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6320 Project 6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Email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UID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38840"/>
            <a:ext cx="839484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Conclusion: briefly discuss what you have learned from this project.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&lt;Discuss what extra credit you did and analyze it. Include images of results as well 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1: Your Training History Plots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&lt;Loss plot here&gt;				&lt;Accuracy plot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Final training accuracy value: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Final validation accuracy value: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1: Experiment: play around with some of the parameters in nn.Conv2d and nn.Linear, and report the effects for: 1. kernel size; 2. stride size; 3. dim of nn.Linear. Provide observations for training time and performance, and why do you see that?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Kernel size: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Stride size: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Dim of nn.Linear: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2: Screenshot of your get_data_augmentation_transforms() [code and image example]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&lt;Screenshot here&gt;							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2: Your Training History Plots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&lt;Loss plot here&gt;				&lt;Accuracy plot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Final training accuracy value: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Final validation accuracy value: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2: Reflection: compare the loss and accuracy for training and testing set, how does the result compare with Part 1? How to interpret this result?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3: Your Training History Plots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&lt;Loss plot here&gt;				&lt;Accuracy plot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Final training accuracy value: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Final validation accuracy value: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3: Reflection: what does fine-tuning a network mean?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3: Reflection: why do we want to “freeze” the conv layers and some of the linear layers in pretrained AlexNet? Why CAN we do this?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330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dc:subject/>
  <dc:creator/>
  <dc:description/>
  <cp:lastModifiedBy>Ziad Al-Halah</cp:lastModifiedBy>
  <cp:revision>5</cp:revision>
  <dcterms:modified xsi:type="dcterms:W3CDTF">2023-12-06T16:40:46Z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