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F7D9D9-A0B1-5F2F-0AF6-1F366722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950021-CCEA-D176-9664-5D82F28BC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24AD03-DF7D-52AE-21DF-3892F2E2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1BB1EF-4B38-2DA4-2D1A-38FE89CC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29D207-37FB-A857-DF1F-304C30C4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7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4E37F4-1FA1-060A-B812-16DE581B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AECEA8-AC7F-254C-9226-F4C8F647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818AEB-F7B7-D51D-78A2-71827FA5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636270-C911-2215-D4C7-0CE1EDBD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7D4D9C-B3DD-9E39-C114-B931AA8A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C28C660-8F33-186E-77C5-BD23BBD7C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281986-D7D4-3032-6111-32D882D1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FC50EA-28B4-8433-D3DB-570ACC2A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F47FDF-FFE8-806D-7B13-60A57A84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3AB095-D5CF-6D3B-ACEF-AE4644C5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17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5D097-9887-02CA-1B06-7E6DE2F1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3CB7DF-E357-70AF-F269-E342A3EE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B6EFF-EED0-FBA8-EEBC-6D91132E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632F4A-D407-0384-8D51-BCC3A42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EDF1A1-0068-107B-B272-A6D8531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85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6FBAC4-B67A-D273-B269-48C3696D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A75D35-3AB3-213B-0BDD-5F0034A4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4C0C8E-E574-D9DF-2A45-28BE6F52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829411-20C0-5ACE-D76E-39F47A5E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566BFF-C74D-19BC-6DF8-EEA74C8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E046D8-566E-ED5F-C239-19DD9CF1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37818B-20F8-058E-87D2-1C24E7AE5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CB4509-8501-2F6E-FE39-DBFB17AF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6CD895-C481-49C0-D095-5D6AA63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834B8E-63A6-B7CA-2480-69B1877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753617-B7BB-DDB6-9683-E993C7E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2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D4D33-F996-4F7E-E9B4-B8FA3FC1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A30F42-E559-703A-1C91-D4C55BDE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7F2E52-06FC-C13F-9978-730F850F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5492933-8201-67E5-932E-9F1A07558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41F2A2A-B5CD-7191-DB6E-08248E60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6F94B52-5D60-2D45-863A-9177BEE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3782253-420C-AA9A-B624-228888A4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CB52C20-366A-C797-564F-F0817FF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85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53259B-8C78-8617-F42C-3F81A6E9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252AA3C-2AC9-5250-4108-2802D339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F68755-3CE4-844A-401D-74298529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CC250E6-90D7-A9D7-7206-71DDBAD5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56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9E494E1-D5CF-1AB6-D6EB-A52AB0A4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5D231F3-520E-D29B-8128-52D0AAB7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04DC55-A2E3-0B4E-3F05-815EF73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2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A27BD5-DB36-41D5-EFB1-52167B8D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97FCEB-C500-56D5-527D-0A67FDAE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6711939-48DA-A412-721C-E0867C71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02EDD1-FDD6-BFF5-3349-52CDD5E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CF7434-9272-B27E-A15D-377FD58C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1880E7-1B3B-0CF8-D0B4-519F2C2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984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524447-B8B5-FA90-D268-A90B1A1C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B31DE0-6A23-3E8A-02F7-7571A3D3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26779C-3428-8906-5AC6-46E97AC1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545061-C523-8B8D-57FE-E45D805E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7054D9-5E93-9CB1-2DCC-30066CAA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A8F1F-6E0F-87AD-ED26-3E3890D8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27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3B5361-F083-7BD7-B7E3-669534BD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2BCBD2-1086-1443-A0AE-F2AA309E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970909-B839-CD73-82D8-87F6E5B78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0290-AAA0-4873-8674-5DE7BA12DD5C}" type="datetimeFigureOut">
              <a:rPr lang="he-IL" smtClean="0"/>
              <a:t>ג'/אייר/תשפ"ד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6FFC04-627B-7EF0-E62B-789F9987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38392D-BE00-2277-2D19-DED30BC97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0B74-9943-4054-A826-50C34ED061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08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8DD62-FCA1-F58F-B7F0-DC99DA601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4E4EBC-4DE1-95D8-2CC3-F16F96F4D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DD09FF-42ED-7143-5641-44C2BE00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53" y="1600200"/>
            <a:ext cx="651867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2703E-C524-31FF-AE6B-709C3BF5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0B244-3364-6366-8296-3E9676A2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BC5B13-2334-68A3-2BC6-676ED106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10"/>
            <a:ext cx="11938677" cy="478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2703E-C524-31FF-AE6B-709C3BF5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0B244-3364-6366-8296-3E9676A2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88DC770-FCD1-3EF5-DEE0-B40AC165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14475"/>
            <a:ext cx="94011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8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6019871-522C-AB0E-54FC-48EA2E22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57325"/>
            <a:ext cx="9372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5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689BF93-217D-71BD-FA8C-B7FDDBE2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33525"/>
            <a:ext cx="93345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8789FB6-4E2E-A6C4-A98B-0301F35F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704975"/>
            <a:ext cx="9629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אור כהן</dc:creator>
  <cp:lastModifiedBy>אור כהן</cp:lastModifiedBy>
  <cp:revision>1</cp:revision>
  <dcterms:created xsi:type="dcterms:W3CDTF">2024-05-10T21:42:12Z</dcterms:created>
  <dcterms:modified xsi:type="dcterms:W3CDTF">2024-05-10T21:46:11Z</dcterms:modified>
</cp:coreProperties>
</file>