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5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BB826-FACD-4F57-85F7-2E4894B01A1E}" v="3" dt="2022-06-01T13:02:31.387"/>
    <p1510:client id="{167FF1BB-66B2-4733-B85F-9298CABA08DC}" v="97" dt="2022-06-01T13:02:24.309"/>
    <p1510:client id="{21DC6C9D-144D-4F61-9079-E718A7597881}" v="133" dt="2022-05-31T20:39:51.339"/>
    <p1510:client id="{29725804-EF01-4C93-B27C-83FC97110962}" v="5" dt="2022-05-31T20:49:48.926"/>
    <p1510:client id="{6D996C35-C726-4483-BCC0-27055EA1A13D}" v="11" dt="2022-06-01T12:40:59.502"/>
    <p1510:client id="{A3EA6720-2C74-4C40-91DF-D612622E85E9}" v="208" dt="2022-05-31T21:17:09.054"/>
    <p1510:client id="{F98A0B6B-B854-48E9-BB31-51A830780165}" v="103" dt="2022-05-31T17:34:52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UKY Constantin" userId="S::constantin.keuky@edu.devinci.fr::ae4d665d-f65a-4d9f-b38b-03f09ebb08c2" providerId="AD" clId="Web-{6D996C35-C726-4483-BCC0-27055EA1A13D}"/>
    <pc:docChg chg="modSld">
      <pc:chgData name="KEUKY Constantin" userId="S::constantin.keuky@edu.devinci.fr::ae4d665d-f65a-4d9f-b38b-03f09ebb08c2" providerId="AD" clId="Web-{6D996C35-C726-4483-BCC0-27055EA1A13D}" dt="2022-06-01T12:40:59.502" v="10" actId="20577"/>
      <pc:docMkLst>
        <pc:docMk/>
      </pc:docMkLst>
      <pc:sldChg chg="modSp">
        <pc:chgData name="KEUKY Constantin" userId="S::constantin.keuky@edu.devinci.fr::ae4d665d-f65a-4d9f-b38b-03f09ebb08c2" providerId="AD" clId="Web-{6D996C35-C726-4483-BCC0-27055EA1A13D}" dt="2022-06-01T12:40:59.502" v="10" actId="20577"/>
        <pc:sldMkLst>
          <pc:docMk/>
          <pc:sldMk cId="2407095513" sldId="265"/>
        </pc:sldMkLst>
        <pc:spChg chg="mod">
          <ac:chgData name="KEUKY Constantin" userId="S::constantin.keuky@edu.devinci.fr::ae4d665d-f65a-4d9f-b38b-03f09ebb08c2" providerId="AD" clId="Web-{6D996C35-C726-4483-BCC0-27055EA1A13D}" dt="2022-06-01T12:40:59.502" v="10" actId="20577"/>
          <ac:spMkLst>
            <pc:docMk/>
            <pc:sldMk cId="2407095513" sldId="265"/>
            <ac:spMk id="8" creationId="{8EBEA20A-723C-24B8-EE1E-A60452A288AD}"/>
          </ac:spMkLst>
        </pc:spChg>
      </pc:sldChg>
    </pc:docChg>
  </pc:docChgLst>
  <pc:docChgLst>
    <pc:chgData name="PICQUET Godefroy" userId="S::godefroy.picquet@edu.devinci.fr::ead55456-2926-4476-82df-47f503a05c3e" providerId="AD" clId="Web-{167FF1BB-66B2-4733-B85F-9298CABA08DC}"/>
    <pc:docChg chg="modSld">
      <pc:chgData name="PICQUET Godefroy" userId="S::godefroy.picquet@edu.devinci.fr::ead55456-2926-4476-82df-47f503a05c3e" providerId="AD" clId="Web-{167FF1BB-66B2-4733-B85F-9298CABA08DC}" dt="2022-06-01T13:02:24.309" v="72" actId="1076"/>
      <pc:docMkLst>
        <pc:docMk/>
      </pc:docMkLst>
      <pc:sldChg chg="addSp modSp">
        <pc:chgData name="PICQUET Godefroy" userId="S::godefroy.picquet@edu.devinci.fr::ead55456-2926-4476-82df-47f503a05c3e" providerId="AD" clId="Web-{167FF1BB-66B2-4733-B85F-9298CABA08DC}" dt="2022-06-01T12:23:45.747" v="49" actId="14100"/>
        <pc:sldMkLst>
          <pc:docMk/>
          <pc:sldMk cId="975436237" sldId="257"/>
        </pc:sldMkLst>
        <pc:spChg chg="mod">
          <ac:chgData name="PICQUET Godefroy" userId="S::godefroy.picquet@edu.devinci.fr::ead55456-2926-4476-82df-47f503a05c3e" providerId="AD" clId="Web-{167FF1BB-66B2-4733-B85F-9298CABA08DC}" dt="2022-06-01T12:22:52.464" v="43" actId="20577"/>
          <ac:spMkLst>
            <pc:docMk/>
            <pc:sldMk cId="975436237" sldId="257"/>
            <ac:spMk id="5" creationId="{3D1A9BE5-3FC4-450B-865E-C93A36BF5243}"/>
          </ac:spMkLst>
        </pc:spChg>
        <pc:spChg chg="mod">
          <ac:chgData name="PICQUET Godefroy" userId="S::godefroy.picquet@edu.devinci.fr::ead55456-2926-4476-82df-47f503a05c3e" providerId="AD" clId="Web-{167FF1BB-66B2-4733-B85F-9298CABA08DC}" dt="2022-06-01T12:21:57.854" v="41" actId="20577"/>
          <ac:spMkLst>
            <pc:docMk/>
            <pc:sldMk cId="975436237" sldId="257"/>
            <ac:spMk id="9" creationId="{FD657811-4861-40B1-B52D-722C9DCDFC66}"/>
          </ac:spMkLst>
        </pc:spChg>
        <pc:picChg chg="add mod">
          <ac:chgData name="PICQUET Godefroy" userId="S::godefroy.picquet@edu.devinci.fr::ead55456-2926-4476-82df-47f503a05c3e" providerId="AD" clId="Web-{167FF1BB-66B2-4733-B85F-9298CABA08DC}" dt="2022-06-01T12:23:45.747" v="49" actId="14100"/>
          <ac:picMkLst>
            <pc:docMk/>
            <pc:sldMk cId="975436237" sldId="257"/>
            <ac:picMk id="2" creationId="{832B840B-9F5E-CEFB-A63A-4A54B1B6F0DA}"/>
          </ac:picMkLst>
        </pc:picChg>
      </pc:sldChg>
      <pc:sldChg chg="modSp">
        <pc:chgData name="PICQUET Godefroy" userId="S::godefroy.picquet@edu.devinci.fr::ead55456-2926-4476-82df-47f503a05c3e" providerId="AD" clId="Web-{167FF1BB-66B2-4733-B85F-9298CABA08DC}" dt="2022-06-01T12:02:23.500" v="38" actId="20577"/>
        <pc:sldMkLst>
          <pc:docMk/>
          <pc:sldMk cId="1232333570" sldId="263"/>
        </pc:sldMkLst>
        <pc:spChg chg="mod">
          <ac:chgData name="PICQUET Godefroy" userId="S::godefroy.picquet@edu.devinci.fr::ead55456-2926-4476-82df-47f503a05c3e" providerId="AD" clId="Web-{167FF1BB-66B2-4733-B85F-9298CABA08DC}" dt="2022-06-01T12:02:23.500" v="38" actId="20577"/>
          <ac:spMkLst>
            <pc:docMk/>
            <pc:sldMk cId="1232333570" sldId="263"/>
            <ac:spMk id="7" creationId="{40ED986F-27D9-D0A9-D894-C4EC7DD00AB8}"/>
          </ac:spMkLst>
        </pc:spChg>
      </pc:sldChg>
      <pc:sldChg chg="modSp">
        <pc:chgData name="PICQUET Godefroy" userId="S::godefroy.picquet@edu.devinci.fr::ead55456-2926-4476-82df-47f503a05c3e" providerId="AD" clId="Web-{167FF1BB-66B2-4733-B85F-9298CABA08DC}" dt="2022-06-01T11:55:30.366" v="17" actId="20577"/>
        <pc:sldMkLst>
          <pc:docMk/>
          <pc:sldMk cId="2407095513" sldId="265"/>
        </pc:sldMkLst>
        <pc:spChg chg="mod">
          <ac:chgData name="PICQUET Godefroy" userId="S::godefroy.picquet@edu.devinci.fr::ead55456-2926-4476-82df-47f503a05c3e" providerId="AD" clId="Web-{167FF1BB-66B2-4733-B85F-9298CABA08DC}" dt="2022-06-01T11:55:06.490" v="4" actId="20577"/>
          <ac:spMkLst>
            <pc:docMk/>
            <pc:sldMk cId="2407095513" sldId="265"/>
            <ac:spMk id="8" creationId="{8EBEA20A-723C-24B8-EE1E-A60452A288AD}"/>
          </ac:spMkLst>
        </pc:spChg>
        <pc:spChg chg="mod">
          <ac:chgData name="PICQUET Godefroy" userId="S::godefroy.picquet@edu.devinci.fr::ead55456-2926-4476-82df-47f503a05c3e" providerId="AD" clId="Web-{167FF1BB-66B2-4733-B85F-9298CABA08DC}" dt="2022-06-01T11:55:30.366" v="17" actId="20577"/>
          <ac:spMkLst>
            <pc:docMk/>
            <pc:sldMk cId="2407095513" sldId="265"/>
            <ac:spMk id="9" creationId="{3309CE92-89A3-454B-20C5-256A239D29A4}"/>
          </ac:spMkLst>
        </pc:spChg>
      </pc:sldChg>
      <pc:sldChg chg="addSp modSp">
        <pc:chgData name="PICQUET Godefroy" userId="S::godefroy.picquet@edu.devinci.fr::ead55456-2926-4476-82df-47f503a05c3e" providerId="AD" clId="Web-{167FF1BB-66B2-4733-B85F-9298CABA08DC}" dt="2022-06-01T13:02:24.309" v="72" actId="1076"/>
        <pc:sldMkLst>
          <pc:docMk/>
          <pc:sldMk cId="3866877613" sldId="273"/>
        </pc:sldMkLst>
        <pc:spChg chg="add mod">
          <ac:chgData name="PICQUET Godefroy" userId="S::godefroy.picquet@edu.devinci.fr::ead55456-2926-4476-82df-47f503a05c3e" providerId="AD" clId="Web-{167FF1BB-66B2-4733-B85F-9298CABA08DC}" dt="2022-06-01T13:01:13.964" v="70" actId="20577"/>
          <ac:spMkLst>
            <pc:docMk/>
            <pc:sldMk cId="3866877613" sldId="273"/>
            <ac:spMk id="2" creationId="{62F38634-3689-338D-CA40-DE379A65F0DD}"/>
          </ac:spMkLst>
        </pc:spChg>
        <pc:picChg chg="add mod">
          <ac:chgData name="PICQUET Godefroy" userId="S::godefroy.picquet@edu.devinci.fr::ead55456-2926-4476-82df-47f503a05c3e" providerId="AD" clId="Web-{167FF1BB-66B2-4733-B85F-9298CABA08DC}" dt="2022-06-01T13:02:24.309" v="72" actId="1076"/>
          <ac:picMkLst>
            <pc:docMk/>
            <pc:sldMk cId="3866877613" sldId="273"/>
            <ac:picMk id="6" creationId="{D1D5930A-A0D9-4872-658D-63AA25757AB7}"/>
          </ac:picMkLst>
        </pc:picChg>
      </pc:sldChg>
      <pc:sldChg chg="modSp">
        <pc:chgData name="PICQUET Godefroy" userId="S::godefroy.picquet@edu.devinci.fr::ead55456-2926-4476-82df-47f503a05c3e" providerId="AD" clId="Web-{167FF1BB-66B2-4733-B85F-9298CABA08DC}" dt="2022-06-01T11:56:29.179" v="34" actId="20577"/>
        <pc:sldMkLst>
          <pc:docMk/>
          <pc:sldMk cId="3403360666" sldId="274"/>
        </pc:sldMkLst>
        <pc:spChg chg="mod">
          <ac:chgData name="PICQUET Godefroy" userId="S::godefroy.picquet@edu.devinci.fr::ead55456-2926-4476-82df-47f503a05c3e" providerId="AD" clId="Web-{167FF1BB-66B2-4733-B85F-9298CABA08DC}" dt="2022-06-01T11:56:29.179" v="34" actId="20577"/>
          <ac:spMkLst>
            <pc:docMk/>
            <pc:sldMk cId="3403360666" sldId="274"/>
            <ac:spMk id="2" creationId="{F29F0D64-B712-0FDE-E69A-3FE227511012}"/>
          </ac:spMkLst>
        </pc:spChg>
      </pc:sldChg>
      <pc:sldChg chg="modSp">
        <pc:chgData name="PICQUET Godefroy" userId="S::godefroy.picquet@edu.devinci.fr::ead55456-2926-4476-82df-47f503a05c3e" providerId="AD" clId="Web-{167FF1BB-66B2-4733-B85F-9298CABA08DC}" dt="2022-06-01T12:07:08.318" v="40" actId="1076"/>
        <pc:sldMkLst>
          <pc:docMk/>
          <pc:sldMk cId="3122374307" sldId="275"/>
        </pc:sldMkLst>
        <pc:spChg chg="mod">
          <ac:chgData name="PICQUET Godefroy" userId="S::godefroy.picquet@edu.devinci.fr::ead55456-2926-4476-82df-47f503a05c3e" providerId="AD" clId="Web-{167FF1BB-66B2-4733-B85F-9298CABA08DC}" dt="2022-06-01T12:06:58.365" v="39" actId="1076"/>
          <ac:spMkLst>
            <pc:docMk/>
            <pc:sldMk cId="3122374307" sldId="275"/>
            <ac:spMk id="7" creationId="{2DB86FB9-2EC0-3CE6-3054-8A9160553B1D}"/>
          </ac:spMkLst>
        </pc:spChg>
        <pc:spChg chg="mod">
          <ac:chgData name="PICQUET Godefroy" userId="S::godefroy.picquet@edu.devinci.fr::ead55456-2926-4476-82df-47f503a05c3e" providerId="AD" clId="Web-{167FF1BB-66B2-4733-B85F-9298CABA08DC}" dt="2022-06-01T12:07:08.318" v="40" actId="1076"/>
          <ac:spMkLst>
            <pc:docMk/>
            <pc:sldMk cId="3122374307" sldId="275"/>
            <ac:spMk id="9" creationId="{273064E4-3E01-DA81-AD4B-8C2634B2A3B1}"/>
          </ac:spMkLst>
        </pc:spChg>
      </pc:sldChg>
      <pc:sldChg chg="delSp modSp">
        <pc:chgData name="PICQUET Godefroy" userId="S::godefroy.picquet@edu.devinci.fr::ead55456-2926-4476-82df-47f503a05c3e" providerId="AD" clId="Web-{167FF1BB-66B2-4733-B85F-9298CABA08DC}" dt="2022-06-01T11:55:46.928" v="19"/>
        <pc:sldMkLst>
          <pc:docMk/>
          <pc:sldMk cId="1673479984" sldId="276"/>
        </pc:sldMkLst>
        <pc:spChg chg="del mod">
          <ac:chgData name="PICQUET Godefroy" userId="S::godefroy.picquet@edu.devinci.fr::ead55456-2926-4476-82df-47f503a05c3e" providerId="AD" clId="Web-{167FF1BB-66B2-4733-B85F-9298CABA08DC}" dt="2022-06-01T11:55:46.928" v="19"/>
          <ac:spMkLst>
            <pc:docMk/>
            <pc:sldMk cId="1673479984" sldId="276"/>
            <ac:spMk id="2" creationId="{3305EF3F-2CE2-872F-CDF6-A9EEAD737CDD}"/>
          </ac:spMkLst>
        </pc:spChg>
      </pc:sldChg>
    </pc:docChg>
  </pc:docChgLst>
  <pc:docChgLst>
    <pc:chgData name="PICQUET Godefroy" userId="S::godefroy.picquet@edu.devinci.fr::ead55456-2926-4476-82df-47f503a05c3e" providerId="AD" clId="Web-{F98A0B6B-B854-48E9-BB31-51A830780165}"/>
    <pc:docChg chg="modSld">
      <pc:chgData name="PICQUET Godefroy" userId="S::godefroy.picquet@edu.devinci.fr::ead55456-2926-4476-82df-47f503a05c3e" providerId="AD" clId="Web-{F98A0B6B-B854-48E9-BB31-51A830780165}" dt="2022-05-31T17:34:52.170" v="56" actId="1076"/>
      <pc:docMkLst>
        <pc:docMk/>
      </pc:docMkLst>
      <pc:sldChg chg="addSp delSp modSp">
        <pc:chgData name="PICQUET Godefroy" userId="S::godefroy.picquet@edu.devinci.fr::ead55456-2926-4476-82df-47f503a05c3e" providerId="AD" clId="Web-{F98A0B6B-B854-48E9-BB31-51A830780165}" dt="2022-05-31T17:34:52.170" v="56" actId="1076"/>
        <pc:sldMkLst>
          <pc:docMk/>
          <pc:sldMk cId="3122374307" sldId="275"/>
        </pc:sldMkLst>
        <pc:spChg chg="add mod">
          <ac:chgData name="PICQUET Godefroy" userId="S::godefroy.picquet@edu.devinci.fr::ead55456-2926-4476-82df-47f503a05c3e" providerId="AD" clId="Web-{F98A0B6B-B854-48E9-BB31-51A830780165}" dt="2022-05-31T17:34:46.013" v="53" actId="20577"/>
          <ac:spMkLst>
            <pc:docMk/>
            <pc:sldMk cId="3122374307" sldId="275"/>
            <ac:spMk id="2" creationId="{787E2052-B3EB-DC1A-5C26-33ACACA30DC5}"/>
          </ac:spMkLst>
        </pc:spChg>
        <pc:spChg chg="del">
          <ac:chgData name="PICQUET Godefroy" userId="S::godefroy.picquet@edu.devinci.fr::ead55456-2926-4476-82df-47f503a05c3e" providerId="AD" clId="Web-{F98A0B6B-B854-48E9-BB31-51A830780165}" dt="2022-05-31T17:33:28.058" v="51"/>
          <ac:spMkLst>
            <pc:docMk/>
            <pc:sldMk cId="3122374307" sldId="275"/>
            <ac:spMk id="8" creationId="{8EBEA20A-723C-24B8-EE1E-A60452A288AD}"/>
          </ac:spMkLst>
        </pc:spChg>
        <pc:spChg chg="del">
          <ac:chgData name="PICQUET Godefroy" userId="S::godefroy.picquet@edu.devinci.fr::ead55456-2926-4476-82df-47f503a05c3e" providerId="AD" clId="Web-{F98A0B6B-B854-48E9-BB31-51A830780165}" dt="2022-05-31T17:33:26.261" v="50"/>
          <ac:spMkLst>
            <pc:docMk/>
            <pc:sldMk cId="3122374307" sldId="275"/>
            <ac:spMk id="13" creationId="{C7397894-7476-88A4-B76C-F707712791C4}"/>
          </ac:spMkLst>
        </pc:spChg>
        <pc:picChg chg="add mod">
          <ac:chgData name="PICQUET Godefroy" userId="S::godefroy.picquet@edu.devinci.fr::ead55456-2926-4476-82df-47f503a05c3e" providerId="AD" clId="Web-{F98A0B6B-B854-48E9-BB31-51A830780165}" dt="2022-05-31T17:34:52.170" v="56" actId="1076"/>
          <ac:picMkLst>
            <pc:docMk/>
            <pc:sldMk cId="3122374307" sldId="275"/>
            <ac:picMk id="6" creationId="{AFDAD473-5264-EA4A-AB93-99D185843CE4}"/>
          </ac:picMkLst>
        </pc:picChg>
      </pc:sldChg>
    </pc:docChg>
  </pc:docChgLst>
  <pc:docChgLst>
    <pc:chgData name="Constantin KEUKY" userId="ae4d665d-f65a-4d9f-b38b-03f09ebb08c2" providerId="ADAL" clId="{039BF57C-47B2-C646-9E05-88EF88BE66A0}"/>
    <pc:docChg chg="custSel modSld">
      <pc:chgData name="Constantin KEUKY" userId="ae4d665d-f65a-4d9f-b38b-03f09ebb08c2" providerId="ADAL" clId="{039BF57C-47B2-C646-9E05-88EF88BE66A0}" dt="2022-05-31T20:48:46.243" v="949" actId="20577"/>
      <pc:docMkLst>
        <pc:docMk/>
      </pc:docMkLst>
      <pc:sldChg chg="modSp mod">
        <pc:chgData name="Constantin KEUKY" userId="ae4d665d-f65a-4d9f-b38b-03f09ebb08c2" providerId="ADAL" clId="{039BF57C-47B2-C646-9E05-88EF88BE66A0}" dt="2022-05-31T20:48:46.243" v="949" actId="20577"/>
        <pc:sldMkLst>
          <pc:docMk/>
          <pc:sldMk cId="1232333570" sldId="263"/>
        </pc:sldMkLst>
        <pc:spChg chg="mod">
          <ac:chgData name="Constantin KEUKY" userId="ae4d665d-f65a-4d9f-b38b-03f09ebb08c2" providerId="ADAL" clId="{039BF57C-47B2-C646-9E05-88EF88BE66A0}" dt="2022-05-31T20:45:28.406" v="502" actId="20577"/>
          <ac:spMkLst>
            <pc:docMk/>
            <pc:sldMk cId="1232333570" sldId="263"/>
            <ac:spMk id="7" creationId="{40ED986F-27D9-D0A9-D894-C4EC7DD00AB8}"/>
          </ac:spMkLst>
        </pc:spChg>
        <pc:spChg chg="mod">
          <ac:chgData name="Constantin KEUKY" userId="ae4d665d-f65a-4d9f-b38b-03f09ebb08c2" providerId="ADAL" clId="{039BF57C-47B2-C646-9E05-88EF88BE66A0}" dt="2022-05-31T20:48:46.243" v="949" actId="20577"/>
          <ac:spMkLst>
            <pc:docMk/>
            <pc:sldMk cId="1232333570" sldId="263"/>
            <ac:spMk id="9" creationId="{FACDCE0D-36F4-89C5-512F-C63742EC8DCF}"/>
          </ac:spMkLst>
        </pc:spChg>
      </pc:sldChg>
    </pc:docChg>
  </pc:docChgLst>
  <pc:docChgLst>
    <pc:chgData name="KEUKY Constantin" userId="S::constantin.keuky@edu.devinci.fr::ae4d665d-f65a-4d9f-b38b-03f09ebb08c2" providerId="AD" clId="Web-{0B6BB826-FACD-4F57-85F7-2E4894B01A1E}"/>
    <pc:docChg chg="modSld">
      <pc:chgData name="KEUKY Constantin" userId="S::constantin.keuky@edu.devinci.fr::ae4d665d-f65a-4d9f-b38b-03f09ebb08c2" providerId="AD" clId="Web-{0B6BB826-FACD-4F57-85F7-2E4894B01A1E}" dt="2022-06-01T13:02:30.434" v="1" actId="20577"/>
      <pc:docMkLst>
        <pc:docMk/>
      </pc:docMkLst>
      <pc:sldChg chg="modSp">
        <pc:chgData name="KEUKY Constantin" userId="S::constantin.keuky@edu.devinci.fr::ae4d665d-f65a-4d9f-b38b-03f09ebb08c2" providerId="AD" clId="Web-{0B6BB826-FACD-4F57-85F7-2E4894B01A1E}" dt="2022-06-01T13:02:30.434" v="1" actId="20577"/>
        <pc:sldMkLst>
          <pc:docMk/>
          <pc:sldMk cId="3866877613" sldId="273"/>
        </pc:sldMkLst>
        <pc:spChg chg="mod">
          <ac:chgData name="KEUKY Constantin" userId="S::constantin.keuky@edu.devinci.fr::ae4d665d-f65a-4d9f-b38b-03f09ebb08c2" providerId="AD" clId="Web-{0B6BB826-FACD-4F57-85F7-2E4894B01A1E}" dt="2022-06-01T13:02:30.434" v="1" actId="20577"/>
          <ac:spMkLst>
            <pc:docMk/>
            <pc:sldMk cId="3866877613" sldId="273"/>
            <ac:spMk id="2" creationId="{62F38634-3689-338D-CA40-DE379A65F0DD}"/>
          </ac:spMkLst>
        </pc:spChg>
      </pc:sldChg>
    </pc:docChg>
  </pc:docChgLst>
  <pc:docChgLst>
    <pc:chgData name="KERGROHENN Elouan" userId="S::elouan.kergrohenn@edu.devinci.fr::e62904a9-d9ba-448f-b18d-3cc10117d71f" providerId="AD" clId="Web-{A3EA6720-2C74-4C40-91DF-D612622E85E9}"/>
    <pc:docChg chg="modSld">
      <pc:chgData name="KERGROHENN Elouan" userId="S::elouan.kergrohenn@edu.devinci.fr::e62904a9-d9ba-448f-b18d-3cc10117d71f" providerId="AD" clId="Web-{A3EA6720-2C74-4C40-91DF-D612622E85E9}" dt="2022-05-31T21:17:08.788" v="130" actId="20577"/>
      <pc:docMkLst>
        <pc:docMk/>
      </pc:docMkLst>
      <pc:sldChg chg="addSp delSp modSp">
        <pc:chgData name="KERGROHENN Elouan" userId="S::elouan.kergrohenn@edu.devinci.fr::e62904a9-d9ba-448f-b18d-3cc10117d71f" providerId="AD" clId="Web-{A3EA6720-2C74-4C40-91DF-D612622E85E9}" dt="2022-05-31T21:17:08.788" v="130" actId="20577"/>
        <pc:sldMkLst>
          <pc:docMk/>
          <pc:sldMk cId="3403360666" sldId="274"/>
        </pc:sldMkLst>
        <pc:spChg chg="add mod">
          <ac:chgData name="KERGROHENN Elouan" userId="S::elouan.kergrohenn@edu.devinci.fr::e62904a9-d9ba-448f-b18d-3cc10117d71f" providerId="AD" clId="Web-{A3EA6720-2C74-4C40-91DF-D612622E85E9}" dt="2022-05-31T21:17:08.788" v="130" actId="20577"/>
          <ac:spMkLst>
            <pc:docMk/>
            <pc:sldMk cId="3403360666" sldId="274"/>
            <ac:spMk id="2" creationId="{F29F0D64-B712-0FDE-E69A-3FE227511012}"/>
          </ac:spMkLst>
        </pc:spChg>
        <pc:spChg chg="mod">
          <ac:chgData name="KERGROHENN Elouan" userId="S::elouan.kergrohenn@edu.devinci.fr::e62904a9-d9ba-448f-b18d-3cc10117d71f" providerId="AD" clId="Web-{A3EA6720-2C74-4C40-91DF-D612622E85E9}" dt="2022-05-31T21:15:08.953" v="118" actId="14100"/>
          <ac:spMkLst>
            <pc:docMk/>
            <pc:sldMk cId="3403360666" sldId="274"/>
            <ac:spMk id="8" creationId="{8EBEA20A-723C-24B8-EE1E-A60452A288AD}"/>
          </ac:spMkLst>
        </pc:spChg>
        <pc:spChg chg="mod">
          <ac:chgData name="KERGROHENN Elouan" userId="S::elouan.kergrohenn@edu.devinci.fr::e62904a9-d9ba-448f-b18d-3cc10117d71f" providerId="AD" clId="Web-{A3EA6720-2C74-4C40-91DF-D612622E85E9}" dt="2022-05-31T21:13:47.792" v="101" actId="1076"/>
          <ac:spMkLst>
            <pc:docMk/>
            <pc:sldMk cId="3403360666" sldId="274"/>
            <ac:spMk id="13" creationId="{C7397894-7476-88A4-B76C-F707712791C4}"/>
          </ac:spMkLst>
        </pc:spChg>
        <pc:picChg chg="add del mod">
          <ac:chgData name="KERGROHENN Elouan" userId="S::elouan.kergrohenn@edu.devinci.fr::e62904a9-d9ba-448f-b18d-3cc10117d71f" providerId="AD" clId="Web-{A3EA6720-2C74-4C40-91DF-D612622E85E9}" dt="2022-05-31T21:12:04.911" v="96"/>
          <ac:picMkLst>
            <pc:docMk/>
            <pc:sldMk cId="3403360666" sldId="274"/>
            <ac:picMk id="6" creationId="{6A279E82-04D8-B1DD-7D79-7C25D606495E}"/>
          </ac:picMkLst>
        </pc:picChg>
        <pc:picChg chg="add mod">
          <ac:chgData name="KERGROHENN Elouan" userId="S::elouan.kergrohenn@edu.devinci.fr::e62904a9-d9ba-448f-b18d-3cc10117d71f" providerId="AD" clId="Web-{A3EA6720-2C74-4C40-91DF-D612622E85E9}" dt="2022-05-31T21:15:23.657" v="124" actId="14100"/>
          <ac:picMkLst>
            <pc:docMk/>
            <pc:sldMk cId="3403360666" sldId="274"/>
            <ac:picMk id="9" creationId="{ABDCF367-4E2D-0C59-49F1-864101DFA383}"/>
          </ac:picMkLst>
        </pc:picChg>
        <pc:picChg chg="add mod">
          <ac:chgData name="KERGROHENN Elouan" userId="S::elouan.kergrohenn@edu.devinci.fr::e62904a9-d9ba-448f-b18d-3cc10117d71f" providerId="AD" clId="Web-{A3EA6720-2C74-4C40-91DF-D612622E85E9}" dt="2022-05-31T21:15:21" v="123" actId="14100"/>
          <ac:picMkLst>
            <pc:docMk/>
            <pc:sldMk cId="3403360666" sldId="274"/>
            <ac:picMk id="10" creationId="{7B353A76-4899-A32D-DA94-47775B192C28}"/>
          </ac:picMkLst>
        </pc:picChg>
        <pc:picChg chg="add mod">
          <ac:chgData name="KERGROHENN Elouan" userId="S::elouan.kergrohenn@edu.devinci.fr::e62904a9-d9ba-448f-b18d-3cc10117d71f" providerId="AD" clId="Web-{A3EA6720-2C74-4C40-91DF-D612622E85E9}" dt="2022-05-31T21:15:29.610" v="125" actId="14100"/>
          <ac:picMkLst>
            <pc:docMk/>
            <pc:sldMk cId="3403360666" sldId="274"/>
            <ac:picMk id="14" creationId="{9B7F5576-B2CF-63D7-BF17-06E4403940CA}"/>
          </ac:picMkLst>
        </pc:picChg>
      </pc:sldChg>
      <pc:sldChg chg="addSp">
        <pc:chgData name="KERGROHENN Elouan" userId="S::elouan.kergrohenn@edu.devinci.fr::e62904a9-d9ba-448f-b18d-3cc10117d71f" providerId="AD" clId="Web-{A3EA6720-2C74-4C40-91DF-D612622E85E9}" dt="2022-05-31T21:16:59.991" v="126"/>
        <pc:sldMkLst>
          <pc:docMk/>
          <pc:sldMk cId="1673479984" sldId="276"/>
        </pc:sldMkLst>
        <pc:spChg chg="add">
          <ac:chgData name="KERGROHENN Elouan" userId="S::elouan.kergrohenn@edu.devinci.fr::e62904a9-d9ba-448f-b18d-3cc10117d71f" providerId="AD" clId="Web-{A3EA6720-2C74-4C40-91DF-D612622E85E9}" dt="2022-05-31T21:16:59.991" v="126"/>
          <ac:spMkLst>
            <pc:docMk/>
            <pc:sldMk cId="1673479984" sldId="276"/>
            <ac:spMk id="2" creationId="{3305EF3F-2CE2-872F-CDF6-A9EEAD737CDD}"/>
          </ac:spMkLst>
        </pc:spChg>
      </pc:sldChg>
    </pc:docChg>
  </pc:docChgLst>
  <pc:docChgLst>
    <pc:chgData name="KEUKY Constantin" userId="S::constantin.keuky@edu.devinci.fr::ae4d665d-f65a-4d9f-b38b-03f09ebb08c2" providerId="AD" clId="Web-{29725804-EF01-4C93-B27C-83FC97110962}"/>
    <pc:docChg chg="modSld">
      <pc:chgData name="KEUKY Constantin" userId="S::constantin.keuky@edu.devinci.fr::ae4d665d-f65a-4d9f-b38b-03f09ebb08c2" providerId="AD" clId="Web-{29725804-EF01-4C93-B27C-83FC97110962}" dt="2022-05-31T20:49:48.926" v="3" actId="20577"/>
      <pc:docMkLst>
        <pc:docMk/>
      </pc:docMkLst>
      <pc:sldChg chg="delSp modSp">
        <pc:chgData name="KEUKY Constantin" userId="S::constantin.keuky@edu.devinci.fr::ae4d665d-f65a-4d9f-b38b-03f09ebb08c2" providerId="AD" clId="Web-{29725804-EF01-4C93-B27C-83FC97110962}" dt="2022-05-31T20:49:48.926" v="3" actId="20577"/>
        <pc:sldMkLst>
          <pc:docMk/>
          <pc:sldMk cId="1232333570" sldId="263"/>
        </pc:sldMkLst>
        <pc:spChg chg="del mod">
          <ac:chgData name="KEUKY Constantin" userId="S::constantin.keuky@edu.devinci.fr::ae4d665d-f65a-4d9f-b38b-03f09ebb08c2" providerId="AD" clId="Web-{29725804-EF01-4C93-B27C-83FC97110962}" dt="2022-05-31T20:49:40.566" v="1"/>
          <ac:spMkLst>
            <pc:docMk/>
            <pc:sldMk cId="1232333570" sldId="263"/>
            <ac:spMk id="2" creationId="{CC24B293-5087-4F3E-B28D-B2DEA24D1A63}"/>
          </ac:spMkLst>
        </pc:spChg>
        <pc:spChg chg="mod">
          <ac:chgData name="KEUKY Constantin" userId="S::constantin.keuky@edu.devinci.fr::ae4d665d-f65a-4d9f-b38b-03f09ebb08c2" providerId="AD" clId="Web-{29725804-EF01-4C93-B27C-83FC97110962}" dt="2022-05-31T20:49:48.926" v="3" actId="20577"/>
          <ac:spMkLst>
            <pc:docMk/>
            <pc:sldMk cId="1232333570" sldId="263"/>
            <ac:spMk id="7" creationId="{40ED986F-27D9-D0A9-D894-C4EC7DD00AB8}"/>
          </ac:spMkLst>
        </pc:spChg>
      </pc:sldChg>
    </pc:docChg>
  </pc:docChgLst>
  <pc:docChgLst>
    <pc:chgData name="KEUKY Constantin" userId="S::constantin.keuky@edu.devinci.fr::ae4d665d-f65a-4d9f-b38b-03f09ebb08c2" providerId="AD" clId="Web-{21DC6C9D-144D-4F61-9079-E718A7597881}"/>
    <pc:docChg chg="modSld">
      <pc:chgData name="KEUKY Constantin" userId="S::constantin.keuky@edu.devinci.fr::ae4d665d-f65a-4d9f-b38b-03f09ebb08c2" providerId="AD" clId="Web-{21DC6C9D-144D-4F61-9079-E718A7597881}" dt="2022-05-31T20:39:51.339" v="124" actId="20577"/>
      <pc:docMkLst>
        <pc:docMk/>
      </pc:docMkLst>
      <pc:sldChg chg="addSp modSp">
        <pc:chgData name="KEUKY Constantin" userId="S::constantin.keuky@edu.devinci.fr::ae4d665d-f65a-4d9f-b38b-03f09ebb08c2" providerId="AD" clId="Web-{21DC6C9D-144D-4F61-9079-E718A7597881}" dt="2022-05-31T20:39:51.339" v="124" actId="20577"/>
        <pc:sldMkLst>
          <pc:docMk/>
          <pc:sldMk cId="1232333570" sldId="263"/>
        </pc:sldMkLst>
        <pc:spChg chg="mod">
          <ac:chgData name="KEUKY Constantin" userId="S::constantin.keuky@edu.devinci.fr::ae4d665d-f65a-4d9f-b38b-03f09ebb08c2" providerId="AD" clId="Web-{21DC6C9D-144D-4F61-9079-E718A7597881}" dt="2022-05-31T20:37:30.476" v="113" actId="1076"/>
          <ac:spMkLst>
            <pc:docMk/>
            <pc:sldMk cId="1232333570" sldId="263"/>
            <ac:spMk id="2" creationId="{CC24B293-5087-4F3E-B28D-B2DEA24D1A63}"/>
          </ac:spMkLst>
        </pc:spChg>
        <pc:spChg chg="mod">
          <ac:chgData name="KEUKY Constantin" userId="S::constantin.keuky@edu.devinci.fr::ae4d665d-f65a-4d9f-b38b-03f09ebb08c2" providerId="AD" clId="Web-{21DC6C9D-144D-4F61-9079-E718A7597881}" dt="2022-05-31T20:36:23.817" v="80" actId="1076"/>
          <ac:spMkLst>
            <pc:docMk/>
            <pc:sldMk cId="1232333570" sldId="263"/>
            <ac:spMk id="6" creationId="{9B67756F-CBEC-46BA-9DB6-B8B3A9DED678}"/>
          </ac:spMkLst>
        </pc:spChg>
        <pc:spChg chg="add">
          <ac:chgData name="KEUKY Constantin" userId="S::constantin.keuky@edu.devinci.fr::ae4d665d-f65a-4d9f-b38b-03f09ebb08c2" providerId="AD" clId="Web-{21DC6C9D-144D-4F61-9079-E718A7597881}" dt="2022-05-31T20:36:48.927" v="82"/>
          <ac:spMkLst>
            <pc:docMk/>
            <pc:sldMk cId="1232333570" sldId="263"/>
            <ac:spMk id="7" creationId="{40ED986F-27D9-D0A9-D894-C4EC7DD00AB8}"/>
          </ac:spMkLst>
        </pc:spChg>
        <pc:spChg chg="add">
          <ac:chgData name="KEUKY Constantin" userId="S::constantin.keuky@edu.devinci.fr::ae4d665d-f65a-4d9f-b38b-03f09ebb08c2" providerId="AD" clId="Web-{21DC6C9D-144D-4F61-9079-E718A7597881}" dt="2022-05-31T20:36:48.943" v="83"/>
          <ac:spMkLst>
            <pc:docMk/>
            <pc:sldMk cId="1232333570" sldId="263"/>
            <ac:spMk id="9" creationId="{FACDCE0D-36F4-89C5-512F-C63742EC8DCF}"/>
          </ac:spMkLst>
        </pc:spChg>
        <pc:spChg chg="add mod">
          <ac:chgData name="KEUKY Constantin" userId="S::constantin.keuky@edu.devinci.fr::ae4d665d-f65a-4d9f-b38b-03f09ebb08c2" providerId="AD" clId="Web-{21DC6C9D-144D-4F61-9079-E718A7597881}" dt="2022-05-31T20:37:35.163" v="114" actId="20577"/>
          <ac:spMkLst>
            <pc:docMk/>
            <pc:sldMk cId="1232333570" sldId="263"/>
            <ac:spMk id="11" creationId="{672EEF49-471D-EB08-D9E6-6718BB46266C}"/>
          </ac:spMkLst>
        </pc:spChg>
        <pc:spChg chg="add mod">
          <ac:chgData name="KEUKY Constantin" userId="S::constantin.keuky@edu.devinci.fr::ae4d665d-f65a-4d9f-b38b-03f09ebb08c2" providerId="AD" clId="Web-{21DC6C9D-144D-4F61-9079-E718A7597881}" dt="2022-05-31T20:39:51.339" v="124" actId="20577"/>
          <ac:spMkLst>
            <pc:docMk/>
            <pc:sldMk cId="1232333570" sldId="263"/>
            <ac:spMk id="13" creationId="{73D1683F-5886-8873-9388-AC4F21F830E0}"/>
          </ac:spMkLst>
        </pc:spChg>
      </pc:sldChg>
      <pc:sldChg chg="modSp">
        <pc:chgData name="KEUKY Constantin" userId="S::constantin.keuky@edu.devinci.fr::ae4d665d-f65a-4d9f-b38b-03f09ebb08c2" providerId="AD" clId="Web-{21DC6C9D-144D-4F61-9079-E718A7597881}" dt="2022-05-31T20:31:47.528" v="44" actId="20577"/>
        <pc:sldMkLst>
          <pc:docMk/>
          <pc:sldMk cId="2142755614" sldId="269"/>
        </pc:sldMkLst>
        <pc:spChg chg="mod">
          <ac:chgData name="KEUKY Constantin" userId="S::constantin.keuky@edu.devinci.fr::ae4d665d-f65a-4d9f-b38b-03f09ebb08c2" providerId="AD" clId="Web-{21DC6C9D-144D-4F61-9079-E718A7597881}" dt="2022-05-31T20:31:47.528" v="44" actId="20577"/>
          <ac:spMkLst>
            <pc:docMk/>
            <pc:sldMk cId="2142755614" sldId="269"/>
            <ac:spMk id="8" creationId="{8EBEA20A-723C-24B8-EE1E-A60452A288AD}"/>
          </ac:spMkLst>
        </pc:spChg>
      </pc:sldChg>
      <pc:sldChg chg="addSp delSp modSp">
        <pc:chgData name="KEUKY Constantin" userId="S::constantin.keuky@edu.devinci.fr::ae4d665d-f65a-4d9f-b38b-03f09ebb08c2" providerId="AD" clId="Web-{21DC6C9D-144D-4F61-9079-E718A7597881}" dt="2022-05-31T20:35:28.691" v="76"/>
        <pc:sldMkLst>
          <pc:docMk/>
          <pc:sldMk cId="3122374307" sldId="275"/>
        </pc:sldMkLst>
        <pc:spChg chg="del mod">
          <ac:chgData name="KEUKY Constantin" userId="S::constantin.keuky@edu.devinci.fr::ae4d665d-f65a-4d9f-b38b-03f09ebb08c2" providerId="AD" clId="Web-{21DC6C9D-144D-4F61-9079-E718A7597881}" dt="2022-05-31T20:33:40.438" v="58"/>
          <ac:spMkLst>
            <pc:docMk/>
            <pc:sldMk cId="3122374307" sldId="275"/>
            <ac:spMk id="2" creationId="{787E2052-B3EB-DC1A-5C26-33ACACA30DC5}"/>
          </ac:spMkLst>
        </pc:spChg>
        <pc:spChg chg="mod">
          <ac:chgData name="KEUKY Constantin" userId="S::constantin.keuky@edu.devinci.fr::ae4d665d-f65a-4d9f-b38b-03f09ebb08c2" providerId="AD" clId="Web-{21DC6C9D-144D-4F61-9079-E718A7597881}" dt="2022-05-31T20:34:01.001" v="64" actId="20577"/>
          <ac:spMkLst>
            <pc:docMk/>
            <pc:sldMk cId="3122374307" sldId="275"/>
            <ac:spMk id="7" creationId="{2DB86FB9-2EC0-3CE6-3054-8A9160553B1D}"/>
          </ac:spMkLst>
        </pc:spChg>
        <pc:spChg chg="add mod">
          <ac:chgData name="KEUKY Constantin" userId="S::constantin.keuky@edu.devinci.fr::ae4d665d-f65a-4d9f-b38b-03f09ebb08c2" providerId="AD" clId="Web-{21DC6C9D-144D-4F61-9079-E718A7597881}" dt="2022-05-31T20:34:52.330" v="70" actId="14100"/>
          <ac:spMkLst>
            <pc:docMk/>
            <pc:sldMk cId="3122374307" sldId="275"/>
            <ac:spMk id="9" creationId="{273064E4-3E01-DA81-AD4B-8C2634B2A3B1}"/>
          </ac:spMkLst>
        </pc:spChg>
        <pc:spChg chg="add mod">
          <ac:chgData name="KEUKY Constantin" userId="S::constantin.keuky@edu.devinci.fr::ae4d665d-f65a-4d9f-b38b-03f09ebb08c2" providerId="AD" clId="Web-{21DC6C9D-144D-4F61-9079-E718A7597881}" dt="2022-05-31T20:34:52.346" v="71" actId="14100"/>
          <ac:spMkLst>
            <pc:docMk/>
            <pc:sldMk cId="3122374307" sldId="275"/>
            <ac:spMk id="13" creationId="{6624DCE3-3F2A-F7D8-F8BA-3F456A96DD33}"/>
          </ac:spMkLst>
        </pc:spChg>
        <pc:picChg chg="mod modCrop">
          <ac:chgData name="KEUKY Constantin" userId="S::constantin.keuky@edu.devinci.fr::ae4d665d-f65a-4d9f-b38b-03f09ebb08c2" providerId="AD" clId="Web-{21DC6C9D-144D-4F61-9079-E718A7597881}" dt="2022-05-31T20:35:28.691" v="76"/>
          <ac:picMkLst>
            <pc:docMk/>
            <pc:sldMk cId="3122374307" sldId="275"/>
            <ac:picMk id="6" creationId="{AFDAD473-5264-EA4A-AB93-99D185843CE4}"/>
          </ac:picMkLst>
        </pc:picChg>
      </pc:sldChg>
      <pc:sldChg chg="modSp">
        <pc:chgData name="KEUKY Constantin" userId="S::constantin.keuky@edu.devinci.fr::ae4d665d-f65a-4d9f-b38b-03f09ebb08c2" providerId="AD" clId="Web-{21DC6C9D-144D-4F61-9079-E718A7597881}" dt="2022-05-31T20:34:40.486" v="69" actId="14100"/>
        <pc:sldMkLst>
          <pc:docMk/>
          <pc:sldMk cId="1673479984" sldId="276"/>
        </pc:sldMkLst>
        <pc:spChg chg="mod">
          <ac:chgData name="KEUKY Constantin" userId="S::constantin.keuky@edu.devinci.fr::ae4d665d-f65a-4d9f-b38b-03f09ebb08c2" providerId="AD" clId="Web-{21DC6C9D-144D-4F61-9079-E718A7597881}" dt="2022-05-31T20:34:40.486" v="69" actId="14100"/>
          <ac:spMkLst>
            <pc:docMk/>
            <pc:sldMk cId="1673479984" sldId="276"/>
            <ac:spMk id="8" creationId="{8EBEA20A-723C-24B8-EE1E-A60452A288AD}"/>
          </ac:spMkLst>
        </pc:spChg>
        <pc:spChg chg="mod">
          <ac:chgData name="KEUKY Constantin" userId="S::constantin.keuky@edu.devinci.fr::ae4d665d-f65a-4d9f-b38b-03f09ebb08c2" providerId="AD" clId="Web-{21DC6C9D-144D-4F61-9079-E718A7597881}" dt="2022-05-31T20:34:33.080" v="68"/>
          <ac:spMkLst>
            <pc:docMk/>
            <pc:sldMk cId="1673479984" sldId="276"/>
            <ac:spMk id="13" creationId="{C7397894-7476-88A4-B76C-F707712791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CE19-EBED-451E-91E0-C198AD08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145B64-6C48-44B2-B7B4-57274BD4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20D4F-3FCB-40B3-8BE3-6007233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2192C-EC7A-46DD-9347-3764F61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193D5-8C6D-4BDE-8F8D-F430A131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B2481-D0F7-4870-A6C0-04C6E9BB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820709-D872-4C69-B2B6-3B6D7CA0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7F55D-1FEB-4CA8-B203-728C43F2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5A63C-71DF-414C-A4FC-C7E7E4A4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3E261E-AB65-470B-B35B-5A446B11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3B29B4-134C-42DF-A25F-B54C0DE7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078E6F-1729-4630-8060-550AE5DB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2AFFBF-AD2C-480A-BC2C-8D85043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7D2F8-1A23-42F2-9982-EE905490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180F3-733E-4F4D-B8AD-0C36738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DCE7E-9A8B-410B-8B65-6CB59DC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5523-BCEE-4C31-8BFF-AF47EA95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9E9BC-BFEA-43D6-968E-98CC5C9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20E44-A29A-44E2-9829-5102DAF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BBBC1-F40D-40D4-A868-5DBBE124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0B5FD-678F-471A-BA6F-61B5B4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7656B0-63BC-429C-B9AF-BB662118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CD178-D062-4AF4-953E-4BD28B91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E843C-E3EB-4E58-ADA5-6DC613A2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83E5B-C506-471A-9D60-DBB020A9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AA949-715C-4A78-914B-92027654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35333-A494-4B07-A1D7-5F174A2E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742E6-AFC8-48FC-9771-B2CF3F89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9F0B0-F526-44C8-B0FF-4F5CA0BB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9DC055-6F2C-4B81-9171-BAC8EE7A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B50C74-F595-4811-8A53-1BAF6EE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6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00988-600A-4E44-AC4F-1DB743FB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32440-29B1-4C5B-88C8-8D7D4CE1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C6856-B2CC-48A7-B149-42F6AAC4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C0C2A4-B9EB-4029-9DD7-821D3FBAA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08E772-3A57-4C2A-B373-432C74A56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AD4486-F94E-49CB-9ABE-A30EA3CA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5D600B-0B9D-4406-9CDE-BD3C6C19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98436A-1BE2-4FA7-9C47-DF5EE74B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5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85539-1E1C-4743-89E2-8BB2DF83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2E7496-BC67-40D0-BE7E-71AA419A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BF14F1-046C-46F5-9F34-97CCFC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92B520-C62A-413F-87F1-C59A6378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76217B-AFDA-45C1-A9D5-A97B99E4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A2E0A-E4D2-430C-A6B5-17C1019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6E633F-4B31-4DE0-8695-7E50217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7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CE476-18B9-4F8F-A525-12DD0442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3F1A4-E67A-47A0-A306-C6362FCD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14BEC-C2C3-4088-8A46-73964C1C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490E-8A2E-41A6-9B87-0C79E38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D68B-5065-486E-A3C9-7A46B132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02C7F-4A1D-477E-B113-0413DEAC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2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CE1B3-DE1B-4E06-AF32-8ABA839A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93D35B-7EAC-46A5-A5AC-006AAE1B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C7E8E9-18C3-49D4-9C30-F229DE55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948DA-A616-42B5-A854-6E257073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5CBF3-BB48-422E-9D52-B7AF422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8DCEC-3F60-4DF4-B00F-6707EE47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8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9F44E2-AE3F-4C4E-AA40-FE7DAA88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1EA78-5B81-49C8-9A75-A645ECF9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C416B-8A59-4D36-BC81-AC9AAD46C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7E03-85F5-4258-96E4-5478DBFEB42D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47F9-4C4C-4C7E-AE79-587E8C0D7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70B99-EBD8-4F35-AA7A-DCB7E7092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C8BD-2DD4-407F-B61A-69B5BED86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7">
            <a:extLst>
              <a:ext uri="{FF2B5EF4-FFF2-40B4-BE49-F238E27FC236}">
                <a16:creationId xmlns:a16="http://schemas.microsoft.com/office/drawing/2014/main" id="{F72CC2D9-5B95-4047-A93C-0FE900D9E2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94400" y="0"/>
            <a:ext cx="6211180" cy="6866392"/>
          </a:xfrm>
          <a:custGeom>
            <a:avLst/>
            <a:gdLst>
              <a:gd name="connsiteX0" fmla="*/ 9047048 w 9190842"/>
              <a:gd name="connsiteY0" fmla="*/ 0 h 720001"/>
              <a:gd name="connsiteX1" fmla="*/ 0 w 9190842"/>
              <a:gd name="connsiteY1" fmla="*/ 0 h 720001"/>
              <a:gd name="connsiteX2" fmla="*/ 0 w 9190842"/>
              <a:gd name="connsiteY2" fmla="*/ 720001 h 720001"/>
              <a:gd name="connsiteX3" fmla="*/ 9190842 w 9190842"/>
              <a:gd name="connsiteY3" fmla="*/ 717359 h 720001"/>
              <a:gd name="connsiteX4" fmla="*/ 9047048 w 9190842"/>
              <a:gd name="connsiteY4" fmla="*/ 0 h 720001"/>
              <a:gd name="connsiteX0" fmla="*/ 9047048 w 9092988"/>
              <a:gd name="connsiteY0" fmla="*/ 0 h 720001"/>
              <a:gd name="connsiteX1" fmla="*/ 0 w 9092988"/>
              <a:gd name="connsiteY1" fmla="*/ 0 h 720001"/>
              <a:gd name="connsiteX2" fmla="*/ 0 w 9092988"/>
              <a:gd name="connsiteY2" fmla="*/ 720001 h 720001"/>
              <a:gd name="connsiteX3" fmla="*/ 9092988 w 9092988"/>
              <a:gd name="connsiteY3" fmla="*/ 719121 h 720001"/>
              <a:gd name="connsiteX4" fmla="*/ 9047048 w 9092988"/>
              <a:gd name="connsiteY4" fmla="*/ 0 h 720001"/>
              <a:gd name="connsiteX0" fmla="*/ 9034817 w 9092988"/>
              <a:gd name="connsiteY0" fmla="*/ 0 h 720001"/>
              <a:gd name="connsiteX1" fmla="*/ 0 w 9092988"/>
              <a:gd name="connsiteY1" fmla="*/ 0 h 720001"/>
              <a:gd name="connsiteX2" fmla="*/ 0 w 9092988"/>
              <a:gd name="connsiteY2" fmla="*/ 720001 h 720001"/>
              <a:gd name="connsiteX3" fmla="*/ 9092988 w 9092988"/>
              <a:gd name="connsiteY3" fmla="*/ 719121 h 720001"/>
              <a:gd name="connsiteX4" fmla="*/ 9034817 w 9092988"/>
              <a:gd name="connsiteY4" fmla="*/ 0 h 720001"/>
              <a:gd name="connsiteX0" fmla="*/ 9034817 w 9092988"/>
              <a:gd name="connsiteY0" fmla="*/ 0 h 720001"/>
              <a:gd name="connsiteX1" fmla="*/ 0 w 9092988"/>
              <a:gd name="connsiteY1" fmla="*/ 0 h 720001"/>
              <a:gd name="connsiteX2" fmla="*/ 0 w 9092988"/>
              <a:gd name="connsiteY2" fmla="*/ 720001 h 720001"/>
              <a:gd name="connsiteX3" fmla="*/ 9092988 w 9092988"/>
              <a:gd name="connsiteY3" fmla="*/ 719121 h 720001"/>
              <a:gd name="connsiteX4" fmla="*/ 9034817 w 9092988"/>
              <a:gd name="connsiteY4" fmla="*/ 0 h 720001"/>
              <a:gd name="connsiteX0" fmla="*/ 9034817 w 9056293"/>
              <a:gd name="connsiteY0" fmla="*/ 0 h 720882"/>
              <a:gd name="connsiteX1" fmla="*/ 0 w 9056293"/>
              <a:gd name="connsiteY1" fmla="*/ 0 h 720882"/>
              <a:gd name="connsiteX2" fmla="*/ 0 w 9056293"/>
              <a:gd name="connsiteY2" fmla="*/ 720001 h 720882"/>
              <a:gd name="connsiteX3" fmla="*/ 9056293 w 9056293"/>
              <a:gd name="connsiteY3" fmla="*/ 720882 h 720882"/>
              <a:gd name="connsiteX4" fmla="*/ 9034817 w 9056293"/>
              <a:gd name="connsiteY4" fmla="*/ 0 h 7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6293" h="720882">
                <a:moveTo>
                  <a:pt x="9034817" y="0"/>
                </a:moveTo>
                <a:lnTo>
                  <a:pt x="0" y="0"/>
                </a:lnTo>
                <a:lnTo>
                  <a:pt x="0" y="720001"/>
                </a:lnTo>
                <a:lnTo>
                  <a:pt x="9056293" y="720882"/>
                </a:lnTo>
                <a:cubicBezTo>
                  <a:pt x="9036903" y="481175"/>
                  <a:pt x="9041976" y="283749"/>
                  <a:pt x="9034817" y="0"/>
                </a:cubicBez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9BE5-3FC4-450B-865E-C93A36BF5243}"/>
              </a:ext>
            </a:extLst>
          </p:cNvPr>
          <p:cNvSpPr/>
          <p:nvPr/>
        </p:nvSpPr>
        <p:spPr>
          <a:xfrm>
            <a:off x="-13579" y="8392"/>
            <a:ext cx="59944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lvl="3"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b="1">
              <a:solidFill>
                <a:srgbClr val="CD005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034D4B-9854-4EA2-B5D0-3BD2BA0ADFD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3163"/>
            <a:ext cx="4267200" cy="1703917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defTabSz="609585" fontAlgn="auto">
              <a:spcAft>
                <a:spcPts val="0"/>
              </a:spcAft>
              <a:tabLst>
                <a:tab pos="0" algn="l"/>
                <a:tab pos="596885" algn="l"/>
                <a:tab pos="1195887" algn="l"/>
                <a:tab pos="1794888" algn="l"/>
                <a:tab pos="2393891" algn="l"/>
                <a:tab pos="2992892" algn="l"/>
                <a:tab pos="3591894" algn="l"/>
                <a:tab pos="4190895" algn="l"/>
                <a:tab pos="4789898" algn="l"/>
                <a:tab pos="5388899" algn="l"/>
                <a:tab pos="5987901" algn="l"/>
                <a:tab pos="6586902" algn="l"/>
                <a:tab pos="7185904" algn="l"/>
                <a:tab pos="7784905" algn="l"/>
                <a:tab pos="8383908" algn="l"/>
                <a:tab pos="8982909" algn="l"/>
                <a:tab pos="9581911" algn="l"/>
                <a:tab pos="10180912" algn="l"/>
                <a:tab pos="10779914" algn="l"/>
                <a:tab pos="11378916" algn="l"/>
                <a:tab pos="11977918" algn="l"/>
              </a:tabLst>
              <a:defRPr/>
            </a:pPr>
            <a:endParaRPr lang="fr-FR" altLang="fr-FR" sz="1867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657811-4861-40B1-B52D-722C9DCDFC66}"/>
              </a:ext>
            </a:extLst>
          </p:cNvPr>
          <p:cNvSpPr txBox="1">
            <a:spLocks/>
          </p:cNvSpPr>
          <p:nvPr/>
        </p:nvSpPr>
        <p:spPr bwMode="auto">
          <a:xfrm>
            <a:off x="6663024" y="2111809"/>
            <a:ext cx="4983792" cy="417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139697" algn="l"/>
                <a:tab pos="738699" algn="l"/>
                <a:tab pos="1337700" algn="l"/>
                <a:tab pos="1936702" algn="l"/>
                <a:tab pos="2535703" algn="l"/>
                <a:tab pos="3134706" algn="l"/>
                <a:tab pos="3733707" algn="l"/>
                <a:tab pos="4332709" algn="l"/>
                <a:tab pos="4931710" algn="l"/>
                <a:tab pos="5530712" algn="l"/>
                <a:tab pos="6129713" algn="l"/>
                <a:tab pos="6728716" algn="l"/>
                <a:tab pos="7327717" algn="l"/>
                <a:tab pos="7926719" algn="l"/>
                <a:tab pos="8525720" algn="l"/>
                <a:tab pos="9124723" algn="l"/>
                <a:tab pos="9723724" algn="l"/>
                <a:tab pos="10322726" algn="l"/>
                <a:tab pos="10921727" algn="l"/>
                <a:tab pos="11520729" algn="l"/>
              </a:tabLst>
            </a:pPr>
            <a:r>
              <a:rPr lang="fr-FR" altLang="fr-FR" sz="3200" dirty="0">
                <a:solidFill>
                  <a:schemeClr val="bg1"/>
                </a:solidFill>
                <a:latin typeface="Calibri" panose="020F0502020204030204" pitchFamily="34" charset="0"/>
              </a:rPr>
              <a:t>C++ et Statistiques</a:t>
            </a:r>
            <a:endParaRPr lang="fr-FR" altLang="fr-FR" sz="2133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lang="en-US" altLang="fr-FR" sz="4267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Open Sans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44018E8-829E-4BB7-ADE4-0C6337B054AF}"/>
              </a:ext>
            </a:extLst>
          </p:cNvPr>
          <p:cNvSpPr txBox="1">
            <a:spLocks/>
          </p:cNvSpPr>
          <p:nvPr/>
        </p:nvSpPr>
        <p:spPr bwMode="auto">
          <a:xfrm>
            <a:off x="6622385" y="5848349"/>
            <a:ext cx="47371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0"/>
              </a:spcBef>
            </a:pPr>
            <a:r>
              <a:rPr lang="en-US" altLang="fr-FR" sz="1400" b="1" dirty="0">
                <a:solidFill>
                  <a:schemeClr val="bg1"/>
                </a:solidFill>
                <a:latin typeface="Calibri"/>
                <a:cs typeface="Times New Roman" pitchFamily="18" charset="0"/>
              </a:rPr>
              <a:t>PRESENTATION DE : </a:t>
            </a:r>
            <a:r>
              <a:rPr lang="fr-FR" altLang="fr-FR" sz="1400" b="1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Constantin Keuky</a:t>
            </a:r>
            <a:endParaRPr lang="en-US" altLang="fr-FR" sz="1400" dirty="0">
              <a:latin typeface="DIN Light" pitchFamily="50" charset="0"/>
              <a:ea typeface="ＭＳ Ｐゴシック" panose="020B0600070205080204" pitchFamily="34" charset="-128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26E942E-47F8-45B2-A0E9-852EA90CC3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8" y="8386"/>
            <a:ext cx="834238" cy="785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CCD6C-AD0A-5BDA-ACB1-14BA4A1A6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482"/>
          <a:stretch>
            <a:fillRect/>
          </a:stretch>
        </p:blipFill>
        <p:spPr>
          <a:xfrm>
            <a:off x="6741" y="1503221"/>
            <a:ext cx="5974080" cy="38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>
            <a:extLst>
              <a:ext uri="{FF2B5EF4-FFF2-40B4-BE49-F238E27FC236}">
                <a16:creationId xmlns:a16="http://schemas.microsoft.com/office/drawing/2014/main" id="{62C6E570-C5FE-445F-8683-71726B78EC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8390"/>
            <a:ext cx="12207838" cy="720001"/>
          </a:xfrm>
          <a:custGeom>
            <a:avLst/>
            <a:gdLst>
              <a:gd name="connsiteX0" fmla="*/ 9047048 w 9047048"/>
              <a:gd name="connsiteY0" fmla="*/ 0 h 720001"/>
              <a:gd name="connsiteX1" fmla="*/ 0 w 9047048"/>
              <a:gd name="connsiteY1" fmla="*/ 0 h 720001"/>
              <a:gd name="connsiteX2" fmla="*/ 0 w 9047048"/>
              <a:gd name="connsiteY2" fmla="*/ 720001 h 720001"/>
              <a:gd name="connsiteX3" fmla="*/ 8809416 w 9047048"/>
              <a:gd name="connsiteY3" fmla="*/ 703223 h 720001"/>
              <a:gd name="connsiteX4" fmla="*/ 9047048 w 9047048"/>
              <a:gd name="connsiteY4" fmla="*/ 0 h 720001"/>
              <a:gd name="connsiteX0" fmla="*/ 8822725 w 8822725"/>
              <a:gd name="connsiteY0" fmla="*/ 8389 h 720001"/>
              <a:gd name="connsiteX1" fmla="*/ 0 w 8822725"/>
              <a:gd name="connsiteY1" fmla="*/ 0 h 720001"/>
              <a:gd name="connsiteX2" fmla="*/ 0 w 8822725"/>
              <a:gd name="connsiteY2" fmla="*/ 720001 h 720001"/>
              <a:gd name="connsiteX3" fmla="*/ 8809416 w 8822725"/>
              <a:gd name="connsiteY3" fmla="*/ 703223 h 720001"/>
              <a:gd name="connsiteX4" fmla="*/ 8822725 w 8822725"/>
              <a:gd name="connsiteY4" fmla="*/ 8389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2725" h="720001">
                <a:moveTo>
                  <a:pt x="8822725" y="8389"/>
                </a:moveTo>
                <a:lnTo>
                  <a:pt x="0" y="0"/>
                </a:lnTo>
                <a:lnTo>
                  <a:pt x="0" y="720001"/>
                </a:lnTo>
                <a:lnTo>
                  <a:pt x="8809416" y="703223"/>
                </a:lnTo>
                <a:lnTo>
                  <a:pt x="8822725" y="8389"/>
                </a:ln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AB9C046C-04B5-4344-B31F-CB7964E480BD}"/>
              </a:ext>
            </a:extLst>
          </p:cNvPr>
          <p:cNvSpPr/>
          <p:nvPr/>
        </p:nvSpPr>
        <p:spPr>
          <a:xfrm>
            <a:off x="478064" y="21185"/>
            <a:ext cx="661817" cy="6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1F80D-47B6-4108-AB64-3236B7734996}"/>
              </a:ext>
            </a:extLst>
          </p:cNvPr>
          <p:cNvSpPr/>
          <p:nvPr/>
        </p:nvSpPr>
        <p:spPr>
          <a:xfrm>
            <a:off x="10571285" y="16269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UML</a:t>
            </a:r>
            <a:r>
              <a:rPr lang="fr-FR" dirty="0">
                <a:latin typeface="Calibri" panose="020F050202020403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A89C9F1-0472-D5DD-81CC-9F6CD952A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8" y="839406"/>
            <a:ext cx="7541824" cy="58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7">
            <a:extLst>
              <a:ext uri="{FF2B5EF4-FFF2-40B4-BE49-F238E27FC236}">
                <a16:creationId xmlns:a16="http://schemas.microsoft.com/office/drawing/2014/main" id="{62C6E570-C5FE-445F-8683-71726B78EC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8390"/>
            <a:ext cx="12207838" cy="720001"/>
          </a:xfrm>
          <a:custGeom>
            <a:avLst/>
            <a:gdLst>
              <a:gd name="connsiteX0" fmla="*/ 9047048 w 9047048"/>
              <a:gd name="connsiteY0" fmla="*/ 0 h 720001"/>
              <a:gd name="connsiteX1" fmla="*/ 0 w 9047048"/>
              <a:gd name="connsiteY1" fmla="*/ 0 h 720001"/>
              <a:gd name="connsiteX2" fmla="*/ 0 w 9047048"/>
              <a:gd name="connsiteY2" fmla="*/ 720001 h 720001"/>
              <a:gd name="connsiteX3" fmla="*/ 8809416 w 9047048"/>
              <a:gd name="connsiteY3" fmla="*/ 703223 h 720001"/>
              <a:gd name="connsiteX4" fmla="*/ 9047048 w 9047048"/>
              <a:gd name="connsiteY4" fmla="*/ 0 h 720001"/>
              <a:gd name="connsiteX0" fmla="*/ 8822725 w 8822725"/>
              <a:gd name="connsiteY0" fmla="*/ 8389 h 720001"/>
              <a:gd name="connsiteX1" fmla="*/ 0 w 8822725"/>
              <a:gd name="connsiteY1" fmla="*/ 0 h 720001"/>
              <a:gd name="connsiteX2" fmla="*/ 0 w 8822725"/>
              <a:gd name="connsiteY2" fmla="*/ 720001 h 720001"/>
              <a:gd name="connsiteX3" fmla="*/ 8809416 w 8822725"/>
              <a:gd name="connsiteY3" fmla="*/ 703223 h 720001"/>
              <a:gd name="connsiteX4" fmla="*/ 8822725 w 8822725"/>
              <a:gd name="connsiteY4" fmla="*/ 8389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2725" h="720001">
                <a:moveTo>
                  <a:pt x="8822725" y="8389"/>
                </a:moveTo>
                <a:lnTo>
                  <a:pt x="0" y="0"/>
                </a:lnTo>
                <a:lnTo>
                  <a:pt x="0" y="720001"/>
                </a:lnTo>
                <a:lnTo>
                  <a:pt x="8809416" y="703223"/>
                </a:lnTo>
                <a:lnTo>
                  <a:pt x="8822725" y="8389"/>
                </a:lnTo>
                <a:close/>
              </a:path>
            </a:pathLst>
          </a:custGeom>
          <a:solidFill>
            <a:srgbClr val="CF11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AB9C046C-04B5-4344-B31F-CB7964E480BD}"/>
              </a:ext>
            </a:extLst>
          </p:cNvPr>
          <p:cNvSpPr/>
          <p:nvPr/>
        </p:nvSpPr>
        <p:spPr>
          <a:xfrm>
            <a:off x="478064" y="21185"/>
            <a:ext cx="661817" cy="6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1F80D-47B6-4108-AB64-3236B7734996}"/>
              </a:ext>
            </a:extLst>
          </p:cNvPr>
          <p:cNvSpPr/>
          <p:nvPr/>
        </p:nvSpPr>
        <p:spPr>
          <a:xfrm>
            <a:off x="10958346" y="162690"/>
            <a:ext cx="9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Calibri" panose="020F0502020204030204" pitchFamily="34" charset="0"/>
              </a:rPr>
              <a:t>Dataset</a:t>
            </a:r>
            <a:r>
              <a:rPr lang="fr-FR" dirty="0">
                <a:latin typeface="Calibri" panose="020F050202020403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83EAD-6C92-0809-13FB-F8AC952F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12" y="2112536"/>
            <a:ext cx="9100214" cy="26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6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7F8C58407B14FAB3B5F36C91A4214" ma:contentTypeVersion="2" ma:contentTypeDescription="Crée un document." ma:contentTypeScope="" ma:versionID="bbc870921bbb12d46f5636a97f3c6668">
  <xsd:schema xmlns:xsd="http://www.w3.org/2001/XMLSchema" xmlns:xs="http://www.w3.org/2001/XMLSchema" xmlns:p="http://schemas.microsoft.com/office/2006/metadata/properties" xmlns:ns2="e5542b5d-b517-4b2e-81d1-dd00da6f2ea6" targetNamespace="http://schemas.microsoft.com/office/2006/metadata/properties" ma:root="true" ma:fieldsID="bb039db18ce7065dde5c0c32953d9156" ns2:_="">
    <xsd:import namespace="e5542b5d-b517-4b2e-81d1-dd00da6f2e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42b5d-b517-4b2e-81d1-dd00da6f2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36349A-D90C-47DB-9197-F15ABE81A076}">
  <ds:schemaRefs>
    <ds:schemaRef ds:uri="e5542b5d-b517-4b2e-81d1-dd00da6f2e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1EF6BC-4A64-40D2-AD03-9B032E0966B7}">
  <ds:schemaRefs>
    <ds:schemaRef ds:uri="e5542b5d-b517-4b2e-81d1-dd00da6f2e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454BA2-445F-493F-A749-5C6317C1C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 Light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DJEBALI Sonia</dc:creator>
  <cp:lastModifiedBy>KEUKY Constantin</cp:lastModifiedBy>
  <cp:revision>15</cp:revision>
  <dcterms:created xsi:type="dcterms:W3CDTF">2021-05-10T15:56:49Z</dcterms:created>
  <dcterms:modified xsi:type="dcterms:W3CDTF">2025-08-25T09:13:16Z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0x010100FD87F8C58407B14FAB3B5F36C91A4214</vt:lpwstr>
  </property>
</Properties>
</file>