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0" r:id="rId16"/>
    <p:sldId id="272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09E83-186C-4533-8AF1-702DFF4B0A69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F316F-D124-4204-925C-C4F5FA513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3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F316F-D124-4204-925C-C4F5FA5130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32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  <a:r>
              <a:rPr lang="en-US" baseline="0" dirty="0" smtClean="0"/>
              <a:t> function</a:t>
            </a:r>
            <a:br>
              <a:rPr lang="en-US" baseline="0" dirty="0" smtClean="0"/>
            </a:br>
            <a:r>
              <a:rPr lang="en-US" baseline="0" dirty="0" smtClean="0"/>
              <a:t>with help of usb cable we can run it on our device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Display on our mobile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F316F-D124-4204-925C-C4F5FA5130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53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peer to peer protocol used to connect your pc to the GSM service provider. This is how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snd</a:t>
            </a:r>
            <a:r>
              <a:rPr lang="en-US" baseline="0" dirty="0" smtClean="0"/>
              <a:t>  and received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F316F-D124-4204-925C-C4F5FA5130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88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F316F-D124-4204-925C-C4F5FA5130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74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Hardcode number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F316F-D124-4204-925C-C4F5FA5130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3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how the server gets our coordinates</a:t>
            </a:r>
          </a:p>
          <a:p>
            <a:r>
              <a:rPr lang="en-US" baseline="0" dirty="0" smtClean="0"/>
              <a:t>And reply the user back that the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was receive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F316F-D124-4204-925C-C4F5FA5130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03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Sever</a:t>
            </a:r>
            <a:r>
              <a:rPr lang="en-US" baseline="0" dirty="0" smtClean="0"/>
              <a:t> does not detects any key 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F316F-D124-4204-925C-C4F5FA5130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53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F316F-D124-4204-925C-C4F5FA5130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07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r>
              <a:rPr lang="en-US" baseline="0" dirty="0" smtClean="0"/>
              <a:t> inserting the coordinates on a google map, the extra address of the user is shown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F316F-D124-4204-925C-C4F5FA5130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9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EMERGENCY AND RESCUE SERVICE</a:t>
            </a:r>
            <a:endParaRPr lang="en-US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0"/>
            <a:ext cx="3549121" cy="1988389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chemeClr val="accent2">
                    <a:lumMod val="75000"/>
                  </a:schemeClr>
                </a:solidFill>
              </a:rPr>
              <a:t>OZEKI SERVER</a:t>
            </a:r>
            <a:endParaRPr lang="en-US" sz="6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Configuration of SMPP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2229" y="85626"/>
            <a:ext cx="5057775" cy="8763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/>
          <a:srcRect l="41092" t="9089" r="38462" b="70638"/>
          <a:stretch/>
        </p:blipFill>
        <p:spPr bwMode="auto">
          <a:xfrm>
            <a:off x="7734465" y="1256742"/>
            <a:ext cx="2313305" cy="1289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6099357" y="2873674"/>
            <a:ext cx="2958378" cy="383734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9753451" y="2873674"/>
            <a:ext cx="2247450" cy="385385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4342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794" y="239383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sz="14000" b="1" dirty="0" smtClean="0">
                <a:solidFill>
                  <a:schemeClr val="accent2">
                    <a:lumMod val="75000"/>
                  </a:schemeClr>
                </a:solidFill>
              </a:rPr>
              <a:t>TESTING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395668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sz="9600" b="1" dirty="0" smtClean="0">
                <a:solidFill>
                  <a:schemeClr val="accent2">
                    <a:lumMod val="75000"/>
                  </a:schemeClr>
                </a:solidFill>
              </a:rPr>
              <a:t>User sends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8491" y="2667000"/>
            <a:ext cx="1356593" cy="762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l="2778"/>
          <a:stretch/>
        </p:blipFill>
        <p:spPr bwMode="auto">
          <a:xfrm>
            <a:off x="4986697" y="1593509"/>
            <a:ext cx="2713187" cy="4962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190891" y="2819400"/>
            <a:ext cx="5464532" cy="645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43291" y="2971800"/>
            <a:ext cx="5464532" cy="645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95691" y="3124200"/>
            <a:ext cx="5464532" cy="645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648091" y="3276600"/>
            <a:ext cx="5464532" cy="645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00491" y="3429000"/>
            <a:ext cx="5464532" cy="645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952891" y="3581400"/>
            <a:ext cx="5464532" cy="645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2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30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</a:rPr>
              <a:t>User receives a Message </a:t>
            </a:r>
            <a:endParaRPr lang="en-US" sz="6000" dirty="0"/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r="3406" b="1462"/>
          <a:stretch/>
        </p:blipFill>
        <p:spPr bwMode="auto">
          <a:xfrm>
            <a:off x="4330460" y="1518250"/>
            <a:ext cx="3312544" cy="5158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5744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solidFill>
                  <a:schemeClr val="accent2">
                    <a:lumMod val="75000"/>
                  </a:schemeClr>
                </a:solidFill>
              </a:rPr>
              <a:t>User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65383"/>
            <a:ext cx="10018713" cy="473016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User send wrong keyword.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881888" y="2593675"/>
            <a:ext cx="4071667" cy="3884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5687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US" sz="9600" b="1" dirty="0" smtClean="0">
                <a:solidFill>
                  <a:schemeClr val="accent2">
                    <a:lumMod val="75000"/>
                  </a:schemeClr>
                </a:solidFill>
              </a:rPr>
              <a:t>Authority</a:t>
            </a:r>
            <a:endParaRPr lang="en-US" sz="9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849" y="1752599"/>
            <a:ext cx="4607188" cy="576262"/>
          </a:xfrm>
        </p:spPr>
        <p:txBody>
          <a:bodyPr/>
          <a:lstStyle/>
          <a:p>
            <a:r>
              <a:rPr lang="en-US" dirty="0" smtClean="0"/>
              <a:t>Receives your coordinates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830" y="1752599"/>
            <a:ext cx="4622537" cy="576262"/>
          </a:xfrm>
        </p:spPr>
        <p:txBody>
          <a:bodyPr/>
          <a:lstStyle/>
          <a:p>
            <a:r>
              <a:rPr lang="en-US" dirty="0" smtClean="0"/>
              <a:t>Receives sender number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 rotWithShape="1">
          <a:blip r:embed="rId3"/>
          <a:srcRect b="14580"/>
          <a:stretch/>
        </p:blipFill>
        <p:spPr bwMode="auto">
          <a:xfrm>
            <a:off x="1627849" y="2622431"/>
            <a:ext cx="3660907" cy="3014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Content Placeholder 8"/>
          <p:cNvPicPr>
            <a:picLocks noGrp="1"/>
          </p:cNvPicPr>
          <p:nvPr>
            <p:ph sz="quarter" idx="4"/>
          </p:nvPr>
        </p:nvPicPr>
        <p:blipFill rotWithShape="1">
          <a:blip r:embed="rId4"/>
          <a:srcRect b="13894"/>
          <a:stretch/>
        </p:blipFill>
        <p:spPr bwMode="auto">
          <a:xfrm>
            <a:off x="7024926" y="2622431"/>
            <a:ext cx="3668580" cy="3023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96117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sz="8800" b="1" dirty="0">
                <a:solidFill>
                  <a:schemeClr val="accent2">
                    <a:lumMod val="75000"/>
                  </a:schemeClr>
                </a:solidFill>
              </a:rPr>
              <a:t>AUTHORITY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752599"/>
            <a:ext cx="10018713" cy="490269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Testing if coordinates on google map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467818" y="2450147"/>
            <a:ext cx="6142007" cy="389889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01347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88" y="-177169"/>
            <a:ext cx="10018713" cy="1752599"/>
          </a:xfrm>
        </p:spPr>
        <p:txBody>
          <a:bodyPr/>
          <a:lstStyle/>
          <a:p>
            <a:r>
              <a:rPr lang="en-US" sz="9600" b="1" dirty="0" smtClean="0">
                <a:solidFill>
                  <a:schemeClr val="accent2">
                    <a:lumMod val="75000"/>
                  </a:schemeClr>
                </a:solidFill>
              </a:rPr>
              <a:t>FUTURE WORK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8212" y="1242205"/>
            <a:ext cx="9326789" cy="540013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Send address instead of sending coordinates by using </a:t>
            </a:r>
            <a:r>
              <a:rPr lang="en-US" dirty="0">
                <a:solidFill>
                  <a:srgbClr val="002060"/>
                </a:solidFill>
              </a:rPr>
              <a:t>postal address lookup  google.</a:t>
            </a:r>
            <a:r>
              <a:rPr lang="en-US" dirty="0" smtClean="0"/>
              <a:t> 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Making it a full fledge emergency app.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504" y="2159694"/>
            <a:ext cx="6172687" cy="370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62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777" y="1961444"/>
            <a:ext cx="10707689" cy="2238022"/>
          </a:xfrm>
        </p:spPr>
        <p:txBody>
          <a:bodyPr>
            <a:noAutofit/>
          </a:bodyPr>
          <a:lstStyle/>
          <a:p>
            <a:r>
              <a:rPr lang="en-US" sz="12600" b="1" dirty="0" smtClean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lang="en-US" sz="12600" dirty="0"/>
          </a:p>
        </p:txBody>
      </p:sp>
    </p:spTree>
    <p:extLst>
      <p:ext uri="{BB962C8B-B14F-4D97-AF65-F5344CB8AC3E}">
        <p14:creationId xmlns:p14="http://schemas.microsoft.com/office/powerpoint/2010/main" val="1078907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>
                <a:solidFill>
                  <a:schemeClr val="accent2">
                    <a:lumMod val="75000"/>
                  </a:schemeClr>
                </a:solidFill>
              </a:rPr>
              <a:t>REFERENCE 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002060"/>
                </a:solidFill>
              </a:rPr>
              <a:t>., L. (2016, August). </a:t>
            </a:r>
            <a:r>
              <a:rPr lang="fr-FR" i="1" dirty="0">
                <a:solidFill>
                  <a:srgbClr val="002060"/>
                </a:solidFill>
              </a:rPr>
              <a:t>Frère et soeur périssent dans un incendie à Triolet | Leur mère : «Je n’ai plus aucune raison de vivre»</a:t>
            </a:r>
            <a:r>
              <a:rPr lang="fr-FR" dirty="0">
                <a:solidFill>
                  <a:srgbClr val="002060"/>
                </a:solidFill>
              </a:rPr>
              <a:t>. Retrieved from 5plus Dimanche: http://www.5plus.mu/faits-divers/frere-et-soeur-perissent-dans-un-incendie-triolet-leur-mere-je-nai-plus-aucune-raison </a:t>
            </a:r>
          </a:p>
          <a:p>
            <a:r>
              <a:rPr lang="fr-FR" dirty="0">
                <a:solidFill>
                  <a:srgbClr val="002060"/>
                </a:solidFill>
              </a:rPr>
              <a:t>Valerie K. (2017, May 22). Le Journal MBC 1.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32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8800" b="1" dirty="0" smtClean="0">
                <a:solidFill>
                  <a:schemeClr val="accent2">
                    <a:lumMod val="75000"/>
                  </a:schemeClr>
                </a:solidFill>
              </a:rPr>
              <a:t>Outline</a:t>
            </a:r>
            <a:endParaRPr lang="en-US" sz="8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Introduction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Objectives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Project Function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Software Required 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Testing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Future works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Conclusion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561" y="2286000"/>
            <a:ext cx="10018713" cy="1752599"/>
          </a:xfrm>
        </p:spPr>
        <p:txBody>
          <a:bodyPr>
            <a:noAutofit/>
          </a:bodyPr>
          <a:lstStyle/>
          <a:p>
            <a:r>
              <a:rPr lang="en-US" sz="14000" b="1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US" sz="14000" b="1" dirty="0"/>
          </a:p>
        </p:txBody>
      </p:sp>
    </p:spTree>
    <p:extLst>
      <p:ext uri="{BB962C8B-B14F-4D97-AF65-F5344CB8AC3E}">
        <p14:creationId xmlns:p14="http://schemas.microsoft.com/office/powerpoint/2010/main" val="71960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sz="9600" b="1" dirty="0" smtClean="0">
                <a:solidFill>
                  <a:schemeClr val="accent2">
                    <a:lumMod val="75000"/>
                  </a:schemeClr>
                </a:solidFill>
              </a:rPr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2326" y="1752599"/>
            <a:ext cx="10018713" cy="4191001"/>
          </a:xfrm>
        </p:spPr>
        <p:txBody>
          <a:bodyPr>
            <a:noAutofit/>
          </a:bodyPr>
          <a:lstStyle/>
          <a:p>
            <a:pPr lvl="0"/>
            <a:r>
              <a:rPr lang="en-US" sz="2800" dirty="0">
                <a:solidFill>
                  <a:srgbClr val="002060"/>
                </a:solidFill>
              </a:rPr>
              <a:t>Get user </a:t>
            </a:r>
            <a:r>
              <a:rPr lang="en-US" sz="2800" b="1" dirty="0">
                <a:solidFill>
                  <a:srgbClr val="002060"/>
                </a:solidFill>
              </a:rPr>
              <a:t>current location.</a:t>
            </a:r>
            <a:endParaRPr lang="en-US" sz="2800" dirty="0">
              <a:solidFill>
                <a:srgbClr val="002060"/>
              </a:solidFill>
            </a:endParaRPr>
          </a:p>
          <a:p>
            <a:pPr lvl="0"/>
            <a:r>
              <a:rPr lang="en-US" sz="2800" dirty="0">
                <a:solidFill>
                  <a:srgbClr val="002060"/>
                </a:solidFill>
              </a:rPr>
              <a:t>Reducing deaths rate of road accidents. Example vehicle crash, injuries during accident.</a:t>
            </a:r>
          </a:p>
          <a:p>
            <a:pPr lvl="0"/>
            <a:r>
              <a:rPr lang="en-US" sz="2800" dirty="0">
                <a:solidFill>
                  <a:srgbClr val="002060"/>
                </a:solidFill>
              </a:rPr>
              <a:t>During fire outbreak, it reduces the damage by contacting authority in a short time duration.</a:t>
            </a:r>
          </a:p>
          <a:p>
            <a:pPr lvl="0"/>
            <a:r>
              <a:rPr lang="en-US" sz="2800" dirty="0">
                <a:solidFill>
                  <a:srgbClr val="002060"/>
                </a:solidFill>
              </a:rPr>
              <a:t>It helps Mauritian to be well prepare to tackle emergencies.</a:t>
            </a:r>
          </a:p>
          <a:p>
            <a:pPr lvl="0"/>
            <a:r>
              <a:rPr lang="en-US" sz="2800" dirty="0">
                <a:solidFill>
                  <a:srgbClr val="002060"/>
                </a:solidFill>
              </a:rPr>
              <a:t>Improve the life quality of </a:t>
            </a:r>
            <a:r>
              <a:rPr lang="en-US" sz="2800" dirty="0" smtClean="0">
                <a:solidFill>
                  <a:srgbClr val="002060"/>
                </a:solidFill>
              </a:rPr>
              <a:t>Mauritians.</a:t>
            </a:r>
          </a:p>
          <a:p>
            <a:pPr lvl="0"/>
            <a:r>
              <a:rPr lang="en-US" sz="2800" dirty="0" smtClean="0">
                <a:solidFill>
                  <a:srgbClr val="002060"/>
                </a:solidFill>
              </a:rPr>
              <a:t>It </a:t>
            </a:r>
            <a:r>
              <a:rPr lang="en-US" sz="2800" dirty="0">
                <a:solidFill>
                  <a:srgbClr val="002060"/>
                </a:solidFill>
              </a:rPr>
              <a:t>is a user friendly project</a:t>
            </a:r>
            <a:r>
              <a:rPr lang="en-US" sz="2800" dirty="0" smtClean="0">
                <a:solidFill>
                  <a:srgbClr val="002060"/>
                </a:solidFill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009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b="1" dirty="0" smtClean="0">
                <a:solidFill>
                  <a:schemeClr val="accent2">
                    <a:lumMod val="75000"/>
                  </a:schemeClr>
                </a:solidFill>
              </a:rPr>
              <a:t>FUNCTIONALITIES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5450" y="2152650"/>
            <a:ext cx="9807574" cy="4267200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srgbClr val="002060"/>
                </a:solidFill>
              </a:rPr>
              <a:t>User send a </a:t>
            </a:r>
            <a:r>
              <a:rPr lang="en-US" sz="2800" dirty="0" smtClean="0">
                <a:solidFill>
                  <a:srgbClr val="002060"/>
                </a:solidFill>
              </a:rPr>
              <a:t>message and receive </a:t>
            </a:r>
            <a:r>
              <a:rPr lang="en-US" sz="2800" dirty="0">
                <a:solidFill>
                  <a:srgbClr val="002060"/>
                </a:solidFill>
              </a:rPr>
              <a:t>a confirmation message.</a:t>
            </a:r>
          </a:p>
          <a:p>
            <a:pPr lvl="0"/>
            <a:r>
              <a:rPr lang="en-US" sz="2800" dirty="0">
                <a:solidFill>
                  <a:srgbClr val="002060"/>
                </a:solidFill>
              </a:rPr>
              <a:t>Server send an SOS message to the authority concern.</a:t>
            </a:r>
          </a:p>
          <a:p>
            <a:pPr lvl="0"/>
            <a:r>
              <a:rPr lang="en-US" sz="2800" dirty="0" smtClean="0">
                <a:solidFill>
                  <a:srgbClr val="002060"/>
                </a:solidFill>
              </a:rPr>
              <a:t>No specific message format is needed.</a:t>
            </a:r>
            <a:endParaRPr lang="en-US" sz="2800" dirty="0">
              <a:solidFill>
                <a:srgbClr val="002060"/>
              </a:solidFill>
            </a:endParaRPr>
          </a:p>
          <a:p>
            <a:pPr lvl="0"/>
            <a:r>
              <a:rPr lang="en-US" sz="2800" dirty="0">
                <a:solidFill>
                  <a:srgbClr val="002060"/>
                </a:solidFill>
              </a:rPr>
              <a:t> Via geolocation, </a:t>
            </a:r>
            <a:r>
              <a:rPr lang="en-US" sz="2800" dirty="0" smtClean="0">
                <a:solidFill>
                  <a:srgbClr val="002060"/>
                </a:solidFill>
              </a:rPr>
              <a:t>user </a:t>
            </a:r>
            <a:r>
              <a:rPr lang="en-US" sz="2800" dirty="0">
                <a:solidFill>
                  <a:srgbClr val="002060"/>
                </a:solidFill>
              </a:rPr>
              <a:t>location coordinates </a:t>
            </a:r>
            <a:r>
              <a:rPr lang="en-US" sz="2800" dirty="0" smtClean="0">
                <a:solidFill>
                  <a:srgbClr val="002060"/>
                </a:solidFill>
              </a:rPr>
              <a:t>is send to authority.</a:t>
            </a:r>
          </a:p>
          <a:p>
            <a:pPr lvl="0"/>
            <a:r>
              <a:rPr lang="en-US" sz="2800" dirty="0" smtClean="0">
                <a:solidFill>
                  <a:srgbClr val="002060"/>
                </a:solidFill>
              </a:rPr>
              <a:t>User receives the </a:t>
            </a:r>
            <a:r>
              <a:rPr lang="en-US" sz="2800" dirty="0">
                <a:solidFill>
                  <a:srgbClr val="002060"/>
                </a:solidFill>
              </a:rPr>
              <a:t>user </a:t>
            </a:r>
            <a:r>
              <a:rPr lang="en-US" sz="2800" dirty="0" smtClean="0">
                <a:solidFill>
                  <a:srgbClr val="002060"/>
                </a:solidFill>
              </a:rPr>
              <a:t>number. </a:t>
            </a:r>
          </a:p>
          <a:p>
            <a:pPr lvl="0"/>
            <a:r>
              <a:rPr lang="en-US" sz="2800" dirty="0" smtClean="0">
                <a:solidFill>
                  <a:srgbClr val="002060"/>
                </a:solidFill>
              </a:rPr>
              <a:t>No keyword is detected?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7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solidFill>
                  <a:schemeClr val="accent2">
                    <a:lumMod val="75000"/>
                  </a:schemeClr>
                </a:solidFill>
              </a:rPr>
              <a:t>Software required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Visual Studio 2017 with Cordova.</a:t>
            </a:r>
          </a:p>
          <a:p>
            <a:pPr lvl="0"/>
            <a:r>
              <a:rPr lang="en-US" dirty="0" smtClean="0">
                <a:solidFill>
                  <a:srgbClr val="002060"/>
                </a:solidFill>
              </a:rPr>
              <a:t>Ozeki SMPP SMS Gateway.</a:t>
            </a:r>
          </a:p>
          <a:p>
            <a:pPr lvl="0"/>
            <a:r>
              <a:rPr lang="en-US" dirty="0" smtClean="0">
                <a:solidFill>
                  <a:srgbClr val="002060"/>
                </a:solidFill>
              </a:rPr>
              <a:t>Ozeki Server 6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38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01" y="-1017916"/>
            <a:ext cx="12697515" cy="2609490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solidFill>
                  <a:schemeClr val="accent2">
                    <a:lumMod val="75000"/>
                  </a:schemeClr>
                </a:solidFill>
              </a:rPr>
              <a:t>VISUAL STUDIO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Installed Plugin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137" y="1984075"/>
            <a:ext cx="6567577" cy="421400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2552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-168857"/>
            <a:ext cx="10018712" cy="1825865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chemeClr val="accent2">
                    <a:lumMod val="75000"/>
                  </a:schemeClr>
                </a:solidFill>
              </a:rPr>
              <a:t>VISUAL STUDIO</a:t>
            </a:r>
            <a:endParaRPr lang="en-US" sz="9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84313" y="1237908"/>
            <a:ext cx="2570103" cy="8382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Click on Device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06738" y="1513174"/>
            <a:ext cx="4451230" cy="562934"/>
          </a:xfrm>
        </p:spPr>
        <p:txBody>
          <a:bodyPr/>
          <a:lstStyle/>
          <a:p>
            <a:r>
              <a:rPr lang="en-US" sz="2800" dirty="0" smtClean="0">
                <a:solidFill>
                  <a:srgbClr val="002060"/>
                </a:solidFill>
              </a:rPr>
              <a:t>The Application Interface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56509" y="2877489"/>
            <a:ext cx="4174616" cy="12107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 descr="C:\Users\seekc\Desktop\Picture\WhatsApp Image 2017-05-28 at 19.32.23.jpe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876" y="2076108"/>
            <a:ext cx="3153845" cy="4566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363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773" y="232914"/>
            <a:ext cx="4812971" cy="181586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OZEKI SMPP SMS GATEWAY</a:t>
            </a:r>
            <a:endParaRPr lang="en-US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What is Ozeki SMPP SMS Gateway?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5838" y="1363692"/>
            <a:ext cx="3046316" cy="51054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9161553" y="1333500"/>
            <a:ext cx="3030447" cy="513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23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861</TotalTime>
  <Words>358</Words>
  <Application>Microsoft Office PowerPoint</Application>
  <PresentationFormat>Widescreen</PresentationFormat>
  <Paragraphs>81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Corbel</vt:lpstr>
      <vt:lpstr>Parallax</vt:lpstr>
      <vt:lpstr>EMERGENCY AND RESCUE SERVICE</vt:lpstr>
      <vt:lpstr>Outline</vt:lpstr>
      <vt:lpstr>Introduction</vt:lpstr>
      <vt:lpstr>OBJECTIVES</vt:lpstr>
      <vt:lpstr>FUNCTIONALITIES</vt:lpstr>
      <vt:lpstr>Software required</vt:lpstr>
      <vt:lpstr>VISUAL STUDIO</vt:lpstr>
      <vt:lpstr>VISUAL STUDIO</vt:lpstr>
      <vt:lpstr>OZEKI SMPP SMS GATEWAY</vt:lpstr>
      <vt:lpstr>OZEKI SERVER</vt:lpstr>
      <vt:lpstr>TESTING</vt:lpstr>
      <vt:lpstr>User sends message</vt:lpstr>
      <vt:lpstr>User receives a Message </vt:lpstr>
      <vt:lpstr>User</vt:lpstr>
      <vt:lpstr>Authority</vt:lpstr>
      <vt:lpstr>AUTHORITY</vt:lpstr>
      <vt:lpstr>FUTURE WORK</vt:lpstr>
      <vt:lpstr>CONCLUSION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AND RESCUE SERVICE</dc:title>
  <dc:creator>Sungkur Seekcha</dc:creator>
  <cp:lastModifiedBy>Sungkur Seekcha</cp:lastModifiedBy>
  <cp:revision>25</cp:revision>
  <dcterms:created xsi:type="dcterms:W3CDTF">2017-06-01T08:34:54Z</dcterms:created>
  <dcterms:modified xsi:type="dcterms:W3CDTF">2017-06-02T08:47:59Z</dcterms:modified>
</cp:coreProperties>
</file>