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A3ED-977C-404D-8716-3A6123D58631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60F0-43D3-4AA3-BCF7-53272C5C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1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A3ED-977C-404D-8716-3A6123D58631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60F0-43D3-4AA3-BCF7-53272C5C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4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A3ED-977C-404D-8716-3A6123D58631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60F0-43D3-4AA3-BCF7-53272C5C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7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A3ED-977C-404D-8716-3A6123D58631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60F0-43D3-4AA3-BCF7-53272C5C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A3ED-977C-404D-8716-3A6123D58631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60F0-43D3-4AA3-BCF7-53272C5C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2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A3ED-977C-404D-8716-3A6123D58631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60F0-43D3-4AA3-BCF7-53272C5C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4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A3ED-977C-404D-8716-3A6123D58631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60F0-43D3-4AA3-BCF7-53272C5C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2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A3ED-977C-404D-8716-3A6123D58631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60F0-43D3-4AA3-BCF7-53272C5C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1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A3ED-977C-404D-8716-3A6123D58631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60F0-43D3-4AA3-BCF7-53272C5C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5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A3ED-977C-404D-8716-3A6123D58631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60F0-43D3-4AA3-BCF7-53272C5C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8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A3ED-977C-404D-8716-3A6123D58631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60F0-43D3-4AA3-BCF7-53272C5C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0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6A3ED-977C-404D-8716-3A6123D58631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460F0-43D3-4AA3-BCF7-53272C5C1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0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upload.wikimedia.org/wikipedia/commons/thumb/b/b0/Microsoft_PowerPoint_2013_logo.svg/1043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33" y="2624710"/>
            <a:ext cx="1169574" cy="114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commons/thumb/4/4f/Microsoft_Word_2013_logo.svg/1043px-Microsoft_Word_2013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47" y="2624710"/>
            <a:ext cx="1169574" cy="114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upload.wikimedia.org/wikipedia/commons/thumb/8/86/Microsoft_Excel_2013_logo.svg/1043px-Microsoft_Excel_2013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719" y="2624710"/>
            <a:ext cx="1169574" cy="114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upload.wikimedia.org/wikipedia/commons/thumb/3/37/Microsoft_Access_2013_logo.svg/1043px-Microsoft_Access_2013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005" y="2624710"/>
            <a:ext cx="1169574" cy="114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05838" y="322428"/>
            <a:ext cx="24011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Learn Office</a:t>
            </a:r>
            <a:endParaRPr lang="en-US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96533" y="1564321"/>
            <a:ext cx="20197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Tutorials</a:t>
            </a:r>
            <a:endParaRPr lang="en-US" sz="4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74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Emmaus Bible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4</cp:revision>
  <dcterms:created xsi:type="dcterms:W3CDTF">2015-10-08T15:03:48Z</dcterms:created>
  <dcterms:modified xsi:type="dcterms:W3CDTF">2015-10-13T15:11:45Z</dcterms:modified>
</cp:coreProperties>
</file>