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7f30b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7f30b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9a3e18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9a3e18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año y la etnia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lugar y el nivel de educación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9a3e18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9a3e18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9a3e18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9a3e18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9a3e18c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9a3e18c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55f783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55f783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9a3e18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9a3e18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57f30b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57f30b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9a3e18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9a3e18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855f783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5855f783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855f783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5855f783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855f783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5855f783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855f78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855f78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857f30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5857f30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855f783c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855f783c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55f783c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55f783c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55f783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55f783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itios.dane.gov.co/anda-index/" TargetMode="External"/><Relationship Id="rId4" Type="http://schemas.openxmlformats.org/officeDocument/2006/relationships/hyperlink" Target="http://microdatos.dane.gov.co/index.php/catalog/MICRODATOS/about_collection/22/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Cluster </a:t>
            </a:r>
            <a:r>
              <a:rPr lang="es"/>
              <a:t>Jerárquico </a:t>
            </a:r>
            <a:r>
              <a:rPr lang="es"/>
              <a:t>y PCA</a:t>
            </a:r>
            <a:endParaRPr/>
          </a:p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11700" y="2834125"/>
            <a:ext cx="85206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Defunción por cáncer de próstata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Biplot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Datos para el </a:t>
            </a:r>
            <a:r>
              <a:rPr lang="es" sz="3600"/>
              <a:t>análisis PCA</a:t>
            </a:r>
            <a:endParaRPr sz="3600"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51969" l="28749" r="23926" t="7474"/>
          <a:stretch/>
        </p:blipFill>
        <p:spPr>
          <a:xfrm>
            <a:off x="771525" y="1038675"/>
            <a:ext cx="7711675" cy="37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PCA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 b="42373" l="32580" r="30622" t="29459"/>
          <a:stretch/>
        </p:blipFill>
        <p:spPr>
          <a:xfrm>
            <a:off x="630164" y="1200150"/>
            <a:ext cx="7883674" cy="33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Biplot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975" y="1138900"/>
            <a:ext cx="6446049" cy="40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</a:t>
            </a:r>
            <a:r>
              <a:rPr lang="es"/>
              <a:t>Correspondencias Múltiples ACM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16357" l="5528" r="31866" t="13888"/>
          <a:stretch/>
        </p:blipFill>
        <p:spPr>
          <a:xfrm>
            <a:off x="2202150" y="1637950"/>
            <a:ext cx="4927924" cy="30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Interpretación</a:t>
            </a:r>
            <a:r>
              <a:rPr lang="es"/>
              <a:t> ACM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" y="1492953"/>
            <a:ext cx="30099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100" y="924503"/>
            <a:ext cx="3468811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para el cluster </a:t>
            </a:r>
            <a:r>
              <a:rPr lang="es"/>
              <a:t>jerárquico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47705" l="28473" r="24298" t="7920"/>
          <a:stretch/>
        </p:blipFill>
        <p:spPr>
          <a:xfrm>
            <a:off x="1257174" y="1200149"/>
            <a:ext cx="6629650" cy="350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Dendograma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250" y="1200150"/>
            <a:ext cx="634750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Para el estudio se determinó que las variables </a:t>
            </a:r>
            <a:r>
              <a:rPr b="1" lang="es" sz="2400"/>
              <a:t>nivel_edu</a:t>
            </a:r>
            <a:r>
              <a:rPr lang="es" sz="2400"/>
              <a:t>, </a:t>
            </a:r>
            <a:r>
              <a:rPr b="1" lang="es" sz="2400"/>
              <a:t>Lugar_def</a:t>
            </a:r>
            <a:r>
              <a:rPr lang="es" sz="2400"/>
              <a:t> son las menos relevantes para el </a:t>
            </a:r>
            <a:r>
              <a:rPr lang="es" sz="2400"/>
              <a:t>cáncer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Para el estudio se determinó los municipios que tienen </a:t>
            </a:r>
            <a:r>
              <a:rPr lang="es" sz="2400"/>
              <a:t>características</a:t>
            </a:r>
            <a:r>
              <a:rPr lang="es" sz="2400"/>
              <a:t> de defunción similares entre si.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Para aplicar correctamente el </a:t>
            </a:r>
            <a:r>
              <a:rPr lang="es" sz="2400"/>
              <a:t>análisis</a:t>
            </a:r>
            <a:r>
              <a:rPr lang="es" sz="2400"/>
              <a:t> de datos requiere </a:t>
            </a:r>
            <a:r>
              <a:rPr lang="es" sz="2400"/>
              <a:t>aplicar</a:t>
            </a:r>
            <a:r>
              <a:rPr lang="es" sz="2400"/>
              <a:t> un tratamiento a los datos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Un conjunto de datos permite diferentes estudios según la perspectiva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Dar oportunidad a las herramientas libres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Llevar a un </a:t>
            </a:r>
            <a:r>
              <a:rPr lang="es"/>
              <a:t>estándar</a:t>
            </a:r>
            <a:r>
              <a:rPr lang="es"/>
              <a:t> los datos encontrados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Tener claro el </a:t>
            </a:r>
            <a:r>
              <a:rPr lang="es"/>
              <a:t>análisis</a:t>
            </a:r>
            <a:r>
              <a:rPr lang="es"/>
              <a:t> a realizar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Procurar que el problema a resolver se pueda efectuar con los datos que se tienen.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El cancer de prostata (Risaralda)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Dane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SPSS v25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Excel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Rstudio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Determinar la relación que tienen las variables en la defunción - PCA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Identificar los municipios que tienen causas similares entre si, clasificados en grupos- Cluster Jerarquico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de investigación</a:t>
            </a:r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Factores de riesgo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Sobre-costo por cáncer de próstata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Predecir la presencia del cáncer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Donde se está presentando más la defunción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 de los datos</a:t>
            </a:r>
            <a:endParaRPr/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https://sitios.dane.gov.co/anda-index/</a:t>
            </a:r>
            <a:r>
              <a:rPr lang="es"/>
              <a:t>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http://microdatos.dane.gov.co/index.php/catalog/MICRODATOS/about_collection/22/5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Dados crudos en Excel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"/>
              <a:t>Un total de 67 Columnas, de todo colombia, se decide a un sesgo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Conversión y Sesgo</a:t>
            </a:r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SPSS - SAV a Csv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Excel - Filtrar por departamento 66 (Risaralda), eliminando el restante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Excel - Filtrado por la causa de defunción 210 (cancer de prostata), eliminando el restante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Excel - Eliminado columna </a:t>
            </a:r>
            <a:r>
              <a:rPr b="1" lang="es"/>
              <a:t>COD_DPTO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y tratamiento de datos</a:t>
            </a:r>
            <a:endParaRPr/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1200150"/>
            <a:ext cx="8229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Excel - Determinar las variables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Excel - Interpretación a </a:t>
            </a:r>
            <a:r>
              <a:rPr b="1" lang="es"/>
              <a:t>Lugar_def </a:t>
            </a:r>
            <a:r>
              <a:rPr lang="es"/>
              <a:t>colocando al final “/codigo_municipio”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s"/>
              <a:t> </a:t>
            </a:r>
            <a:r>
              <a:rPr lang="es"/>
              <a:t>y a </a:t>
            </a:r>
            <a:r>
              <a:rPr b="1" lang="es"/>
              <a:t>Antecedente</a:t>
            </a:r>
            <a:endParaRPr b="1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/>
              <a:t>Python - cambiar en </a:t>
            </a:r>
            <a:r>
              <a:rPr b="1" lang="es"/>
              <a:t>Lugar_def</a:t>
            </a:r>
            <a:r>
              <a:rPr lang="es"/>
              <a:t> valor de municipio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 los datos?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57200" y="1200150"/>
            <a:ext cx="84231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b="1" lang="es"/>
              <a:t>Lugar_def:</a:t>
            </a:r>
            <a:r>
              <a:rPr lang="es"/>
              <a:t> Lugar de defunción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s"/>
              <a:t>Anno:</a:t>
            </a:r>
            <a:r>
              <a:rPr lang="es"/>
              <a:t> Año de defunción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s"/>
              <a:t>Grupo_Edad:</a:t>
            </a:r>
            <a:r>
              <a:rPr lang="es"/>
              <a:t> Rango de edad de la defunción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s"/>
              <a:t>Nivel_Edu:</a:t>
            </a:r>
            <a:r>
              <a:rPr lang="es"/>
              <a:t> Nivel de educación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s"/>
              <a:t>Etnia:</a:t>
            </a:r>
            <a:r>
              <a:rPr lang="es"/>
              <a:t> Rasgo fisico, cultura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s"/>
              <a:t>Seg_Social:</a:t>
            </a:r>
            <a:r>
              <a:rPr lang="es"/>
              <a:t> Regimen de Seguridad social</a:t>
            </a:r>
            <a:r>
              <a:rPr lang="es"/>
              <a:t> (EPS)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s"/>
              <a:t>Antecedente:</a:t>
            </a:r>
            <a:r>
              <a:rPr lang="es"/>
              <a:t> Tiene o no antecedentes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