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Access in Indian Schools – An Analytical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UDISE 2020-21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Need for Digital Interventions:</a:t>
            </a:r>
          </a:p>
          <a:p>
            <a:r>
              <a:t>  - Target Government and Rural Schools</a:t>
            </a:r>
          </a:p>
          <a:p>
            <a:endParaRPr/>
          </a:p>
          <a:p>
            <a:r>
              <a:t>- Equity in Education:</a:t>
            </a:r>
          </a:p>
          <a:p>
            <a:r>
              <a:t>  - Bridge the Digital Divide for Inclusive Growth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Summary:</a:t>
            </a:r>
          </a:p>
          <a:p>
            <a:r>
              <a:t>  - Significant Disparities in Computer Access</a:t>
            </a:r>
          </a:p>
          <a:p>
            <a:r>
              <a:t>  - Urgent Need for Policy Action to Ensure Digital Equity</a:t>
            </a:r>
          </a:p>
          <a:p>
            <a:endParaRPr/>
          </a:p>
          <a:p>
            <a:r>
              <a:t>- Next Steps:</a:t>
            </a:r>
          </a:p>
          <a:p>
            <a:r>
              <a:t>  - Data-Driven Decision-Making for Future Policy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- 37 Rows, 16 Columns</a:t>
            </a:r>
          </a:p>
          <a:p>
            <a:r>
              <a:t>- 1 Categorical Column (India/State/UT)</a:t>
            </a:r>
          </a:p>
          <a:p>
            <a:r>
              <a:t>- 15 Numerical Columns (School Counts, Percentages)</a:t>
            </a:r>
          </a:p>
          <a:p>
            <a:r>
              <a:t>- No Missing Values</a:t>
            </a:r>
          </a:p>
          <a:p>
            <a:r>
              <a:t>- Focus: Availability of Computer Facilities in Indian Schools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Government Schools</a:t>
            </a:r>
          </a:p>
          <a:p>
            <a:r>
              <a:t>- Government-Aided Schools</a:t>
            </a:r>
          </a:p>
          <a:p>
            <a:r>
              <a:t>- Private Unaided Schools</a:t>
            </a:r>
          </a:p>
          <a:p>
            <a:r>
              <a:t>- Other Schools</a:t>
            </a:r>
          </a:p>
          <a:p>
            <a:endParaRPr/>
          </a:p>
          <a:p>
            <a:r>
              <a:t>Key Data Points:</a:t>
            </a:r>
          </a:p>
          <a:p>
            <a:r>
              <a:t>- Total Number of Schools</a:t>
            </a:r>
          </a:p>
          <a:p>
            <a:r>
              <a:t>- Number of Schools with Computer Facilities</a:t>
            </a:r>
          </a:p>
          <a:p>
            <a:r>
              <a:t>- Percentage of Schools with Computer Facilities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5FA0A-68F9-7F0B-FEE4-4696ECE8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AD8A-633A-4543-5C51-C9CE2F40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7057"/>
            <a:ext cx="8229600" cy="1369106"/>
          </a:xfrm>
        </p:spPr>
        <p:txBody>
          <a:bodyPr>
            <a:normAutofit/>
          </a:bodyPr>
          <a:lstStyle/>
          <a:p>
            <a:r>
              <a:rPr lang="en-IN" dirty="0"/>
              <a:t>The correlation matrix based on the School Data of Digital Access</a:t>
            </a: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0356D-6327-B3F9-2B75-30454B3E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25ABB3-190A-7F73-5999-2450ADAFB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-1"/>
            <a:ext cx="8308082" cy="43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EB60C-4950-FE0F-4B8A-F31F7EDF5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475C-2B18-7D4E-B157-114F9EDF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7057"/>
            <a:ext cx="8229600" cy="1369106"/>
          </a:xfrm>
        </p:spPr>
        <p:txBody>
          <a:bodyPr>
            <a:normAutofit/>
          </a:bodyPr>
          <a:lstStyle/>
          <a:p>
            <a:r>
              <a:rPr lang="en-IN" dirty="0"/>
              <a:t>The line Plot is based on the Schools With Computer Availability 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167AA4-6A14-0BDD-F8B1-88A970D11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6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- Total Schools (All Management):</a:t>
            </a:r>
          </a:p>
          <a:p>
            <a:r>
              <a:t>  - Range: 45 to 1,509,136</a:t>
            </a:r>
          </a:p>
          <a:p>
            <a:r>
              <a:t>  - Average: 81,575 per state</a:t>
            </a:r>
          </a:p>
          <a:p>
            <a:endParaRPr/>
          </a:p>
          <a:p>
            <a:r>
              <a:t>- Schools with Computer Facilities:</a:t>
            </a:r>
          </a:p>
          <a:p>
            <a:r>
              <a:t>  - Range: 45 to 622,575</a:t>
            </a:r>
          </a:p>
          <a:p>
            <a:r>
              <a:t>  - Average: 33,652 per state</a:t>
            </a:r>
          </a:p>
          <a:p>
            <a:endParaRPr/>
          </a:p>
          <a:p>
            <a:r>
              <a:t>- % of Schools with Computer Facilities:</a:t>
            </a:r>
          </a:p>
          <a:p>
            <a:r>
              <a:t>  - Range: 14.49% to 100%</a:t>
            </a:r>
          </a:p>
          <a:p>
            <a:r>
              <a:t>  - Average: 53.9%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Management-Type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Government Schools:</a:t>
            </a:r>
          </a:p>
          <a:p>
            <a:r>
              <a:t>  - Computer Availability: 46.8% (Below Average)</a:t>
            </a:r>
          </a:p>
          <a:p>
            <a:endParaRPr/>
          </a:p>
          <a:p>
            <a:r>
              <a:t>- Private Unaided Schools:</a:t>
            </a:r>
          </a:p>
          <a:p>
            <a:r>
              <a:t>  - Highest Adoption Rate: 73.96%</a:t>
            </a:r>
          </a:p>
          <a:p>
            <a:endParaRPr/>
          </a:p>
          <a:p>
            <a:r>
              <a:t>- Other Schools:</a:t>
            </a:r>
          </a:p>
          <a:p>
            <a:r>
              <a:t>  - Computer Availability: 39.5% (Lowest Rate)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High Access States:</a:t>
            </a:r>
          </a:p>
          <a:p>
            <a:r>
              <a:t>  - 100% Computer Availability in Some States</a:t>
            </a:r>
          </a:p>
          <a:p>
            <a:endParaRPr/>
          </a:p>
          <a:p>
            <a:r>
              <a:t>- Low Access States:</a:t>
            </a:r>
          </a:p>
          <a:p>
            <a:r>
              <a:t>  - Below 15% in Certain Regions</a:t>
            </a:r>
          </a:p>
          <a:p>
            <a:endParaRPr/>
          </a:p>
          <a:p>
            <a:r>
              <a:t>- Urban vs. Rural:</a:t>
            </a:r>
          </a:p>
          <a:p>
            <a:r>
              <a:t>  - Urban Areas: Better Infrastructure, Higher Digital Access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Digital Divide:</a:t>
            </a:r>
          </a:p>
          <a:p>
            <a:r>
              <a:t>  - Government and Rural Schools Lag Behind</a:t>
            </a:r>
          </a:p>
          <a:p>
            <a:endParaRPr/>
          </a:p>
          <a:p>
            <a:r>
              <a:t>- Private Schools:</a:t>
            </a:r>
          </a:p>
          <a:p>
            <a:r>
              <a:t>  - Significantly Better Equipped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359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Digital Access in Indian Schools – An Analytical Report</vt:lpstr>
      <vt:lpstr>Dataset Overview</vt:lpstr>
      <vt:lpstr>School Classification</vt:lpstr>
      <vt:lpstr>PowerPoint Presentation</vt:lpstr>
      <vt:lpstr>PowerPoint Presentation</vt:lpstr>
      <vt:lpstr>Key Statistics</vt:lpstr>
      <vt:lpstr>Management-Type Insights</vt:lpstr>
      <vt:lpstr>Regional Variations</vt:lpstr>
      <vt:lpstr>Trend Insights</vt:lpstr>
      <vt:lpstr>Policy Implications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chetan reddy</dc:creator>
  <cp:keywords/>
  <dc:description>generated using python-pptx</dc:description>
  <cp:lastModifiedBy>chetan reddy</cp:lastModifiedBy>
  <cp:revision>2</cp:revision>
  <dcterms:created xsi:type="dcterms:W3CDTF">2013-01-27T09:14:16Z</dcterms:created>
  <dcterms:modified xsi:type="dcterms:W3CDTF">2025-03-23T15:00:29Z</dcterms:modified>
  <cp:category/>
</cp:coreProperties>
</file>