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g_cc_black.png" Type="http://schemas.openxmlformats.org/officeDocument/2006/relationships/image"/><Relationship Id="rId14" Target="ppt/presentation.xml" Type="http://schemas.openxmlformats.org/officeDocument/2006/relationships/officeDocument"/><Relationship Id="rId15" Target="docProps/core.xml" Type="http://schemas.openxmlformats.org/package/2006/relationships/metadata/core-properties"/><Relationship Id="rId16"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slides/slide15.xml" Type="http://schemas.openxmlformats.org/officeDocument/2006/relationships/slide"/><Relationship Id="rId20" Target="tableStyles.xml" Type="http://schemas.openxmlformats.org/officeDocument/2006/relationships/tableStyles"/><Relationship Id="rId21" Target="presProps.xml" Type="http://schemas.openxmlformats.org/officeDocument/2006/relationships/presProps"/><Relationship Id="rId22"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Title Slide">
    <p:spTree>
      <p:nvGrpSpPr>
        <p:cNvPr id="1" name=""/>
        <p:cNvGrpSpPr/>
        <p:nvPr/>
      </p:nvGrpSpPr>
      <p:grpSpPr>
        <a:xfrm>
          <a:off x="0" y="0"/>
          <a:ext cx="0" cy="0"/>
          <a:chOff x="0" y="0"/>
          <a:chExt cx="0" cy="0"/>
        </a:xfrm>
      </p:grpSpPr>
      <p:sp>
        <p:nvSpPr>
          <p:cNvPr id="2" name="Rectangle 6">
            <a:extLst>
              <a:ext uri="{3EF8A6DA-D0D5-48B8-83A1-5BE4FC435D31}">
                <a16:creationId xmlns:a16="http://schemas.microsoft.com/office/drawing/2010/main" id="{0A37A70C-F227-4250-B6C3-116D8BDD395C}"/>
              </a:ext>
            </a:extLst>
          </p:cNvPr>
          <p:cNvSpPr/>
          <p:nvPr/>
        </p:nvSpPr>
        <p:spPr>
          <a:xfrm rot="0">
            <a:off x="0" y="761999"/>
            <a:ext cx="9141619" cy="5334001"/>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3" name="Rectangle 7">
            <a:extLst>
              <a:ext uri="{B5676B73-D0F2-4C13-83D0-3A7F6E45110A}">
                <a16:creationId xmlns:a16="http://schemas.microsoft.com/office/drawing/2010/main" id="{A43EBFD5-D6F8-460C-9F51-F43953D8106C}"/>
              </a:ext>
            </a:extLst>
          </p:cNvPr>
          <p:cNvSpPr/>
          <p:nvPr/>
        </p:nvSpPr>
        <p:spPr>
          <a:xfrm rot="0">
            <a:off x="9270263" y="761999"/>
            <a:ext cx="2925318" cy="5334001"/>
          </a:xfrm>
          <a:prstGeom prst="rect">
            <a:avLst/>
          </a:prstGeom>
          <a:solidFill>
            <a:srgbClr val="c8c8c8">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530E764E-947C-498D-B642-3DE7BBC03353}">
                <a16:creationId xmlns:a16="http://schemas.microsoft.com/office/drawing/2010/main" id="{DA3CFECD-A706-40C2-B145-82302E49F676}"/>
              </a:ext>
            </a:extLst>
          </p:cNvPr>
          <p:cNvSpPr>
            <a:spLocks noGrp="true"/>
          </p:cNvSpPr>
          <p:nvPr>
            <p:ph type="title"/>
          </p:nvPr>
        </p:nvSpPr>
        <p:spPr>
          <a:xfrm rot="0">
            <a:off x="1069847" y="1298447"/>
            <a:ext cx="7315200" cy="3255264"/>
          </a:xfrm>
        </p:spPr>
        <p:txBody>
          <a:bodyPr anchor="b" rtlCol="0">
            <a:normAutofit/>
          </a:bodyPr>
          <a:lstStyle>
            <a:lvl1pPr algn="l" lvl="0">
              <a:defRPr baseline="0" dirty="0" lang="en-US" spc="-100" sz="5900">
                <a:solidFill>
                  <a:srgbClr val="ffffff"/>
                </a:solidFill>
              </a:defRPr>
            </a:lvl1pPr>
          </a:lstStyle>
          <a:p>
            <a:pPr/>
            <a:r>
              <a:rPr dirty="0" lang="en-US"/>
              <a:t>Click to edit Master title style</a:t>
            </a:r>
            <a:endParaRPr dirty="0" lang="en-US"/>
          </a:p>
        </p:txBody>
      </p:sp>
      <p:sp>
        <p:nvSpPr>
          <p:cNvPr id="5" name="Subtitle 2">
            <a:extLst>
              <a:ext uri="{E7BB6188-DE04-4F79-854A-8D65BB41C7D5}">
                <a16:creationId xmlns:a16="http://schemas.microsoft.com/office/drawing/2010/main" id="{22C1CE6E-9EF0-441F-BA0E-AA5142E8A76B}"/>
              </a:ext>
            </a:extLst>
          </p:cNvPr>
          <p:cNvSpPr>
            <a:spLocks noGrp="true"/>
          </p:cNvSpPr>
          <p:nvPr>
            <p:ph idx="1" type="subTitle"/>
          </p:nvPr>
        </p:nvSpPr>
        <p:spPr>
          <a:xfrm rot="0">
            <a:off x="1100015" y="4670246"/>
            <a:ext cx="7315200" cy="914400"/>
          </a:xfrm>
        </p:spPr>
        <p:txBody>
          <a:bodyPr anchor="t" rtlCol="0">
            <a:normAutofit/>
          </a:bodyPr>
          <a:lstStyle>
            <a:lvl1pPr algn="l" indent="0" lvl="0" marL="0">
              <a:buNone/>
              <a:defRPr baseline="0" cap="none" dirty="0" lang="en-US" spc="0" sz="2200">
                <a:solidFill>
                  <a:schemeClr val="accent1">
                    <a:lumMod val="20000"/>
                    <a:lumOff val="80000"/>
                  </a:schemeClr>
                </a:solidFill>
              </a:defRPr>
            </a:lvl1pPr>
            <a:lvl2pPr algn="ctr" indent="0" lvl="1" marL="457200">
              <a:buNone/>
              <a:defRPr dirty="0" lang="en-US" sz="2200"/>
            </a:lvl2pPr>
            <a:lvl3pPr algn="ctr" indent="0" lvl="2" marL="914400">
              <a:buNone/>
              <a:defRPr dirty="0" lang="en-US" sz="2200"/>
            </a:lvl3pPr>
            <a:lvl4pPr algn="ctr" indent="0" lvl="3" marL="1371600">
              <a:buNone/>
              <a:defRPr dirty="0" lang="en-US" sz="2000"/>
            </a:lvl4pPr>
            <a:lvl5pPr algn="ctr" indent="0" lvl="4" marL="1828800">
              <a:buNone/>
              <a:defRPr dirty="0" lang="en-US" sz="2000"/>
            </a:lvl5pPr>
            <a:lvl6pPr algn="ctr" indent="0" lvl="5" marL="2286000">
              <a:buNone/>
              <a:defRPr dirty="0" lang="en-US" sz="2000"/>
            </a:lvl6pPr>
            <a:lvl7pPr algn="ctr" indent="0" lvl="6" marL="2743200">
              <a:buNone/>
              <a:defRPr dirty="0" lang="en-US" sz="2000"/>
            </a:lvl7pPr>
            <a:lvl8pPr algn="ctr" indent="0" lvl="7" marL="3200400">
              <a:buNone/>
              <a:defRPr dirty="0" lang="en-US" sz="2000"/>
            </a:lvl8pPr>
            <a:lvl9pPr algn="ctr" indent="0" lvl="8" marL="3657600">
              <a:buNone/>
              <a:defRPr dirty="0" lang="en-US" sz="2000"/>
            </a:lvl9pPr>
          </a:lstStyle>
          <a:p>
            <a:pPr/>
            <a:r>
              <a:rPr dirty="0" lang="en-US"/>
              <a:t>Click to edit Master subtitle style</a:t>
            </a:r>
            <a:endParaRPr dirty="0" lang="en-US"/>
          </a:p>
        </p:txBody>
      </p:sp>
      <p:sp>
        <p:nvSpPr>
          <p:cNvPr id="6" name="Date Placeholder 3">
            <a:extLst>
              <a:ext uri="{DB79EC20-9DF7-4CBF-B0A9-976B14FD3110}">
                <a16:creationId xmlns:a16="http://schemas.microsoft.com/office/drawing/2010/main" id="{3E346956-1769-44E6-9FCA-4E2810EBA608}"/>
              </a:ext>
            </a:extLst>
          </p:cNvPr>
          <p:cNvSpPr>
            <a:spLocks noGrp="true"/>
          </p:cNvSpPr>
          <p:nvPr>
            <p:ph idx="10" sz="half" type="dt"/>
          </p:nvPr>
        </p:nvSpPr>
        <p:spPr/>
        <p:txBody>
          <a:bodyPr rtlCol="0"/>
          <a:lstStyle/>
          <a:p>
            <a:pPr/>
            <a:fld id="{73136F8E-DBEA-480E-80AA-DE33CA04F9C8}" type="datetime1">
              <a:t>3/21/2024</a:t>
            </a:fld>
            <a:endParaRPr dirty="0" lang="en-US"/>
          </a:p>
        </p:txBody>
      </p:sp>
      <p:sp>
        <p:nvSpPr>
          <p:cNvPr id="7" name="Footer Placeholder 4">
            <a:extLst>
              <a:ext uri="{4DD3EDFE-DCB0-4E9B-B381-DC5B98021EE7}">
                <a16:creationId xmlns:a16="http://schemas.microsoft.com/office/drawing/2010/main" id="{295443BC-E40C-4D59-8016-086489027756}"/>
              </a:ext>
            </a:extLst>
          </p:cNvPr>
          <p:cNvSpPr>
            <a:spLocks noGrp="true"/>
          </p:cNvSpPr>
          <p:nvPr>
            <p:ph idx="11" sz="quarter" type="ftr"/>
          </p:nvPr>
        </p:nvSpPr>
        <p:spPr/>
        <p:txBody>
          <a:bodyPr rtlCol="0"/>
          <a:lstStyle/>
          <a:p>
            <a:pPr/>
            <a:r>
              <a:rPr dirty="0" lang="en-US"/>
              <a:t/>
            </a:r>
            <a:endParaRPr dirty="0" lang="en-US"/>
          </a:p>
        </p:txBody>
      </p:sp>
      <p:sp>
        <p:nvSpPr>
          <p:cNvPr id="8" name="Slide Number Placeholder 5">
            <a:extLst>
              <a:ext uri="{5117618A-3F43-4440-9085-563B8BEAFFC8}">
                <a16:creationId xmlns:a16="http://schemas.microsoft.com/office/drawing/2010/main" id="{8D733B2A-EBCE-4BB4-BB43-FC2FA4ED5377}"/>
              </a:ext>
            </a:extLst>
          </p:cNvPr>
          <p:cNvSpPr>
            <a:spLocks noGrp="true"/>
          </p:cNvSpPr>
          <p:nvPr>
            <p:ph idx="12" sz="quarter" type="sldNum"/>
          </p:nvPr>
        </p:nvSpPr>
        <p:spPr/>
        <p:txBody>
          <a:bodyPr rtlCol="0"/>
          <a:lstStyle/>
          <a:p>
            <a:pPr/>
            <a:fld id="{2A612364-622C-4603-8DA2-1E9782976903}" type="slidenum"/>
            <a:endParaRPr dirty="0" lang="en-US"/>
          </a:p>
        </p:txBody>
      </p:sp>
    </p:spTree>
    <p:extLst>
      <p:ext uri="{7FE6D057-A8D7-46AC-BBCA-AF25B8F1797E}">
        <p14:creationId xmlns:p14="http://schemas.microsoft.com/office/powerpoint/2010/main" val="1711003003441"/>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D5C8CDF9-9EBD-480D-AF16-BFFBDD179DC8}">
                <a16:creationId xmlns:a16="http://schemas.microsoft.com/office/drawing/2010/main" id="{D026EEC0-3D02-4B2D-9E58-74498B3E727B}"/>
              </a:ext>
            </a:extLst>
          </p:cNvPr>
          <p:cNvSpPr>
            <a:spLocks noGrp="true"/>
          </p:cNvSpPr>
          <p:nvPr>
            <p:ph type="title"/>
          </p:nvPr>
        </p:nvSpPr>
        <p:spPr/>
        <p:txBody>
          <a:bodyPr rtlCol="0"/>
          <a:lstStyle/>
          <a:p>
            <a:pPr/>
            <a:r>
              <a:rPr dirty="0" lang="en-US"/>
              <a:t>Click to edit Master title style</a:t>
            </a:r>
            <a:endParaRPr dirty="0" lang="en-US"/>
          </a:p>
        </p:txBody>
      </p:sp>
      <p:sp>
        <p:nvSpPr>
          <p:cNvPr id="3" name="Vertical Text Placeholder 2">
            <a:extLst>
              <a:ext uri="{1A59788F-0A2E-45FB-A850-574DE6F774EE}">
                <a16:creationId xmlns:a16="http://schemas.microsoft.com/office/drawing/2010/main" id="{D7E575DF-710C-4724-B5E6-86E6D625CDC0}"/>
              </a:ext>
            </a:extLst>
          </p:cNvPr>
          <p:cNvSpPr>
            <a:spLocks noGrp="true"/>
          </p:cNvSpPr>
          <p:nvPr>
            <p:ph idx="1" type="body"/>
          </p:nvPr>
        </p:nvSpPr>
        <p:spPr/>
        <p:txBody>
          <a:bodyPr anchor="t"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6">
            <a:extLst>
              <a:ext uri="{FF4F26CA-1418-4704-8267-AC2EF48D481A}">
                <a16:creationId xmlns:a16="http://schemas.microsoft.com/office/drawing/2010/main" id="{E0E7B79E-E319-4C85-BCCC-7B5937D2E1F1}"/>
              </a:ext>
            </a:extLst>
          </p:cNvPr>
          <p:cNvSpPr>
            <a:spLocks noGrp="true"/>
          </p:cNvSpPr>
          <p:nvPr>
            <p:ph idx="10" sz="half" type="dt"/>
          </p:nvPr>
        </p:nvSpPr>
        <p:spPr/>
        <p:txBody>
          <a:bodyPr rtlCol="0"/>
          <a:lstStyle/>
          <a:p>
            <a:pPr/>
            <a:fld id="{B6507D4C-5D75-4128-BCC6-D79EB02F9114}" type="datetime1">
              <a:t>3/21/2024</a:t>
            </a:fld>
            <a:endParaRPr dirty="0" lang="en-US"/>
          </a:p>
        </p:txBody>
      </p:sp>
      <p:sp>
        <p:nvSpPr>
          <p:cNvPr id="5" name="Footer Placeholder 7">
            <a:extLst>
              <a:ext uri="{0A4FDC68-A0FF-46E4-9540-19F9ADFC2C24}">
                <a16:creationId xmlns:a16="http://schemas.microsoft.com/office/drawing/2010/main" id="{6DAECF54-550C-4F1C-9199-A4719DA7887A}"/>
              </a:ext>
            </a:extLst>
          </p:cNvPr>
          <p:cNvSpPr>
            <a:spLocks noGrp="true"/>
          </p:cNvSpPr>
          <p:nvPr>
            <p:ph idx="11" sz="quarter" type="ftr"/>
          </p:nvPr>
        </p:nvSpPr>
        <p:spPr/>
        <p:txBody>
          <a:bodyPr rtlCol="0"/>
          <a:lstStyle/>
          <a:p>
            <a:pPr/>
            <a:r>
              <a:rPr dirty="0" lang="en-US"/>
              <a:t/>
            </a:r>
            <a:endParaRPr dirty="0" lang="en-US"/>
          </a:p>
        </p:txBody>
      </p:sp>
      <p:sp>
        <p:nvSpPr>
          <p:cNvPr id="6" name="Slide Number Placeholder 8">
            <a:extLst>
              <a:ext uri="{13452258-2DC7-4DB8-BED0-2063B36F9D2D}">
                <a16:creationId xmlns:a16="http://schemas.microsoft.com/office/drawing/2010/main" id="{133F8508-4528-4E81-BAB3-9D55DD0B5C4B}"/>
              </a:ext>
            </a:extLst>
          </p:cNvPr>
          <p:cNvSpPr>
            <a:spLocks noGrp="true"/>
          </p:cNvSpPr>
          <p:nvPr>
            <p:ph idx="12" sz="quarter" type="sldNum"/>
          </p:nvPr>
        </p:nvSpPr>
        <p:spPr/>
        <p:txBody>
          <a:bodyPr rtlCol="0"/>
          <a:lstStyle/>
          <a:p>
            <a:pPr/>
            <a:fld id="{03F62840-300C-4DB5-AC64-693527CA270D}" type="slidenum"/>
            <a:endParaRPr dirty="0" lang="en-US"/>
          </a:p>
        </p:txBody>
      </p:sp>
    </p:spTree>
    <p:extLst>
      <p:ext uri="{5785691C-68DA-407D-B00D-BAE68B1544D1}">
        <p14:creationId xmlns:p14="http://schemas.microsoft.com/office/powerpoint/2010/main" val="1711003003462"/>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a:extLst>
              <a:ext uri="{80FFF1E6-9398-4432-A80D-6FB8889F68BA}">
                <a16:creationId xmlns:a16="http://schemas.microsoft.com/office/drawing/2010/main" id="{8FD63B77-29FE-4C3F-AD6D-0B9EC63F3DE5}"/>
              </a:ext>
            </a:extLst>
          </p:cNvPr>
          <p:cNvSpPr>
            <a:spLocks noGrp="true"/>
          </p:cNvSpPr>
          <p:nvPr>
            <p:ph type="title"/>
          </p:nvPr>
        </p:nvSpPr>
        <p:spPr>
          <a:xfrm rot="0">
            <a:off x="381000" y="990600"/>
            <a:ext cx="2819400" cy="4953000"/>
          </a:xfrm>
        </p:spPr>
        <p:txBody>
          <a:bodyPr rtlCol="0"/>
          <a:lstStyle/>
          <a:p>
            <a:pPr/>
            <a:r>
              <a:rPr dirty="0" lang="en-US"/>
              <a:t>Click to edit Master title style</a:t>
            </a:r>
            <a:endParaRPr dirty="0" lang="en-US"/>
          </a:p>
        </p:txBody>
      </p:sp>
      <p:sp>
        <p:nvSpPr>
          <p:cNvPr id="3" name="Vertical Text Placeholder 2">
            <a:extLst>
              <a:ext uri="{81B80C37-F89E-4D15-9086-E1D595BAF67F}">
                <a16:creationId xmlns:a16="http://schemas.microsoft.com/office/drawing/2010/main" id="{6F8AED41-7D2B-4FB6-A581-1C51E037B59A}"/>
              </a:ext>
            </a:extLst>
          </p:cNvPr>
          <p:cNvSpPr>
            <a:spLocks noGrp="true"/>
          </p:cNvSpPr>
          <p:nvPr>
            <p:ph idx="1" type="body"/>
          </p:nvPr>
        </p:nvSpPr>
        <p:spPr>
          <a:xfrm rot="0">
            <a:off x="3867912" y="868680"/>
            <a:ext cx="7315200" cy="5120639"/>
          </a:xfrm>
        </p:spPr>
        <p:txBody>
          <a:bodyPr anchor="t"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6">
            <a:extLst>
              <a:ext uri="{BA8B38B8-AABD-4B80-8E18-D8B199E75515}">
                <a16:creationId xmlns:a16="http://schemas.microsoft.com/office/drawing/2010/main" id="{39855E2F-E4EF-4CC0-9A31-B31CC0E625DE}"/>
              </a:ext>
            </a:extLst>
          </p:cNvPr>
          <p:cNvSpPr>
            <a:spLocks noGrp="true"/>
          </p:cNvSpPr>
          <p:nvPr>
            <p:ph idx="10" sz="half" type="dt"/>
          </p:nvPr>
        </p:nvSpPr>
        <p:spPr/>
        <p:txBody>
          <a:bodyPr rtlCol="0"/>
          <a:lstStyle/>
          <a:p>
            <a:pPr/>
            <a:fld id="{282F1E03-AFA1-4DC6-B9EB-2347070F2FBB}" type="datetime1">
              <a:t>3/21/2024</a:t>
            </a:fld>
            <a:endParaRPr dirty="0" lang="en-US"/>
          </a:p>
        </p:txBody>
      </p:sp>
      <p:sp>
        <p:nvSpPr>
          <p:cNvPr id="5" name="Footer Placeholder 7">
            <a:extLst>
              <a:ext uri="{CA4668D2-283C-418B-894E-F0230BF39586}">
                <a16:creationId xmlns:a16="http://schemas.microsoft.com/office/drawing/2010/main" id="{476374A3-F4C6-4A64-BFF9-0CEB057BAC5B}"/>
              </a:ext>
            </a:extLst>
          </p:cNvPr>
          <p:cNvSpPr>
            <a:spLocks noGrp="true"/>
          </p:cNvSpPr>
          <p:nvPr>
            <p:ph idx="11" sz="quarter" type="ftr"/>
          </p:nvPr>
        </p:nvSpPr>
        <p:spPr/>
        <p:txBody>
          <a:bodyPr rtlCol="0"/>
          <a:lstStyle/>
          <a:p>
            <a:pPr/>
            <a:r>
              <a:rPr dirty="0" lang="en-US"/>
              <a:t/>
            </a:r>
            <a:endParaRPr dirty="0" lang="en-US"/>
          </a:p>
        </p:txBody>
      </p:sp>
      <p:sp>
        <p:nvSpPr>
          <p:cNvPr id="6" name="Slide Number Placeholder 8">
            <a:extLst>
              <a:ext uri="{4BFB711B-B152-4A26-A779-D5743CB41BBC}">
                <a16:creationId xmlns:a16="http://schemas.microsoft.com/office/drawing/2010/main" id="{4AC4DD65-D836-4E05-AFA4-7F433F146C8B}"/>
              </a:ext>
            </a:extLst>
          </p:cNvPr>
          <p:cNvSpPr>
            <a:spLocks noGrp="true"/>
          </p:cNvSpPr>
          <p:nvPr>
            <p:ph idx="12" sz="quarter" type="sldNum"/>
          </p:nvPr>
        </p:nvSpPr>
        <p:spPr/>
        <p:txBody>
          <a:bodyPr rtlCol="0"/>
          <a:lstStyle/>
          <a:p>
            <a:pPr/>
            <a:fld id="{BDCA7FA5-1B42-461B-8813-4725E2809489}" type="slidenum"/>
            <a:endParaRPr dirty="0" lang="en-US"/>
          </a:p>
        </p:txBody>
      </p:sp>
    </p:spTree>
    <p:extLst>
      <p:ext uri="{BE0854A5-4FEC-446C-BD22-D8F59C4A3BA1}">
        <p14:creationId xmlns:p14="http://schemas.microsoft.com/office/powerpoint/2010/main" val="1711003003464"/>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7E942D88-A2D9-4FA7-A289-F39B659D411F}">
                <a16:creationId xmlns:a16="http://schemas.microsoft.com/office/drawing/2010/main" id="{5E8B2312-A838-42A6-9C53-9952E08D7497}"/>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6BBBCBFB-62C6-445F-8D15-4B2D8EE8DF32}">
                <a16:creationId xmlns:a16="http://schemas.microsoft.com/office/drawing/2010/main" id="{F3A9BB41-E904-4E72-B24A-5993D96FF85C}"/>
              </a:ext>
            </a:extLst>
          </p:cNvPr>
          <p:cNvSpPr>
            <a:spLocks noGrp="true"/>
          </p:cNvSpPr>
          <p:nvPr>
            <p:ph idx="1"/>
          </p:nvPr>
        </p:nvSpPr>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C814EE48-8167-49A4-B731-B3BF34AD0D90}">
                <a16:creationId xmlns:a16="http://schemas.microsoft.com/office/drawing/2010/main" id="{2D3CAE9C-DE6D-441D-9AC2-F0C910026F5E}"/>
              </a:ext>
            </a:extLst>
          </p:cNvPr>
          <p:cNvSpPr>
            <a:spLocks noGrp="true"/>
          </p:cNvSpPr>
          <p:nvPr>
            <p:ph idx="10" sz="half" type="dt"/>
          </p:nvPr>
        </p:nvSpPr>
        <p:spPr/>
        <p:txBody>
          <a:bodyPr rtlCol="0"/>
          <a:lstStyle/>
          <a:p>
            <a:pPr/>
            <a:fld id="{DCE9EEA7-4AD2-4D4F-BEBE-3FBF59EE7124}" type="datetime1">
              <a:t>3/21/2024</a:t>
            </a:fld>
            <a:endParaRPr dirty="0" lang="en-US"/>
          </a:p>
        </p:txBody>
      </p:sp>
      <p:sp>
        <p:nvSpPr>
          <p:cNvPr id="5" name="Footer Placeholder 4">
            <a:extLst>
              <a:ext uri="{851C67B6-0FC6-458E-A16B-2A01DCDE4B39}">
                <a16:creationId xmlns:a16="http://schemas.microsoft.com/office/drawing/2010/main" id="{871F692A-C302-410B-A0F9-27FFBD8E5B18}"/>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BCF30AB7-060E-4791-8F84-2B50DB62412B}">
                <a16:creationId xmlns:a16="http://schemas.microsoft.com/office/drawing/2010/main" id="{70487D02-F1BA-4D3B-8C70-D71E3BCABB53}"/>
              </a:ext>
            </a:extLst>
          </p:cNvPr>
          <p:cNvSpPr>
            <a:spLocks noGrp="true"/>
          </p:cNvSpPr>
          <p:nvPr>
            <p:ph idx="12" sz="quarter" type="sldNum"/>
          </p:nvPr>
        </p:nvSpPr>
        <p:spPr/>
        <p:txBody>
          <a:bodyPr rtlCol="0"/>
          <a:lstStyle/>
          <a:p>
            <a:pPr/>
            <a:fld id="{43B504DC-BA49-4B04-AB40-0AE051EA022A}" type="slidenum"/>
            <a:endParaRPr dirty="0" lang="en-US"/>
          </a:p>
        </p:txBody>
      </p:sp>
    </p:spTree>
    <p:extLst>
      <p:ext uri="{A8A0C61D-DB56-4491-B949-53E3A1A4DA4A}">
        <p14:creationId xmlns:p14="http://schemas.microsoft.com/office/powerpoint/2010/main" val="1711003003443"/>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a:extLst>
              <a:ext uri="{50ECA89A-68FD-4331-B901-411B4DBA6BAC}">
                <a16:creationId xmlns:a16="http://schemas.microsoft.com/office/drawing/2010/main" id="{3774F800-0CBE-465E-9108-8DEC937050A4}"/>
              </a:ext>
            </a:extLst>
          </p:cNvPr>
          <p:cNvSpPr>
            <a:spLocks noGrp="true"/>
          </p:cNvSpPr>
          <p:nvPr>
            <p:ph type="title"/>
          </p:nvPr>
        </p:nvSpPr>
        <p:spPr>
          <a:xfrm rot="0">
            <a:off x="3867912" y="1298447"/>
            <a:ext cx="7315200" cy="3255264"/>
          </a:xfrm>
        </p:spPr>
        <p:txBody>
          <a:bodyPr anchor="b" rtlCol="0">
            <a:normAutofit/>
          </a:bodyPr>
          <a:lstStyle>
            <a:lvl1pPr lvl="0">
              <a:defRPr b="0" baseline="0" dirty="0" lang="en-US" spc="-100" sz="5900">
                <a:solidFill>
                  <a:schemeClr val="tx1">
                    <a:lumMod val="65000"/>
                    <a:lumOff val="35000"/>
                  </a:schemeClr>
                </a:solidFill>
                <a:latin typeface="+mj-lt"/>
              </a:defRPr>
            </a:lvl1pPr>
          </a:lstStyle>
          <a:p>
            <a:pPr/>
            <a:r>
              <a:rPr dirty="0" lang="en-US"/>
              <a:t>Click to edit Master title style</a:t>
            </a:r>
            <a:endParaRPr dirty="0" lang="en-US"/>
          </a:p>
        </p:txBody>
      </p:sp>
      <p:sp>
        <p:nvSpPr>
          <p:cNvPr id="3" name="Text Placeholder 2">
            <a:extLst>
              <a:ext uri="{F81C7DF3-91CA-4864-9EA6-18C5FB3272D5}">
                <a16:creationId xmlns:a16="http://schemas.microsoft.com/office/drawing/2010/main" id="{716290E2-F550-4E7E-B5EA-B96389173462}"/>
              </a:ext>
            </a:extLst>
          </p:cNvPr>
          <p:cNvSpPr>
            <a:spLocks noGrp="true"/>
          </p:cNvSpPr>
          <p:nvPr>
            <p:ph idx="1" type="body"/>
          </p:nvPr>
        </p:nvSpPr>
        <p:spPr>
          <a:xfrm rot="0">
            <a:off x="3886200" y="4672584"/>
            <a:ext cx="7315200" cy="914400"/>
          </a:xfrm>
        </p:spPr>
        <p:txBody>
          <a:bodyPr anchor="t" rtlCol="0">
            <a:normAutofit/>
          </a:bodyPr>
          <a:lstStyle>
            <a:lvl1pPr indent="0" lvl="0" marL="0">
              <a:buNone/>
              <a:defRPr baseline="0" cap="none" dirty="0" lang="en-US" spc="0" sz="2200">
                <a:solidFill>
                  <a:schemeClr val="tx1">
                    <a:lumMod val="65000"/>
                    <a:lumOff val="3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7EBFE937-ABB3-4C46-AF24-8A102D27583D}">
                <a16:creationId xmlns:a16="http://schemas.microsoft.com/office/drawing/2010/main" id="{8F85D4CD-D367-422D-9606-1B7460DCBA2F}"/>
              </a:ext>
            </a:extLst>
          </p:cNvPr>
          <p:cNvSpPr>
            <a:spLocks noGrp="true"/>
          </p:cNvSpPr>
          <p:nvPr>
            <p:ph idx="10" sz="half" type="dt"/>
          </p:nvPr>
        </p:nvSpPr>
        <p:spPr/>
        <p:txBody>
          <a:bodyPr rtlCol="0"/>
          <a:lstStyle/>
          <a:p>
            <a:pPr/>
            <a:fld id="{7417C015-F001-49C5-9589-073BD8D9D8C5}" type="datetime1">
              <a:t>3/21/2024</a:t>
            </a:fld>
            <a:endParaRPr dirty="0" lang="en-US"/>
          </a:p>
        </p:txBody>
      </p:sp>
      <p:sp>
        <p:nvSpPr>
          <p:cNvPr id="5" name="Footer Placeholder 4">
            <a:extLst>
              <a:ext uri="{11ACAA79-2CA4-4D3A-B216-03F8F7607814}">
                <a16:creationId xmlns:a16="http://schemas.microsoft.com/office/drawing/2010/main" id="{01A51613-0E53-4382-AF9F-A1A252EAD105}"/>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EDBFCCDB-778D-4A74-AF68-47E2AF4064D6}">
                <a16:creationId xmlns:a16="http://schemas.microsoft.com/office/drawing/2010/main" id="{F4E95827-5131-4188-8623-A174A7F4C044}"/>
              </a:ext>
            </a:extLst>
          </p:cNvPr>
          <p:cNvSpPr>
            <a:spLocks noGrp="true"/>
          </p:cNvSpPr>
          <p:nvPr>
            <p:ph idx="12" sz="quarter" type="sldNum"/>
          </p:nvPr>
        </p:nvSpPr>
        <p:spPr/>
        <p:txBody>
          <a:bodyPr rtlCol="0"/>
          <a:lstStyle/>
          <a:p>
            <a:pPr/>
            <a:fld id="{EB3F4902-883B-4C72-AF14-732FA0629CE1}" type="slidenum"/>
            <a:endParaRPr dirty="0" lang="en-US"/>
          </a:p>
        </p:txBody>
      </p:sp>
    </p:spTree>
    <p:extLst>
      <p:ext uri="{1A37E0B4-3466-44BB-BD23-941707DF080B}">
        <p14:creationId xmlns:p14="http://schemas.microsoft.com/office/powerpoint/2010/main" val="1711003003445"/>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CD6C317D-40CC-466A-91BD-10DDF4E7B18F}">
                <a16:creationId xmlns:a16="http://schemas.microsoft.com/office/drawing/2010/main" id="{F1C6D3FA-B5EF-4E9D-8541-F53A3CAC0E84}"/>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B1FD945D-244A-4170-88F5-B7C96322800B}">
                <a16:creationId xmlns:a16="http://schemas.microsoft.com/office/drawing/2010/main" id="{D4A31DE5-C932-4A07-9372-902694F54DE9}"/>
              </a:ext>
            </a:extLst>
          </p:cNvPr>
          <p:cNvSpPr>
            <a:spLocks noGrp="true"/>
          </p:cNvSpPr>
          <p:nvPr>
            <p:ph idx="1"/>
          </p:nvPr>
        </p:nvSpPr>
        <p:spPr>
          <a:xfrm rot="0">
            <a:off x="3867912" y="868680"/>
            <a:ext cx="3474720" cy="5120639"/>
          </a:xfrm>
        </p:spPr>
        <p:txBody>
          <a:bodyPr rtlCol="0"/>
          <a:lstStyle>
            <a:lvl1pPr lvl="0">
              <a:defRPr dirty="0" lang="en-US" sz="2000"/>
            </a:lvl1pPr>
            <a:lvl2pPr lvl="1">
              <a:defRPr dirty="0" lang="en-US" sz="1800"/>
            </a:lvl2pPr>
            <a:lvl3pPr lvl="2">
              <a:defRPr dirty="0" lang="en-US" sz="1600"/>
            </a:lvl3pPr>
            <a:lvl4pPr lvl="3">
              <a:defRPr dirty="0" lang="en-US" sz="1400"/>
            </a:lvl4pPr>
            <a:lvl5pPr lvl="4">
              <a:defRPr dirty="0" lang="en-US" sz="1400"/>
            </a:lvl5pPr>
            <a:lvl6pPr lvl="5">
              <a:defRPr dirty="0" lang="en-US" sz="1400"/>
            </a:lvl6pPr>
            <a:lvl7pPr lvl="6">
              <a:defRPr dirty="0" lang="en-US" sz="1400"/>
            </a:lvl7pPr>
            <a:lvl8pPr lvl="7">
              <a:defRPr dirty="0" lang="en-US" sz="1400"/>
            </a:lvl8pPr>
            <a:lvl9pPr lvl="8">
              <a:defRPr dirty="0" lang="en-US" sz="14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082F12F8-F11A-421A-B120-0516E92544C3}">
                <a16:creationId xmlns:a16="http://schemas.microsoft.com/office/drawing/2010/main" id="{F36172AE-BAED-4909-B824-A4AC718B2BBF}"/>
              </a:ext>
            </a:extLst>
          </p:cNvPr>
          <p:cNvSpPr>
            <a:spLocks noGrp="true"/>
          </p:cNvSpPr>
          <p:nvPr>
            <p:ph idx="2"/>
          </p:nvPr>
        </p:nvSpPr>
        <p:spPr>
          <a:xfrm rot="0">
            <a:off x="7818120" y="868680"/>
            <a:ext cx="3474720" cy="5120639"/>
          </a:xfrm>
        </p:spPr>
        <p:txBody>
          <a:bodyPr rtlCol="0"/>
          <a:lstStyle>
            <a:lvl1pPr lvl="0">
              <a:defRPr dirty="0" lang="en-US" sz="2000"/>
            </a:lvl1pPr>
            <a:lvl2pPr lvl="1">
              <a:defRPr dirty="0" lang="en-US" sz="1800"/>
            </a:lvl2pPr>
            <a:lvl3pPr lvl="2">
              <a:defRPr dirty="0" lang="en-US" sz="1600"/>
            </a:lvl3pPr>
            <a:lvl4pPr lvl="3">
              <a:defRPr dirty="0" lang="en-US" sz="1400"/>
            </a:lvl4pPr>
            <a:lvl5pPr lvl="4">
              <a:defRPr dirty="0" lang="en-US" sz="1400"/>
            </a:lvl5pPr>
            <a:lvl6pPr lvl="5">
              <a:defRPr dirty="0" lang="en-US" sz="1400"/>
            </a:lvl6pPr>
            <a:lvl7pPr lvl="6">
              <a:defRPr dirty="0" lang="en-US" sz="1400"/>
            </a:lvl7pPr>
            <a:lvl8pPr lvl="7">
              <a:defRPr dirty="0" lang="en-US" sz="1400"/>
            </a:lvl8pPr>
            <a:lvl9pPr lvl="8">
              <a:defRPr dirty="0" lang="en-US" sz="14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7">
            <a:extLst>
              <a:ext uri="{A5CC8537-34A8-4DB0-9113-8DB38475041D}">
                <a16:creationId xmlns:a16="http://schemas.microsoft.com/office/drawing/2010/main" id="{C356D7C4-9424-4AC8-900B-E1ECC38FE675}"/>
              </a:ext>
            </a:extLst>
          </p:cNvPr>
          <p:cNvSpPr>
            <a:spLocks noGrp="true"/>
          </p:cNvSpPr>
          <p:nvPr>
            <p:ph idx="10" sz="half" type="dt"/>
          </p:nvPr>
        </p:nvSpPr>
        <p:spPr/>
        <p:txBody>
          <a:bodyPr rtlCol="0"/>
          <a:lstStyle/>
          <a:p>
            <a:pPr/>
            <a:fld id="{9D81AC6F-858B-458A-91F6-F4D0FDDE568B}" type="datetime1">
              <a:t>3/21/2024</a:t>
            </a:fld>
            <a:endParaRPr dirty="0" lang="en-US"/>
          </a:p>
        </p:txBody>
      </p:sp>
      <p:sp>
        <p:nvSpPr>
          <p:cNvPr id="6" name="Footer Placeholder 8">
            <a:extLst>
              <a:ext uri="{7E644B1F-5F14-42A4-8CE8-7087A8664EAF}">
                <a16:creationId xmlns:a16="http://schemas.microsoft.com/office/drawing/2010/main" id="{D13D5F4A-B947-40BB-833B-2AFB5BB1C181}"/>
              </a:ext>
            </a:extLst>
          </p:cNvPr>
          <p:cNvSpPr>
            <a:spLocks noGrp="true"/>
          </p:cNvSpPr>
          <p:nvPr>
            <p:ph idx="11" sz="quarter" type="ftr"/>
          </p:nvPr>
        </p:nvSpPr>
        <p:spPr/>
        <p:txBody>
          <a:bodyPr rtlCol="0"/>
          <a:lstStyle/>
          <a:p>
            <a:pPr/>
            <a:r>
              <a:rPr dirty="0" lang="en-US"/>
              <a:t/>
            </a:r>
            <a:endParaRPr dirty="0" lang="en-US"/>
          </a:p>
        </p:txBody>
      </p:sp>
      <p:sp>
        <p:nvSpPr>
          <p:cNvPr id="7" name="Slide Number Placeholder 9">
            <a:extLst>
              <a:ext uri="{742D8652-E16E-4463-BAB1-C54D1905F942}">
                <a16:creationId xmlns:a16="http://schemas.microsoft.com/office/drawing/2010/main" id="{FB7108F8-4DE0-46F3-8758-00040BDB75F8}"/>
              </a:ext>
            </a:extLst>
          </p:cNvPr>
          <p:cNvSpPr>
            <a:spLocks noGrp="true"/>
          </p:cNvSpPr>
          <p:nvPr>
            <p:ph idx="12" sz="quarter" type="sldNum"/>
          </p:nvPr>
        </p:nvSpPr>
        <p:spPr/>
        <p:txBody>
          <a:bodyPr rtlCol="0"/>
          <a:lstStyle/>
          <a:p>
            <a:pPr/>
            <a:fld id="{31D72D6B-A15B-4614-B94F-925A1D8DBD70}" type="slidenum"/>
            <a:endParaRPr dirty="0" lang="en-US"/>
          </a:p>
        </p:txBody>
      </p:sp>
    </p:spTree>
    <p:extLst>
      <p:ext uri="{3B7EE904-E9CC-44FD-AC07-B4E91CEB43F4}">
        <p14:creationId xmlns:p14="http://schemas.microsoft.com/office/powerpoint/2010/main" val="1711003003447"/>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9">
            <a:extLst>
              <a:ext uri="{EACE3665-0225-4DAF-A665-CD78970B964C}">
                <a16:creationId xmlns:a16="http://schemas.microsoft.com/office/drawing/2010/main" id="{61430596-4C29-4C69-B865-170B8BC75363}"/>
              </a:ext>
            </a:extLst>
          </p:cNvPr>
          <p:cNvSpPr>
            <a:spLocks noGrp="true"/>
          </p:cNvSpPr>
          <p:nvPr>
            <p:ph type="title"/>
          </p:nvPr>
        </p:nvSpPr>
        <p:spPr/>
        <p:txBody>
          <a:bodyPr rtlCol="0"/>
          <a:lstStyle/>
          <a:p>
            <a:pPr/>
            <a:r>
              <a:rPr dirty="0" lang="en-US"/>
              <a:t>Click to edit Master title style</a:t>
            </a:r>
            <a:endParaRPr dirty="0" lang="en-US"/>
          </a:p>
        </p:txBody>
      </p:sp>
      <p:sp>
        <p:nvSpPr>
          <p:cNvPr id="3" name="Text Placeholder 2">
            <a:extLst>
              <a:ext uri="{6D20DD2D-D89D-4F56-B2BE-E271016927FD}">
                <a16:creationId xmlns:a16="http://schemas.microsoft.com/office/drawing/2010/main" id="{F24DDD58-5936-43CD-8735-31BD4D80C27B}"/>
              </a:ext>
            </a:extLst>
          </p:cNvPr>
          <p:cNvSpPr>
            <a:spLocks noGrp="true"/>
          </p:cNvSpPr>
          <p:nvPr>
            <p:ph idx="1" type="body"/>
          </p:nvPr>
        </p:nvSpPr>
        <p:spPr>
          <a:xfrm rot="0">
            <a:off x="3867912" y="1023586"/>
            <a:ext cx="3474720" cy="807720"/>
          </a:xfrm>
        </p:spPr>
        <p:txBody>
          <a:bodyPr anchor="b" rtlCol="0">
            <a:normAutofit/>
          </a:bodyPr>
          <a:lstStyle>
            <a:lvl1pPr indent="0" lvl="0" marL="0">
              <a:spcBef>
                <a:spcPts val="0"/>
              </a:spcBef>
              <a:buNone/>
              <a:defRPr b="1" dirty="0" lang="en-US" sz="2000">
                <a:solidFill>
                  <a:schemeClr val="tx1">
                    <a:lumMod val="65000"/>
                    <a:lumOff val="3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18D94E22-F057-4B24-82C6-9C2B7B158DC4}">
                <a16:creationId xmlns:a16="http://schemas.microsoft.com/office/drawing/2010/main" id="{3E577DF2-763D-4031-AED8-8D77C75BE4AD}"/>
              </a:ext>
            </a:extLst>
          </p:cNvPr>
          <p:cNvSpPr>
            <a:spLocks noGrp="true"/>
          </p:cNvSpPr>
          <p:nvPr>
            <p:ph idx="2"/>
          </p:nvPr>
        </p:nvSpPr>
        <p:spPr>
          <a:xfrm rot="0">
            <a:off x="3867912" y="1930936"/>
            <a:ext cx="3474720" cy="4023360"/>
          </a:xfrm>
        </p:spPr>
        <p:txBody>
          <a:bodyPr rtlCol="0"/>
          <a:lstStyle>
            <a:lvl1pPr lvl="0">
              <a:defRPr dirty="0" lang="en-US" sz="2000"/>
            </a:lvl1pPr>
            <a:lvl2pPr lvl="1">
              <a:defRPr dirty="0" lang="en-US" sz="1800"/>
            </a:lvl2pPr>
            <a:lvl3pPr lvl="2">
              <a:defRPr dirty="0" lang="en-US" sz="1600"/>
            </a:lvl3pPr>
            <a:lvl4pPr lvl="3">
              <a:defRPr dirty="0" lang="en-US" sz="1400"/>
            </a:lvl4pPr>
            <a:lvl5pPr lvl="4">
              <a:defRPr dirty="0" lang="en-US" sz="1400"/>
            </a:lvl5pPr>
            <a:lvl6pPr lvl="5">
              <a:defRPr dirty="0" lang="en-US" sz="1400"/>
            </a:lvl6pPr>
            <a:lvl7pPr lvl="6">
              <a:defRPr dirty="0" lang="en-US" sz="1400"/>
            </a:lvl7pPr>
            <a:lvl8pPr lvl="7">
              <a:defRPr dirty="0" lang="en-US" sz="1400"/>
            </a:lvl8pPr>
            <a:lvl9pPr lvl="8">
              <a:defRPr dirty="0" lang="en-US" sz="14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C3668C73-9DA4-49B3-B193-9778ECC0BCED}">
                <a16:creationId xmlns:a16="http://schemas.microsoft.com/office/drawing/2010/main" id="{1346B832-5658-440B-8560-D54308FE796B}"/>
              </a:ext>
            </a:extLst>
          </p:cNvPr>
          <p:cNvSpPr>
            <a:spLocks noGrp="true"/>
          </p:cNvSpPr>
          <p:nvPr>
            <p:ph idx="3" type="body"/>
          </p:nvPr>
        </p:nvSpPr>
        <p:spPr>
          <a:xfrm rot="0">
            <a:off x="7818462" y="1023586"/>
            <a:ext cx="3474720" cy="813171"/>
          </a:xfrm>
        </p:spPr>
        <p:txBody>
          <a:bodyPr anchor="b" rtlCol="0">
            <a:normAutofit/>
          </a:bodyPr>
          <a:lstStyle>
            <a:lvl1pPr indent="0" lvl="0" marL="0">
              <a:spcBef>
                <a:spcPts val="0"/>
              </a:spcBef>
              <a:buNone/>
              <a:defRPr b="1" dirty="0" lang="en-US" sz="2000">
                <a:solidFill>
                  <a:schemeClr val="tx1">
                    <a:lumMod val="65000"/>
                    <a:lumOff val="3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5">
            <a:extLst>
              <a:ext uri="{766AA0EA-611A-4E93-9B5E-2118AE616F2D}">
                <a16:creationId xmlns:a16="http://schemas.microsoft.com/office/drawing/2010/main" id="{BFC60589-04D8-497B-8C3C-EAE21C641342}"/>
              </a:ext>
            </a:extLst>
          </p:cNvPr>
          <p:cNvSpPr>
            <a:spLocks noGrp="true"/>
          </p:cNvSpPr>
          <p:nvPr>
            <p:ph idx="4"/>
          </p:nvPr>
        </p:nvSpPr>
        <p:spPr>
          <a:xfrm rot="0">
            <a:off x="7818462" y="1930936"/>
            <a:ext cx="3474720" cy="4023360"/>
          </a:xfrm>
        </p:spPr>
        <p:txBody>
          <a:bodyPr rtlCol="0"/>
          <a:lstStyle>
            <a:lvl1pPr lvl="0">
              <a:defRPr dirty="0" lang="en-US" sz="2000"/>
            </a:lvl1pPr>
            <a:lvl2pPr lvl="1">
              <a:defRPr dirty="0" lang="en-US" sz="1800"/>
            </a:lvl2pPr>
            <a:lvl3pPr lvl="2">
              <a:defRPr dirty="0" lang="en-US" sz="1600"/>
            </a:lvl3pPr>
            <a:lvl4pPr lvl="3">
              <a:defRPr dirty="0" lang="en-US" sz="1400"/>
            </a:lvl4pPr>
            <a:lvl5pPr lvl="4">
              <a:defRPr dirty="0" lang="en-US" sz="1400"/>
            </a:lvl5pPr>
            <a:lvl6pPr lvl="5">
              <a:defRPr dirty="0" lang="en-US" sz="1400"/>
            </a:lvl6pPr>
            <a:lvl7pPr lvl="6">
              <a:defRPr dirty="0" lang="en-US" sz="1400"/>
            </a:lvl7pPr>
            <a:lvl8pPr lvl="7">
              <a:defRPr dirty="0" lang="en-US" sz="1400"/>
            </a:lvl8pPr>
            <a:lvl9pPr lvl="8">
              <a:defRPr dirty="0" lang="en-US" sz="14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1">
            <a:extLst>
              <a:ext uri="{4A00651A-75BC-4999-BC05-83142EBF2F92}">
                <a16:creationId xmlns:a16="http://schemas.microsoft.com/office/drawing/2010/main" id="{673888CF-E46A-4D3A-A9D4-B5D40AE6D42F}"/>
              </a:ext>
            </a:extLst>
          </p:cNvPr>
          <p:cNvSpPr>
            <a:spLocks noGrp="true"/>
          </p:cNvSpPr>
          <p:nvPr>
            <p:ph idx="10" sz="half" type="dt"/>
          </p:nvPr>
        </p:nvSpPr>
        <p:spPr/>
        <p:txBody>
          <a:bodyPr rtlCol="0"/>
          <a:lstStyle/>
          <a:p>
            <a:pPr/>
            <a:fld id="{B4C193D4-4ED4-4761-83A1-312C6BCCA004}" type="datetime1">
              <a:t>3/21/2024</a:t>
            </a:fld>
            <a:endParaRPr dirty="0" lang="en-US"/>
          </a:p>
        </p:txBody>
      </p:sp>
      <p:sp>
        <p:nvSpPr>
          <p:cNvPr id="8" name="Footer Placeholder 10">
            <a:extLst>
              <a:ext uri="{DC780BE6-E9BA-4382-AFFD-54ED76A5B5C8}">
                <a16:creationId xmlns:a16="http://schemas.microsoft.com/office/drawing/2010/main" id="{CEDEA754-5A77-4932-86CB-C6C6339EE230}"/>
              </a:ext>
            </a:extLst>
          </p:cNvPr>
          <p:cNvSpPr>
            <a:spLocks noGrp="true"/>
          </p:cNvSpPr>
          <p:nvPr>
            <p:ph idx="11" sz="quarter" type="ftr"/>
          </p:nvPr>
        </p:nvSpPr>
        <p:spPr/>
        <p:txBody>
          <a:bodyPr rtlCol="0"/>
          <a:lstStyle/>
          <a:p>
            <a:pPr/>
            <a:r>
              <a:rPr dirty="0" lang="en-US"/>
              <a:t/>
            </a:r>
            <a:endParaRPr dirty="0" lang="en-US"/>
          </a:p>
        </p:txBody>
      </p:sp>
      <p:sp>
        <p:nvSpPr>
          <p:cNvPr id="9" name="Slide Number Placeholder 11">
            <a:extLst>
              <a:ext uri="{D7B1B1B7-B0BB-4F3A-9573-19FE7C71BF44}">
                <a16:creationId xmlns:a16="http://schemas.microsoft.com/office/drawing/2010/main" id="{8F0940AB-5A86-4D17-8188-DC5E55282EFB}"/>
              </a:ext>
            </a:extLst>
          </p:cNvPr>
          <p:cNvSpPr>
            <a:spLocks noGrp="true"/>
          </p:cNvSpPr>
          <p:nvPr>
            <p:ph idx="12" sz="quarter" type="sldNum"/>
          </p:nvPr>
        </p:nvSpPr>
        <p:spPr/>
        <p:txBody>
          <a:bodyPr rtlCol="0"/>
          <a:lstStyle/>
          <a:p>
            <a:pPr/>
            <a:fld id="{C1240162-522F-4695-BDBF-5554C036E2E9}" type="slidenum"/>
            <a:endParaRPr dirty="0" lang="en-US"/>
          </a:p>
        </p:txBody>
      </p:sp>
    </p:spTree>
    <p:extLst>
      <p:ext uri="{B8F45F59-C78C-4E5A-B4A7-50C3737536EC}">
        <p14:creationId xmlns:p14="http://schemas.microsoft.com/office/powerpoint/2010/main" val="1711003003451"/>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5">
            <a:extLst>
              <a:ext uri="{4D123341-665D-4A44-839D-27D0EE350E5E}">
                <a16:creationId xmlns:a16="http://schemas.microsoft.com/office/drawing/2010/main" id="{FD61E58B-B798-46EF-8FF6-DB0121CA5F55}"/>
              </a:ext>
            </a:extLst>
          </p:cNvPr>
          <p:cNvSpPr>
            <a:spLocks noGrp="true"/>
          </p:cNvSpPr>
          <p:nvPr>
            <p:ph type="title"/>
          </p:nvPr>
        </p:nvSpPr>
        <p:spPr/>
        <p:txBody>
          <a:bodyPr rtlCol="0"/>
          <a:lstStyle/>
          <a:p>
            <a:pPr/>
            <a:r>
              <a:rPr dirty="0" lang="en-US"/>
              <a:t>Click to edit Master title style</a:t>
            </a:r>
            <a:endParaRPr dirty="0" lang="en-US"/>
          </a:p>
        </p:txBody>
      </p:sp>
      <p:sp>
        <p:nvSpPr>
          <p:cNvPr id="3" name="Date Placeholder 1">
            <a:extLst>
              <a:ext uri="{6E298CE8-2641-4E4B-9FD5-07E471D40CEE}">
                <a16:creationId xmlns:a16="http://schemas.microsoft.com/office/drawing/2010/main" id="{5DE39135-5735-4F4D-AAFD-859A4E988134}"/>
              </a:ext>
            </a:extLst>
          </p:cNvPr>
          <p:cNvSpPr>
            <a:spLocks noGrp="true"/>
          </p:cNvSpPr>
          <p:nvPr>
            <p:ph idx="10" sz="half" type="dt"/>
          </p:nvPr>
        </p:nvSpPr>
        <p:spPr/>
        <p:txBody>
          <a:bodyPr rtlCol="0"/>
          <a:lstStyle/>
          <a:p>
            <a:pPr/>
            <a:fld id="{CFE274BA-D022-4F86-8561-2897F2D00FC9}" type="datetime1">
              <a:t>3/21/2024</a:t>
            </a:fld>
            <a:endParaRPr dirty="0" lang="en-US"/>
          </a:p>
        </p:txBody>
      </p:sp>
      <p:sp>
        <p:nvSpPr>
          <p:cNvPr id="4" name="Footer Placeholder 6">
            <a:extLst>
              <a:ext uri="{CACE8456-4896-4427-A880-F5F6632416A4}">
                <a16:creationId xmlns:a16="http://schemas.microsoft.com/office/drawing/2010/main" id="{C80CF241-90FC-4D43-A437-A494F753F0FC}"/>
              </a:ext>
            </a:extLst>
          </p:cNvPr>
          <p:cNvSpPr>
            <a:spLocks noGrp="true"/>
          </p:cNvSpPr>
          <p:nvPr>
            <p:ph idx="11" sz="quarter" type="ftr"/>
          </p:nvPr>
        </p:nvSpPr>
        <p:spPr/>
        <p:txBody>
          <a:bodyPr rtlCol="0"/>
          <a:lstStyle/>
          <a:p>
            <a:pPr/>
            <a:r>
              <a:rPr dirty="0" lang="en-US"/>
              <a:t/>
            </a:r>
            <a:endParaRPr dirty="0" lang="en-US"/>
          </a:p>
        </p:txBody>
      </p:sp>
      <p:sp>
        <p:nvSpPr>
          <p:cNvPr id="5" name="Slide Number Placeholder 7">
            <a:extLst>
              <a:ext uri="{889F1D17-AE29-46D3-ACC6-20D6AF18A976}">
                <a16:creationId xmlns:a16="http://schemas.microsoft.com/office/drawing/2010/main" id="{619F7976-2B49-4A02-9466-3450E0610867}"/>
              </a:ext>
            </a:extLst>
          </p:cNvPr>
          <p:cNvSpPr>
            <a:spLocks noGrp="true"/>
          </p:cNvSpPr>
          <p:nvPr>
            <p:ph idx="12" sz="quarter" type="sldNum"/>
          </p:nvPr>
        </p:nvSpPr>
        <p:spPr/>
        <p:txBody>
          <a:bodyPr rtlCol="0"/>
          <a:lstStyle/>
          <a:p>
            <a:pPr/>
            <a:fld id="{10E2FE80-0EF2-4622-AC26-2F9A976ACBE2}" type="slidenum"/>
            <a:endParaRPr dirty="0" lang="en-US"/>
          </a:p>
        </p:txBody>
      </p:sp>
    </p:spTree>
    <p:extLst>
      <p:ext uri="{1F06C78F-29FE-4728-8AD2-8F0B98AD07EF}">
        <p14:creationId xmlns:p14="http://schemas.microsoft.com/office/powerpoint/2010/main" val="1711003003453"/>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blank">
  <p:cSld name="Blank">
    <p:spTree>
      <p:nvGrpSpPr>
        <p:cNvPr id="1" name=""/>
        <p:cNvGrpSpPr/>
        <p:nvPr/>
      </p:nvGrpSpPr>
      <p:grpSpPr>
        <a:xfrm>
          <a:off x="0" y="0"/>
          <a:ext cx="0" cy="0"/>
          <a:chOff x="0" y="0"/>
          <a:chExt cx="0" cy="0"/>
        </a:xfrm>
      </p:grpSpPr>
      <p:sp>
        <p:nvSpPr>
          <p:cNvPr id="2" name="Date Placeholder 4">
            <a:extLst>
              <a:ext uri="{1587C42D-0785-4FC5-BE61-325040A80D86}">
                <a16:creationId xmlns:a16="http://schemas.microsoft.com/office/drawing/2010/main" id="{1122A974-3B4B-491D-94D6-F1EA5846A720}"/>
              </a:ext>
            </a:extLst>
          </p:cNvPr>
          <p:cNvSpPr>
            <a:spLocks noGrp="true"/>
          </p:cNvSpPr>
          <p:nvPr>
            <p:ph idx="10" sz="half" type="dt"/>
          </p:nvPr>
        </p:nvSpPr>
        <p:spPr/>
        <p:txBody>
          <a:bodyPr rtlCol="0"/>
          <a:lstStyle/>
          <a:p>
            <a:pPr/>
            <a:fld id="{C3310111-9D6C-4C6B-944D-AE9B09DACA1D}" type="datetime1">
              <a:t>3/21/2024</a:t>
            </a:fld>
            <a:endParaRPr dirty="0" lang="en-US"/>
          </a:p>
        </p:txBody>
      </p:sp>
      <p:sp>
        <p:nvSpPr>
          <p:cNvPr id="3" name="Footer Placeholder 5">
            <a:extLst>
              <a:ext uri="{D94CA2C7-A189-4B81-B8D8-79C62F1B3915}">
                <a16:creationId xmlns:a16="http://schemas.microsoft.com/office/drawing/2010/main" id="{24E710D1-D2F8-4FDD-A3C9-857373891727}"/>
              </a:ext>
            </a:extLst>
          </p:cNvPr>
          <p:cNvSpPr>
            <a:spLocks noGrp="true"/>
          </p:cNvSpPr>
          <p:nvPr>
            <p:ph idx="11" sz="quarter" type="ftr"/>
          </p:nvPr>
        </p:nvSpPr>
        <p:spPr/>
        <p:txBody>
          <a:bodyPr rtlCol="0"/>
          <a:lstStyle/>
          <a:p>
            <a:pPr/>
            <a:r>
              <a:rPr dirty="0" lang="en-US"/>
              <a:t/>
            </a:r>
            <a:endParaRPr dirty="0" lang="en-US"/>
          </a:p>
        </p:txBody>
      </p:sp>
      <p:sp>
        <p:nvSpPr>
          <p:cNvPr id="4" name="Slide Number Placeholder 6">
            <a:extLst>
              <a:ext uri="{2DDE7BC6-3320-41BE-81B3-EB01DFA06BE5}">
                <a16:creationId xmlns:a16="http://schemas.microsoft.com/office/drawing/2010/main" id="{3E5EB292-B099-47E8-B5B3-57E17CA4B086}"/>
              </a:ext>
            </a:extLst>
          </p:cNvPr>
          <p:cNvSpPr>
            <a:spLocks noGrp="true"/>
          </p:cNvSpPr>
          <p:nvPr>
            <p:ph idx="12" sz="quarter" type="sldNum"/>
          </p:nvPr>
        </p:nvSpPr>
        <p:spPr/>
        <p:txBody>
          <a:bodyPr rtlCol="0"/>
          <a:lstStyle/>
          <a:p>
            <a:pPr/>
            <a:fld id="{F46F31FA-1EEF-45B0-8B5F-006E841DAB82}" type="slidenum"/>
            <a:endParaRPr dirty="0" lang="en-US"/>
          </a:p>
        </p:txBody>
      </p:sp>
    </p:spTree>
    <p:extLst>
      <p:ext uri="{91F90F0B-F482-4DFB-932E-0D550AF4021F}">
        <p14:creationId xmlns:p14="http://schemas.microsoft.com/office/powerpoint/2010/main" val="1711003003456"/>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a:extLst>
              <a:ext uri="{EAD36536-42C6-4C31-B878-AE2E3806E17E}">
                <a16:creationId xmlns:a16="http://schemas.microsoft.com/office/drawing/2010/main" id="{9D4E7450-10B8-4BC4-9DA0-C4DD76A8823F}"/>
              </a:ext>
            </a:extLst>
          </p:cNvPr>
          <p:cNvSpPr>
            <a:spLocks noGrp="true"/>
          </p:cNvSpPr>
          <p:nvPr>
            <p:ph type="title"/>
          </p:nvPr>
        </p:nvSpPr>
        <p:spPr>
          <a:xfrm rot="0">
            <a:off x="256032" y="1143000"/>
            <a:ext cx="2834639" cy="2377439"/>
          </a:xfrm>
        </p:spPr>
        <p:txBody>
          <a:bodyPr anchor="b" rtlCol="0">
            <a:normAutofit/>
          </a:bodyPr>
          <a:lstStyle>
            <a:lvl1pPr lvl="0">
              <a:defRPr b="0" baseline="0" dirty="0" lang="en-US" sz="3200">
                <a:latin typeface="+mj-lt"/>
              </a:defRPr>
            </a:lvl1pPr>
          </a:lstStyle>
          <a:p>
            <a:pPr/>
            <a:r>
              <a:rPr dirty="0" lang="en-US"/>
              <a:t>Click to edit Master title style</a:t>
            </a:r>
            <a:endParaRPr dirty="0" lang="en-US"/>
          </a:p>
        </p:txBody>
      </p:sp>
      <p:sp>
        <p:nvSpPr>
          <p:cNvPr id="3" name="Content Placeholder 2">
            <a:extLst>
              <a:ext uri="{22E09F95-76F3-44A9-B0E6-FFB60225E6B5}">
                <a16:creationId xmlns:a16="http://schemas.microsoft.com/office/drawing/2010/main" id="{2E37D65C-F140-4168-8A09-C7E42B751D31}"/>
              </a:ext>
            </a:extLst>
          </p:cNvPr>
          <p:cNvSpPr>
            <a:spLocks noGrp="true"/>
          </p:cNvSpPr>
          <p:nvPr>
            <p:ph idx="1"/>
          </p:nvPr>
        </p:nvSpPr>
        <p:spPr>
          <a:xfrm rot="0">
            <a:off x="3867912" y="868680"/>
            <a:ext cx="7315200" cy="5120639"/>
          </a:xfrm>
        </p:spPr>
        <p:txBody>
          <a:bodyPr rtlCol="0"/>
          <a:lstStyle>
            <a:lvl1pPr lvl="0">
              <a:defRPr dirty="0" lang="en-US" sz="2000"/>
            </a:lvl1pPr>
            <a:lvl2pPr lvl="1">
              <a:defRPr dirty="0" lang="en-US" sz="1800"/>
            </a:lvl2pPr>
            <a:lvl3pPr lvl="2">
              <a:defRPr dirty="0" lang="en-US" sz="1600"/>
            </a:lvl3pPr>
            <a:lvl4pPr lvl="3">
              <a:defRPr dirty="0" lang="en-US" sz="1400"/>
            </a:lvl4pPr>
            <a:lvl5pPr lvl="4">
              <a:defRPr dirty="0" lang="en-US" sz="1400"/>
            </a:lvl5pPr>
            <a:lvl6pPr lvl="5">
              <a:defRPr dirty="0" lang="en-US" sz="1400"/>
            </a:lvl6pPr>
            <a:lvl7pPr lvl="6">
              <a:defRPr dirty="0" lang="en-US" sz="1400"/>
            </a:lvl7pPr>
            <a:lvl8pPr lvl="7">
              <a:defRPr dirty="0" lang="en-US" sz="1400"/>
            </a:lvl8pPr>
            <a:lvl9pPr lvl="8">
              <a:defRPr dirty="0" lang="en-US" sz="14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a:extLst>
              <a:ext uri="{C3DAB9B2-4CA4-457B-8A53-D1123DDDD826}">
                <a16:creationId xmlns:a16="http://schemas.microsoft.com/office/drawing/2010/main" id="{AF7C1C00-19AA-41DF-B9F6-4A55FE740219}"/>
              </a:ext>
            </a:extLst>
          </p:cNvPr>
          <p:cNvSpPr>
            <a:spLocks noGrp="true"/>
          </p:cNvSpPr>
          <p:nvPr>
            <p:ph idx="2" type="body"/>
          </p:nvPr>
        </p:nvSpPr>
        <p:spPr>
          <a:xfrm rot="0">
            <a:off x="256032" y="3494176"/>
            <a:ext cx="2834639" cy="2321990"/>
          </a:xfrm>
        </p:spPr>
        <p:txBody>
          <a:bodyPr anchor="t" rtlCol="0">
            <a:normAutofit/>
          </a:bodyPr>
          <a:lstStyle>
            <a:lvl1pPr indent="0" lvl="0" marL="0">
              <a:lnSpc>
                <a:spcPct val="100000"/>
              </a:lnSpc>
              <a:buNone/>
              <a:defRPr dirty="0" lang="en-US" sz="1400">
                <a:solidFill>
                  <a:srgbClr val="ffffff"/>
                </a:solidFill>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7">
            <a:extLst>
              <a:ext uri="{EFEFA1E3-A857-4213-91A1-B3FA89143ADC}">
                <a16:creationId xmlns:a16="http://schemas.microsoft.com/office/drawing/2010/main" id="{0F7C6993-D7F1-422B-9F61-1F10354233CB}"/>
              </a:ext>
            </a:extLst>
          </p:cNvPr>
          <p:cNvSpPr>
            <a:spLocks noGrp="true"/>
          </p:cNvSpPr>
          <p:nvPr>
            <p:ph idx="10" sz="half" type="dt"/>
          </p:nvPr>
        </p:nvSpPr>
        <p:spPr/>
        <p:txBody>
          <a:bodyPr rtlCol="0"/>
          <a:lstStyle/>
          <a:p>
            <a:pPr/>
            <a:fld id="{FC887467-919C-429B-A884-21BDE767E98A}" type="datetime1">
              <a:t>3/21/2024</a:t>
            </a:fld>
            <a:endParaRPr dirty="0" lang="en-US"/>
          </a:p>
        </p:txBody>
      </p:sp>
      <p:sp>
        <p:nvSpPr>
          <p:cNvPr id="6" name="Footer Placeholder 8">
            <a:extLst>
              <a:ext uri="{49DCA075-EF92-4BA8-877F-FD0358CF345C}">
                <a16:creationId xmlns:a16="http://schemas.microsoft.com/office/drawing/2010/main" id="{9D621709-0EBB-41E8-AF40-B30CF626CE71}"/>
              </a:ext>
            </a:extLst>
          </p:cNvPr>
          <p:cNvSpPr>
            <a:spLocks noGrp="true"/>
          </p:cNvSpPr>
          <p:nvPr>
            <p:ph idx="11" sz="quarter" type="ftr"/>
          </p:nvPr>
        </p:nvSpPr>
        <p:spPr/>
        <p:txBody>
          <a:bodyPr rtlCol="0"/>
          <a:lstStyle/>
          <a:p>
            <a:pPr/>
            <a:r>
              <a:rPr dirty="0" lang="en-US"/>
              <a:t/>
            </a:r>
            <a:endParaRPr dirty="0" lang="en-US"/>
          </a:p>
        </p:txBody>
      </p:sp>
      <p:sp>
        <p:nvSpPr>
          <p:cNvPr id="7" name="Slide Number Placeholder 9">
            <a:extLst>
              <a:ext uri="{411E4528-44FC-424D-8706-7BDEB3784DC4}">
                <a16:creationId xmlns:a16="http://schemas.microsoft.com/office/drawing/2010/main" id="{2EC871E7-043E-47A9-89AF-F936AA02C3FB}"/>
              </a:ext>
            </a:extLst>
          </p:cNvPr>
          <p:cNvSpPr>
            <a:spLocks noGrp="true"/>
          </p:cNvSpPr>
          <p:nvPr>
            <p:ph idx="12" sz="quarter" type="sldNum"/>
          </p:nvPr>
        </p:nvSpPr>
        <p:spPr/>
        <p:txBody>
          <a:bodyPr rtlCol="0"/>
          <a:lstStyle/>
          <a:p>
            <a:pPr/>
            <a:fld id="{16BC8EBB-C89A-4117-A6F5-BD4224D4A8F0}" type="slidenum"/>
            <a:endParaRPr dirty="0" lang="en-US"/>
          </a:p>
        </p:txBody>
      </p:sp>
    </p:spTree>
    <p:extLst>
      <p:ext uri="{CEFBD5CB-0E89-4901-AC95-DB84F3FA8EC2}">
        <p14:creationId xmlns:p14="http://schemas.microsoft.com/office/powerpoint/2010/main" val="1711003003458"/>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B01574B6-4A21-4E83-B8DB-BE40DA3384B4}">
                <a16:creationId xmlns:a16="http://schemas.microsoft.com/office/drawing/2010/main" id="{E7C32EF6-5413-4ACE-9D5C-4FA35B2142C4}"/>
              </a:ext>
            </a:extLst>
          </p:cNvPr>
          <p:cNvSpPr>
            <a:spLocks noGrp="true"/>
          </p:cNvSpPr>
          <p:nvPr>
            <p:ph type="title"/>
          </p:nvPr>
        </p:nvSpPr>
        <p:spPr>
          <a:xfrm rot="0">
            <a:off x="256032" y="1143000"/>
            <a:ext cx="2834639" cy="2377439"/>
          </a:xfrm>
        </p:spPr>
        <p:txBody>
          <a:bodyPr anchor="b" rtlCol="0">
            <a:normAutofit/>
          </a:bodyPr>
          <a:lstStyle>
            <a:lvl1pPr lvl="0">
              <a:defRPr b="0" dirty="0" lang="en-US" sz="3200">
                <a:latin typeface="+mj-lt"/>
              </a:defRPr>
            </a:lvl1pPr>
          </a:lstStyle>
          <a:p>
            <a:pPr/>
            <a:r>
              <a:rPr dirty="0" lang="en-US"/>
              <a:t>Click to edit Master title style</a:t>
            </a:r>
            <a:endParaRPr dirty="0" lang="en-US"/>
          </a:p>
        </p:txBody>
      </p:sp>
      <p:sp>
        <p:nvSpPr>
          <p:cNvPr id="3" name="Picture Placeholder 2">
            <a:extLst>
              <a:ext uri="{2A3B503D-579A-4FA1-B45F-EF79D3F469F6}">
                <a16:creationId xmlns:a16="http://schemas.microsoft.com/office/drawing/2010/main" id="{69895AC5-5A73-4BEE-BD50-DF828854BBF0}"/>
              </a:ext>
            </a:extLst>
          </p:cNvPr>
          <p:cNvSpPr>
            <a:spLocks noChangeAspect="true" noGrp="true"/>
          </p:cNvSpPr>
          <p:nvPr>
            <p:ph idx="1" type="pic"/>
          </p:nvPr>
        </p:nvSpPr>
        <p:spPr>
          <a:xfrm rot="0">
            <a:off x="3570644" y="767419"/>
            <a:ext cx="8115230" cy="5330952"/>
          </a:xfrm>
          <a:solidFill>
            <a:schemeClr val="bg1">
              <a:lumMod val="75000"/>
            </a:schemeClr>
          </a:solidFill>
        </p:spPr>
        <p:txBody>
          <a:bodyPr anchor="t" rtlCol="0"/>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Click icon to add picture</a:t>
            </a:r>
            <a:endParaRPr dirty="0" lang="en-US"/>
          </a:p>
        </p:txBody>
      </p:sp>
      <p:sp>
        <p:nvSpPr>
          <p:cNvPr id="4" name="Text Placeholder 3">
            <a:extLst>
              <a:ext uri="{5DB1423F-3FE4-4DBA-9660-59B04D3F8EAA}">
                <a16:creationId xmlns:a16="http://schemas.microsoft.com/office/drawing/2010/main" id="{5F2C6A32-1138-41D4-9E81-2B4F739ABD04}"/>
              </a:ext>
            </a:extLst>
          </p:cNvPr>
          <p:cNvSpPr>
            <a:spLocks noGrp="true"/>
          </p:cNvSpPr>
          <p:nvPr>
            <p:ph idx="2" type="body"/>
          </p:nvPr>
        </p:nvSpPr>
        <p:spPr>
          <a:xfrm rot="0">
            <a:off x="256032" y="3493008"/>
            <a:ext cx="2834639" cy="2322576"/>
          </a:xfrm>
        </p:spPr>
        <p:txBody>
          <a:bodyPr anchor="t" rtlCol="0">
            <a:normAutofit/>
          </a:bodyPr>
          <a:lstStyle>
            <a:lvl1pPr indent="0" lvl="0" marL="0">
              <a:lnSpc>
                <a:spcPct val="100000"/>
              </a:lnSpc>
              <a:buNone/>
              <a:defRPr dirty="0" lang="en-US" sz="1400">
                <a:solidFill>
                  <a:srgbClr val="ffffff"/>
                </a:solidFill>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7">
            <a:extLst>
              <a:ext uri="{DA317D54-C998-46A8-9C7D-7FE971B60831}">
                <a16:creationId xmlns:a16="http://schemas.microsoft.com/office/drawing/2010/main" id="{1BE4784D-3846-413F-9FD6-574424BA7BB3}"/>
              </a:ext>
            </a:extLst>
          </p:cNvPr>
          <p:cNvSpPr>
            <a:spLocks noGrp="true"/>
          </p:cNvSpPr>
          <p:nvPr>
            <p:ph idx="10" sz="half" type="dt"/>
          </p:nvPr>
        </p:nvSpPr>
        <p:spPr/>
        <p:txBody>
          <a:bodyPr rtlCol="0"/>
          <a:lstStyle/>
          <a:p>
            <a:pPr/>
            <a:fld id="{7E686883-899F-4112-9C47-F226ABB6AFED}" type="datetime1">
              <a:t>3/21/2024</a:t>
            </a:fld>
            <a:endParaRPr dirty="0" lang="en-US"/>
          </a:p>
        </p:txBody>
      </p:sp>
      <p:sp>
        <p:nvSpPr>
          <p:cNvPr id="6" name="Footer Placeholder 8">
            <a:extLst>
              <a:ext uri="{E35692AB-9E25-445A-9F96-3B3F512DEFE9}">
                <a16:creationId xmlns:a16="http://schemas.microsoft.com/office/drawing/2010/main" id="{74E03B39-F604-4CF9-95B1-E789168ED7F0}"/>
              </a:ext>
            </a:extLst>
          </p:cNvPr>
          <p:cNvSpPr>
            <a:spLocks noGrp="true"/>
          </p:cNvSpPr>
          <p:nvPr>
            <p:ph idx="11" sz="quarter" type="ftr"/>
          </p:nvPr>
        </p:nvSpPr>
        <p:spPr>
          <a:xfrm rot="0">
            <a:off x="3499101" y="6356350"/>
            <a:ext cx="5911517" cy="365125"/>
          </a:xfrm>
        </p:spPr>
        <p:txBody>
          <a:bodyPr rtlCol="0"/>
          <a:lstStyle/>
          <a:p>
            <a:pPr/>
            <a:r>
              <a:rPr dirty="0" lang="en-US"/>
              <a:t/>
            </a:r>
            <a:endParaRPr dirty="0" lang="en-US"/>
          </a:p>
        </p:txBody>
      </p:sp>
      <p:sp>
        <p:nvSpPr>
          <p:cNvPr id="7" name="Slide Number Placeholder 9">
            <a:extLst>
              <a:ext uri="{93D20BDF-5AC2-4D7A-8507-5900C0186D47}">
                <a16:creationId xmlns:a16="http://schemas.microsoft.com/office/drawing/2010/main" id="{17E77DE0-F260-40DD-B87C-D14A3E634387}"/>
              </a:ext>
            </a:extLst>
          </p:cNvPr>
          <p:cNvSpPr>
            <a:spLocks noGrp="true"/>
          </p:cNvSpPr>
          <p:nvPr>
            <p:ph idx="12" sz="quarter" type="sldNum"/>
          </p:nvPr>
        </p:nvSpPr>
        <p:spPr/>
        <p:txBody>
          <a:bodyPr rtlCol="0"/>
          <a:lstStyle/>
          <a:p>
            <a:pPr/>
            <a:fld id="{E24DD138-855B-4722-A3AD-51D2240C2FA7}" type="slidenum"/>
            <a:endParaRPr dirty="0" lang="en-US"/>
          </a:p>
        </p:txBody>
      </p:sp>
    </p:spTree>
    <p:extLst>
      <p:ext uri="{18EDC10B-C0E7-47B1-A65D-0358BF1C95E5}">
        <p14:creationId xmlns:p14="http://schemas.microsoft.com/office/powerpoint/2010/main" val="171100300346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Rectangle 6">
            <a:extLst>
              <a:ext uri="{E42F4960-D8DB-4F94-A51C-1B26214D85FF}">
                <a16:creationId xmlns:a16="http://schemas.microsoft.com/office/drawing/2010/main" id="{E784AE66-FF28-44CC-8F37-1CB625E98A76}"/>
              </a:ext>
            </a:extLst>
          </p:cNvPr>
          <p:cNvSpPr/>
          <p:nvPr/>
        </p:nvSpPr>
        <p:spPr>
          <a:xfrm rot="0">
            <a:off x="1" y="758952"/>
            <a:ext cx="3443590" cy="5330952"/>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3" name="Title Placeholder 1">
            <a:extLst>
              <a:ext uri="{F6B2DDCA-13E9-41AD-B9DE-8794BA7FA53E}">
                <a16:creationId xmlns:a16="http://schemas.microsoft.com/office/drawing/2010/main" id="{9016CDCA-1AC6-4F46-B3AC-371B95CDD696}"/>
              </a:ext>
            </a:extLst>
          </p:cNvPr>
          <p:cNvSpPr>
            <a:spLocks noGrp="true"/>
          </p:cNvSpPr>
          <p:nvPr>
            <p:ph type="title"/>
          </p:nvPr>
        </p:nvSpPr>
        <p:spPr>
          <a:xfrm rot="0">
            <a:off x="252919" y="1123837"/>
            <a:ext cx="2947482" cy="4601182"/>
          </a:xfrm>
          <a:prstGeom prst="rect">
            <a:avLst/>
          </a:prstGeom>
        </p:spPr>
        <p:txBody>
          <a:bodyPr anchor="ctr" bIns="45720" lIns="91440" rIns="91440" rtlCol="0" tIns="45720" vert="horz">
            <a:normAutofit/>
          </a:bodyPr>
          <a:lstStyle/>
          <a:p>
            <a:pPr/>
            <a:r>
              <a:rPr dirty="0" lang="en-US"/>
              <a:t>Click to edit Master title style</a:t>
            </a:r>
            <a:endParaRPr dirty="0" lang="en-US"/>
          </a:p>
        </p:txBody>
      </p:sp>
      <p:sp>
        <p:nvSpPr>
          <p:cNvPr id="4" name="Rectangle 37">
            <a:extLst>
              <a:ext uri="{FEA9CC36-724D-44B7-869B-EFFF16962986}">
                <a16:creationId xmlns:a16="http://schemas.microsoft.com/office/drawing/2010/main" id="{F75D0F58-E89D-431C-A7BA-1AEC825E26CB}"/>
              </a:ext>
            </a:extLst>
          </p:cNvPr>
          <p:cNvSpPr/>
          <p:nvPr/>
        </p:nvSpPr>
        <p:spPr>
          <a:xfrm rot="0">
            <a:off x="11815864" y="758952"/>
            <a:ext cx="384048" cy="5330952"/>
          </a:xfrm>
          <a:prstGeom prst="rect">
            <a:avLst/>
          </a:prstGeom>
          <a:solidFill>
            <a:srgbClr val="c8c8c8">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5" name="Text Placeholder 2">
            <a:extLst>
              <a:ext uri="{D5245521-C6B5-4A78-A77E-24B7B71E84C8}">
                <a16:creationId xmlns:a16="http://schemas.microsoft.com/office/drawing/2010/main" id="{B8FB53BE-0535-4F7D-9E70-D2DBB2975CC4}"/>
              </a:ext>
            </a:extLst>
          </p:cNvPr>
          <p:cNvSpPr>
            <a:spLocks noGrp="true"/>
          </p:cNvSpPr>
          <p:nvPr>
            <p:ph idx="1" type="body"/>
          </p:nvPr>
        </p:nvSpPr>
        <p:spPr>
          <a:xfrm rot="0">
            <a:off x="3869268" y="864108"/>
            <a:ext cx="7315200" cy="5120639"/>
          </a:xfrm>
          <a:prstGeom prst="rect">
            <a:avLst/>
          </a:prstGeom>
        </p:spPr>
        <p:txBody>
          <a:bodyPr anchor="ct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6" name="Date Placeholder 3">
            <a:extLst>
              <a:ext uri="{14EDEB2F-85C2-422C-A9AC-50956F5A28F8}">
                <a16:creationId xmlns:a16="http://schemas.microsoft.com/office/drawing/2010/main" id="{64A975BF-3146-44D8-BFE2-4827CADECDD4}"/>
              </a:ext>
            </a:extLst>
          </p:cNvPr>
          <p:cNvSpPr>
            <a:spLocks noGrp="true"/>
          </p:cNvSpPr>
          <p:nvPr>
            <p:ph idx="2" sz="half" type="dt"/>
          </p:nvPr>
        </p:nvSpPr>
        <p:spPr>
          <a:xfrm rot="0">
            <a:off x="262465" y="6356350"/>
            <a:ext cx="2743200" cy="365125"/>
          </a:xfrm>
          <a:prstGeom prst="rect">
            <a:avLst/>
          </a:prstGeom>
        </p:spPr>
        <p:txBody>
          <a:bodyPr anchor="ctr" bIns="45720" lIns="91440" rIns="91440" rtlCol="0" tIns="45720" vert="horz"/>
          <a:lstStyle>
            <a:lvl1pPr algn="l" lvl="0">
              <a:defRPr dirty="0" lang="en-US" sz="1100">
                <a:solidFill>
                  <a:schemeClr val="tx1">
                    <a:lumMod val="50000"/>
                    <a:lumOff val="50000"/>
                  </a:schemeClr>
                </a:solidFill>
              </a:defRPr>
            </a:lvl1pPr>
          </a:lstStyle>
          <a:p>
            <a:pPr/>
            <a:fld id="{B50CB9F9-D6FE-4069-BD3D-2FAA362B73DE}" type="datetime1">
              <a:t>3/21/2024</a:t>
            </a:fld>
            <a:endParaRPr dirty="0" lang="en-US"/>
          </a:p>
        </p:txBody>
      </p:sp>
      <p:sp>
        <p:nvSpPr>
          <p:cNvPr id="7" name="Footer Placeholder 4">
            <a:extLst>
              <a:ext uri="{C55F6FDC-C1A9-4AE7-BDCB-4655D0DD7986}">
                <a16:creationId xmlns:a16="http://schemas.microsoft.com/office/drawing/2010/main" id="{680B1619-95D1-4018-A3EE-2A96C646A703}"/>
              </a:ext>
            </a:extLst>
          </p:cNvPr>
          <p:cNvSpPr>
            <a:spLocks noGrp="true"/>
          </p:cNvSpPr>
          <p:nvPr>
            <p:ph idx="3" sz="quarter" type="ftr"/>
          </p:nvPr>
        </p:nvSpPr>
        <p:spPr>
          <a:xfrm rot="0">
            <a:off x="3869268" y="6356350"/>
            <a:ext cx="5911517" cy="365125"/>
          </a:xfrm>
          <a:prstGeom prst="rect">
            <a:avLst/>
          </a:prstGeom>
        </p:spPr>
        <p:txBody>
          <a:bodyPr anchor="ctr" bIns="45720" lIns="91440" rIns="91440" rtlCol="0" tIns="45720" vert="horz"/>
          <a:lstStyle>
            <a:lvl1pPr algn="l" lvl="0">
              <a:defRPr dirty="0" lang="en-US" sz="1100">
                <a:solidFill>
                  <a:schemeClr val="tx1">
                    <a:lumMod val="50000"/>
                    <a:lumOff val="50000"/>
                  </a:schemeClr>
                </a:solidFill>
              </a:defRPr>
            </a:lvl1pPr>
          </a:lstStyle>
          <a:p>
            <a:pPr/>
            <a:r>
              <a:rPr dirty="0" lang="en-US"/>
              <a:t/>
            </a:r>
            <a:endParaRPr dirty="0" lang="en-US"/>
          </a:p>
        </p:txBody>
      </p:sp>
      <p:sp>
        <p:nvSpPr>
          <p:cNvPr id="8" name="Slide Number Placeholder 5">
            <a:extLst>
              <a:ext uri="{C5ED209D-C236-45C0-AC92-582AC7C9DE5B}">
                <a16:creationId xmlns:a16="http://schemas.microsoft.com/office/drawing/2010/main" id="{BAC19568-24FC-4EB1-B94B-87FF647D91B3}"/>
              </a:ext>
            </a:extLst>
          </p:cNvPr>
          <p:cNvSpPr>
            <a:spLocks noGrp="true"/>
          </p:cNvSpPr>
          <p:nvPr>
            <p:ph idx="4" sz="quarter" type="sldNum"/>
          </p:nvPr>
        </p:nvSpPr>
        <p:spPr>
          <a:xfrm rot="0">
            <a:off x="10634135" y="6356350"/>
            <a:ext cx="1530927" cy="365125"/>
          </a:xfrm>
          <a:prstGeom prst="rect">
            <a:avLst/>
          </a:prstGeom>
        </p:spPr>
        <p:txBody>
          <a:bodyPr anchor="ctr" bIns="45720" lIns="91440" rIns="91440" rtlCol="0" tIns="45720" vert="horz"/>
          <a:lstStyle>
            <a:lvl1pPr algn="r" lvl="0">
              <a:defRPr b="1" dirty="0" lang="en-US" sz="1200">
                <a:solidFill>
                  <a:schemeClr val="accent1"/>
                </a:solidFill>
                <a:latin typeface="+mn-lt"/>
              </a:defRPr>
            </a:lvl1pPr>
          </a:lstStyle>
          <a:p>
            <a:pPr/>
            <a:fld id="{C61F7E18-3D21-4280-8137-1D930F9D35BB}"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lvl="0" rtl="false">
        <a:lnSpc>
          <a:spcPct val="90000"/>
        </a:lnSpc>
        <a:spcBef>
          <a:spcPct val="0"/>
        </a:spcBef>
        <a:buNone/>
        <a:defRPr baseline="0" dirty="0" lang="en-US" spc="-60" sz="3600">
          <a:solidFill>
            <a:srgbClr val="ffffff"/>
          </a:solidFill>
          <a:latin typeface="+mj-lt"/>
        </a:defRPr>
      </a:lvl1pPr>
    </p:titleStyle>
    <p:bodyStyle>
      <a:lvl1pPr algn="l" indent="-182880" lvl="0" marL="182880" rtl="false">
        <a:lnSpc>
          <a:spcPct val="90000"/>
        </a:lnSpc>
        <a:spcBef>
          <a:spcPts val="1200"/>
        </a:spcBef>
        <a:buClr>
          <a:schemeClr val="accent1"/>
        </a:buClr>
        <a:buFont typeface="Wingdings 2"/>
        <a:buChar char=""/>
        <a:defRPr dirty="0" lang="en-US" sz="2000">
          <a:solidFill>
            <a:schemeClr val="tx1">
              <a:lumMod val="65000"/>
              <a:lumOff val="35000"/>
            </a:schemeClr>
          </a:solidFill>
          <a:latin typeface="+mn-lt"/>
        </a:defRPr>
      </a:lvl1pPr>
      <a:lvl2pPr algn="l" indent="-182880" lvl="1" marL="685800" rtl="false">
        <a:lnSpc>
          <a:spcPct val="90000"/>
        </a:lnSpc>
        <a:spcBef>
          <a:spcPts val="250"/>
        </a:spcBef>
        <a:spcAft>
          <a:spcPts val="250"/>
        </a:spcAft>
        <a:buClr>
          <a:schemeClr val="accent1"/>
        </a:buClr>
        <a:buFont typeface="Wingdings 2"/>
        <a:buChar char=""/>
        <a:defRPr dirty="0" lang="en-US" sz="1800">
          <a:solidFill>
            <a:schemeClr val="tx1">
              <a:lumMod val="65000"/>
              <a:lumOff val="35000"/>
            </a:schemeClr>
          </a:solidFill>
          <a:latin typeface="+mn-lt"/>
        </a:defRPr>
      </a:lvl2pPr>
      <a:lvl3pPr algn="l" indent="-182880" lvl="2" marL="1143000" rtl="false">
        <a:lnSpc>
          <a:spcPct val="90000"/>
        </a:lnSpc>
        <a:spcBef>
          <a:spcPts val="250"/>
        </a:spcBef>
        <a:spcAft>
          <a:spcPts val="250"/>
        </a:spcAft>
        <a:buClr>
          <a:schemeClr val="accent1"/>
        </a:buClr>
        <a:buFont typeface="Wingdings 2"/>
        <a:buChar char=""/>
        <a:defRPr dirty="0" lang="en-US" sz="1600">
          <a:solidFill>
            <a:schemeClr val="tx1">
              <a:lumMod val="65000"/>
              <a:lumOff val="35000"/>
            </a:schemeClr>
          </a:solidFill>
          <a:latin typeface="+mn-lt"/>
        </a:defRPr>
      </a:lvl3pPr>
      <a:lvl4pPr algn="l" indent="-182880" lvl="3" marL="1600200" rtl="false">
        <a:lnSpc>
          <a:spcPct val="90000"/>
        </a:lnSpc>
        <a:spcBef>
          <a:spcPts val="250"/>
        </a:spcBef>
        <a:spcAft>
          <a:spcPts val="250"/>
        </a:spcAft>
        <a:buClr>
          <a:schemeClr val="accent1"/>
        </a:buClr>
        <a:buFont typeface="Wingdings 2"/>
        <a:buChar char=""/>
        <a:defRPr dirty="0" lang="en-US" sz="1400">
          <a:solidFill>
            <a:schemeClr val="tx1">
              <a:lumMod val="65000"/>
              <a:lumOff val="35000"/>
            </a:schemeClr>
          </a:solidFill>
          <a:latin typeface="+mn-lt"/>
        </a:defRPr>
      </a:lvl4pPr>
      <a:lvl5pPr algn="l" indent="-182880" lvl="4" marL="2057400" rtl="false">
        <a:lnSpc>
          <a:spcPct val="90000"/>
        </a:lnSpc>
        <a:spcBef>
          <a:spcPts val="250"/>
        </a:spcBef>
        <a:spcAft>
          <a:spcPts val="250"/>
        </a:spcAft>
        <a:buClr>
          <a:schemeClr val="accent1"/>
        </a:buClr>
        <a:buFont typeface="Wingdings 2"/>
        <a:buChar char=""/>
        <a:defRPr dirty="0" lang="en-US" sz="1400">
          <a:solidFill>
            <a:schemeClr val="tx1">
              <a:lumMod val="65000"/>
              <a:lumOff val="35000"/>
            </a:schemeClr>
          </a:solidFill>
          <a:latin typeface="+mn-lt"/>
        </a:defRPr>
      </a:lvl5pPr>
      <a:lvl6pPr algn="l" indent="-228600" lvl="5" marL="2514600" rtl="false">
        <a:lnSpc>
          <a:spcPct val="90000"/>
        </a:lnSpc>
        <a:spcBef>
          <a:spcPts val="250"/>
        </a:spcBef>
        <a:spcAft>
          <a:spcPts val="250"/>
        </a:spcAft>
        <a:buClr>
          <a:schemeClr val="accent1"/>
        </a:buClr>
        <a:buFont typeface="Wingdings 2"/>
        <a:buChar char=""/>
        <a:defRPr dirty="0" lang="en-US" sz="1400">
          <a:solidFill>
            <a:schemeClr val="tx1">
              <a:lumMod val="65000"/>
              <a:lumOff val="35000"/>
            </a:schemeClr>
          </a:solidFill>
          <a:latin typeface="+mn-lt"/>
        </a:defRPr>
      </a:lvl6pPr>
      <a:lvl7pPr algn="l" indent="-228600" lvl="6" marL="2971800" rtl="false">
        <a:lnSpc>
          <a:spcPct val="90000"/>
        </a:lnSpc>
        <a:spcBef>
          <a:spcPts val="250"/>
        </a:spcBef>
        <a:spcAft>
          <a:spcPts val="250"/>
        </a:spcAft>
        <a:buClr>
          <a:schemeClr val="accent1"/>
        </a:buClr>
        <a:buFont typeface="Wingdings 2"/>
        <a:buChar char=""/>
        <a:defRPr dirty="0" lang="en-US" sz="1400">
          <a:solidFill>
            <a:schemeClr val="tx1">
              <a:lumMod val="65000"/>
              <a:lumOff val="35000"/>
            </a:schemeClr>
          </a:solidFill>
          <a:latin typeface="+mn-lt"/>
        </a:defRPr>
      </a:lvl7pPr>
      <a:lvl8pPr algn="l" indent="-228600" lvl="7" marL="3429000" rtl="false">
        <a:lnSpc>
          <a:spcPct val="90000"/>
        </a:lnSpc>
        <a:spcBef>
          <a:spcPts val="250"/>
        </a:spcBef>
        <a:spcAft>
          <a:spcPts val="250"/>
        </a:spcAft>
        <a:buClr>
          <a:schemeClr val="accent1"/>
        </a:buClr>
        <a:buFont typeface="Wingdings 2"/>
        <a:buChar char=""/>
        <a:defRPr dirty="0" lang="en-US" sz="1400">
          <a:solidFill>
            <a:schemeClr val="tx1">
              <a:lumMod val="65000"/>
              <a:lumOff val="35000"/>
            </a:schemeClr>
          </a:solidFill>
          <a:latin typeface="+mn-lt"/>
        </a:defRPr>
      </a:lvl8pPr>
      <a:lvl9pPr algn="l" indent="-228600" lvl="8" marL="3886200" rtl="false">
        <a:lnSpc>
          <a:spcPct val="90000"/>
        </a:lnSpc>
        <a:spcBef>
          <a:spcPts val="250"/>
        </a:spcBef>
        <a:spcAft>
          <a:spcPts val="250"/>
        </a:spcAft>
        <a:buClr>
          <a:schemeClr val="accent1"/>
        </a:buClr>
        <a:buFont typeface="Wingdings 2"/>
        <a:buChar char=""/>
        <a:defRPr dirty="0" lang="en-US" sz="1400">
          <a:solidFill>
            <a:schemeClr val="tx1">
              <a:lumMod val="65000"/>
              <a:lumOff val="35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9.png" Type="http://schemas.openxmlformats.org/officeDocument/2006/relationships/image"/><Relationship Id="rId1" Target="../slideLayouts/slideLayout6.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1" Target="../slideLayouts/slideLayout6.xml" Type="http://schemas.openxmlformats.org/officeDocument/2006/relationships/slideLayout"/></Relationships>
</file>

<file path=ppt/slides/_rels/slide12.xml.rels><?xml version="1.0" encoding="UTF-8" standalone="no"?><Relationships xmlns="http://schemas.openxmlformats.org/package/2006/relationships"><Relationship Id="rId2" Target="../media/image11.png" Type="http://schemas.openxmlformats.org/officeDocument/2006/relationships/image"/><Relationship Id="rId1" Target="../slideLayouts/slideLayout6.xml" Type="http://schemas.openxmlformats.org/officeDocument/2006/relationships/slideLayout"/></Relationships>
</file>

<file path=ppt/slides/_rels/slide13.xml.rels><?xml version="1.0" encoding="UTF-8" standalone="no"?><Relationships xmlns="http://schemas.openxmlformats.org/package/2006/relationships"><Relationship Id="rId2" Target="../media/image12.png" Type="http://schemas.openxmlformats.org/officeDocument/2006/relationships/image"/><Relationship Id="rId1" Target="../slideLayouts/slideLayout6.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2" Target="../media/image7.pn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Subtitle 2">
            <a:extLst>
              <a:ext uri="{F0851D9D-F234-46D6-B285-C4B95B80D3BB}">
                <a16:creationId xmlns:a16="http://schemas.microsoft.com/office/drawing/2010/main" id="{3E32F928-CB4A-4076-8A0F-E2704090D62C}"/>
              </a:ext>
            </a:extLst>
          </p:cNvPr>
          <p:cNvSpPr>
            <a:spLocks noGrp="true"/>
          </p:cNvSpPr>
          <p:nvPr>
            <p:ph/>
          </p:nvPr>
        </p:nvSpPr>
        <p:spPr>
          <a:xfrm rot="0">
            <a:off x="2205837" y="735253"/>
            <a:ext cx="7315200" cy="5120639"/>
          </a:xfrm>
          <a:prstGeom prst="rect">
            <a:avLst/>
          </a:prstGeom>
          <a:solidFill>
            <a:schemeClr val="accent1"/>
          </a:solidFill>
          <a:ln cap="flat" w="0">
            <a:solidFill>
              <a:srgbClr val="2c889a"/>
            </a:solidFill>
            <a:prstDash val="solid"/>
            <a:miter lim="800000"/>
          </a:ln>
        </p:spPr>
        <p:txBody>
          <a:bodyPr rtlCol="0">
            <a:normAutofit/>
          </a:bodyPr>
          <a:lstStyle/>
          <a:p>
            <a:pPr algn="ctr" indent="0" marL="0">
              <a:buNone/>
            </a:pPr>
            <a:r>
              <a:rPr b="1" dirty="0" lang="en-US" sz="2800">
                <a:solidFill>
                  <a:srgbClr val="002060"/>
                </a:solidFill>
                <a:latin typeface="Segoe Print"/>
              </a:rPr>
              <a:t>Topic</a:t>
            </a:r>
            <a:r>
              <a:rPr dirty="0" lang="en-US" sz="2800">
                <a:solidFill>
                  <a:srgbClr val="002060"/>
                </a:solidFill>
                <a:latin typeface="Segoe Print"/>
              </a:rPr>
              <a:t>: HR Analytics</a:t>
            </a:r>
          </a:p>
          <a:p>
            <a:pPr algn="ctr" indent="0" marL="0">
              <a:buNone/>
            </a:pPr>
            <a:r>
              <a:rPr dirty="0" lang="en-US"/>
              <a:t/>
            </a:r>
          </a:p>
          <a:p>
            <a:pPr algn="ctr" indent="0" marL="0">
              <a:buNone/>
            </a:pPr>
            <a:r>
              <a:rPr dirty="0" lang="en-US"/>
              <a:t>BY:</a:t>
            </a:r>
          </a:p>
          <a:p>
            <a:pPr algn="ctr">
              <a:buFont typeface="Wingdings"/>
              <a:buChar char=""/>
            </a:pPr>
            <a:r>
              <a:rPr dirty="0" lang="en-US">
                <a:solidFill>
                  <a:srgbClr val="002060"/>
                </a:solidFill>
                <a:latin typeface="Segoe Print"/>
              </a:rPr>
              <a:t>Seema Hullati</a:t>
            </a:r>
          </a:p>
          <a:p>
            <a:pPr algn="ctr" indent="0" marL="0">
              <a:buFont typeface="Wingdings"/>
              <a:buNone/>
            </a:pPr>
            <a:r>
              <a:rPr dirty="0" lang="en-US">
                <a:solidFill>
                  <a:srgbClr val="002060"/>
                </a:solidFill>
                <a:latin typeface="Segoe Print"/>
              </a:rPr>
              <a:t/>
            </a:r>
            <a:endParaRPr dirty="0" lang="en-US">
              <a:solidFill>
                <a:srgbClr val="002060"/>
              </a:solidFill>
              <a:latin typeface="Segoe Print"/>
            </a:endParaRPr>
          </a:p>
        </p:txBody>
      </p:sp>
    </p:spTree>
    <p:extLst>
      <p:ext uri="{F152D7F0-7DE2-4C9D-BE4E-6245F0FCA5DA}">
        <p14:creationId xmlns:p14="http://schemas.microsoft.com/office/powerpoint/2010/main" val="171100300346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661FDB1F-9BB4-447D-AEEA-05083A07E99C}">
                <a16:creationId xmlns:a16="http://schemas.microsoft.com/office/drawing/2010/main" id="{5D436F8C-D175-4F6E-B13E-B422D3F95F79}"/>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Picture 5">
            <a:extLst>
              <a:ext uri="{8829176A-0A76-467E-A70F-92C06B04DA55}">
                <a16:creationId xmlns:a16="http://schemas.microsoft.com/office/drawing/2010/main" id="{84F4294C-B945-4B8A-9F7E-8B7FE65AC5CB}"/>
              </a:ext>
            </a:extLst>
          </p:cNvPr>
          <p:cNvPicPr>
            <a:picLocks noChangeAspect="true"/>
          </p:cNvPicPr>
          <p:nvPr/>
        </p:nvPicPr>
        <p:blipFill>
          <a:blip r:embed="rId2"/>
          <a:stretch>
            <a:fillRect/>
          </a:stretch>
        </p:blipFill>
        <p:spPr>
          <a:xfrm rot="0">
            <a:off x="3930964" y="1123836"/>
            <a:ext cx="7424388" cy="1498065"/>
          </a:xfrm>
          <a:prstGeom prst="rect">
            <a:avLst/>
          </a:prstGeom>
          <a:noFill/>
        </p:spPr>
      </p:pic>
      <p:sp>
        <p:nvSpPr>
          <p:cNvPr id="4" name="TextBox 2">
            <a:extLst>
              <a:ext uri="{3E25DBCB-7927-4906-99BB-6A34687422F7}">
                <a16:creationId xmlns:a16="http://schemas.microsoft.com/office/drawing/2010/main" id="{CF422C0A-E700-4985-A3ED-F8736C296C35}"/>
              </a:ext>
            </a:extLst>
          </p:cNvPr>
          <p:cNvSpPr txBox="1"/>
          <p:nvPr/>
        </p:nvSpPr>
        <p:spPr>
          <a:xfrm rot="0">
            <a:off x="4736673" y="3638939"/>
            <a:ext cx="5812970" cy="1200329"/>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IN">
                <a:solidFill>
                  <a:srgbClr val="002060"/>
                </a:solidFill>
                <a:latin typeface="Bradley Hand ITC"/>
              </a:rPr>
              <a:t>The attrition count is the highest for employees that have worked at company only for one year.</a:t>
            </a:r>
          </a:p>
          <a:p>
            <a:pPr algn="ctr" indent="-285750" marL="285750">
              <a:buFont typeface="Wingdings"/>
              <a:buChar char=""/>
            </a:pPr>
            <a:r>
              <a:rPr b="1" dirty="0" lang="en-IN">
                <a:solidFill>
                  <a:srgbClr val="002060"/>
                </a:solidFill>
                <a:latin typeface="Bradley Hand ITC"/>
              </a:rPr>
              <a:t>The attrition count gradually decreases overtime as seen in the chart above.</a:t>
            </a:r>
            <a:endParaRPr b="1" dirty="0" lang="en-IN">
              <a:solidFill>
                <a:srgbClr val="002060"/>
              </a:solidFill>
              <a:latin typeface="Bradley Hand ITC"/>
            </a:endParaRPr>
          </a:p>
        </p:txBody>
      </p:sp>
    </p:spTree>
    <p:extLst>
      <p:ext uri="{B7B86F50-F85B-4841-AEE5-73996BB43199}">
        <p14:creationId xmlns:p14="http://schemas.microsoft.com/office/powerpoint/2010/main" val="1711003003488"/>
      </p:ext>
    </p:extLst>
  </p:cSld>
  <p:clrMapOvr>
    <a:overrideClrMapping accent1="accent1" accent2="accent2" accent3="accent3" accent4="accent4" accent5="accent5" accent6="accent6" bg1="lt1" bg2="lt2" folHlink="folHlink" hlink="hlink" tx1="dk1" tx2="dk2"/>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C1DC218F-2CC3-4EA0-A23F-A22B602B27BF}">
                <a16:creationId xmlns:a16="http://schemas.microsoft.com/office/drawing/2010/main" id="{495041D0-82DF-4023-B5EC-48EEA85929D8}"/>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Picture 3">
            <a:extLst>
              <a:ext uri="{A2DE6223-331A-4A9C-A534-8A21E74660BD}">
                <a16:creationId xmlns:a16="http://schemas.microsoft.com/office/drawing/2010/main" id="{546C4994-C0E2-4B4F-A050-1B4BC1CDCDFE}"/>
              </a:ext>
            </a:extLst>
          </p:cNvPr>
          <p:cNvPicPr>
            <a:picLocks noChangeAspect="true"/>
          </p:cNvPicPr>
          <p:nvPr/>
        </p:nvPicPr>
        <p:blipFill>
          <a:blip r:embed="rId2"/>
          <a:stretch>
            <a:fillRect/>
          </a:stretch>
        </p:blipFill>
        <p:spPr>
          <a:xfrm rot="0">
            <a:off x="5102539" y="1123837"/>
            <a:ext cx="5058497" cy="2879343"/>
          </a:xfrm>
          <a:prstGeom prst="rect">
            <a:avLst/>
          </a:prstGeom>
          <a:noFill/>
        </p:spPr>
      </p:pic>
      <p:sp>
        <p:nvSpPr>
          <p:cNvPr id="4" name="TextBox 2">
            <a:extLst>
              <a:ext uri="{E98F5211-7109-4C59-A2FC-02943E2417DF}">
                <a16:creationId xmlns:a16="http://schemas.microsoft.com/office/drawing/2010/main" id="{D12AC92E-122D-4571-AEAE-698AD077DFE6}"/>
              </a:ext>
            </a:extLst>
          </p:cNvPr>
          <p:cNvSpPr txBox="1"/>
          <p:nvPr/>
        </p:nvSpPr>
        <p:spPr>
          <a:xfrm rot="0">
            <a:off x="4817461" y="4533833"/>
            <a:ext cx="5812970" cy="1200329"/>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IN">
                <a:solidFill>
                  <a:srgbClr val="002060"/>
                </a:solidFill>
                <a:latin typeface="Bradley Hand ITC"/>
              </a:rPr>
              <a:t>For the year group “</a:t>
            </a:r>
            <a:r>
              <a:rPr b="1" dirty="0" lang="en-IN">
                <a:solidFill>
                  <a:srgbClr val="002060"/>
                </a:solidFill>
                <a:effectLst>
                  <a:outerShdw blurRad="38100" dir="2700000" dist="38100">
                    <a:srgbClr val="000000">
                      <a:alpha val="43137"/>
                    </a:srgbClr>
                  </a:outerShdw>
                </a:effectLst>
                <a:latin typeface="Bradley Hand ITC"/>
              </a:rPr>
              <a:t>1-10</a:t>
            </a:r>
            <a:r>
              <a:rPr b="1" dirty="0" lang="en-IN">
                <a:solidFill>
                  <a:srgbClr val="002060"/>
                </a:solidFill>
                <a:latin typeface="Bradley Hand ITC"/>
              </a:rPr>
              <a:t>” the attrition count is highest, it denotes the period since last promotion for the employees.</a:t>
            </a:r>
          </a:p>
          <a:p>
            <a:pPr algn="ctr" indent="-285750" marL="285750">
              <a:buFont typeface="Wingdings"/>
              <a:buChar char=""/>
            </a:pPr>
            <a:r>
              <a:rPr b="1" dirty="0" lang="en-IN">
                <a:solidFill>
                  <a:srgbClr val="002060"/>
                </a:solidFill>
                <a:latin typeface="Bradley Hand ITC"/>
              </a:rPr>
              <a:t>It decreases overtime too.</a:t>
            </a:r>
            <a:endParaRPr b="1" dirty="0" lang="en-IN">
              <a:solidFill>
                <a:srgbClr val="002060"/>
              </a:solidFill>
              <a:latin typeface="Bradley Hand ITC"/>
            </a:endParaRPr>
          </a:p>
        </p:txBody>
      </p:sp>
    </p:spTree>
    <p:extLst>
      <p:ext uri="{5F3F4D65-33DF-4008-9FE4-D81FD56E39DE}">
        <p14:creationId xmlns:p14="http://schemas.microsoft.com/office/powerpoint/2010/main" val="1711003003491"/>
      </p:ext>
    </p:extLst>
  </p:cSld>
  <p:clrMapOvr>
    <a:overrideClrMapping accent1="accent1" accent2="accent2" accent3="accent3" accent4="accent4" accent5="accent5" accent6="accent6" bg1="lt1" bg2="lt2" folHlink="folHlink" hlink="hlink" tx1="dk1" tx2="dk2"/>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9BE53A38-0C82-4432-8FE2-4BBEFCA22067}">
                <a16:creationId xmlns:a16="http://schemas.microsoft.com/office/drawing/2010/main" id="{94B893F2-8584-42E5-9DDB-890B52735DE0}"/>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Picture 5">
            <a:extLst>
              <a:ext uri="{F2488CB6-425E-4B84-BCDA-0C48F4324A7C}">
                <a16:creationId xmlns:a16="http://schemas.microsoft.com/office/drawing/2010/main" id="{314FEFAC-A95B-410C-BC5A-286E0363882D}"/>
              </a:ext>
            </a:extLst>
          </p:cNvPr>
          <p:cNvPicPr>
            <a:picLocks noChangeAspect="true"/>
          </p:cNvPicPr>
          <p:nvPr/>
        </p:nvPicPr>
        <p:blipFill>
          <a:blip r:embed="rId2"/>
          <a:stretch>
            <a:fillRect/>
          </a:stretch>
        </p:blipFill>
        <p:spPr>
          <a:xfrm rot="0">
            <a:off x="4674746" y="1123837"/>
            <a:ext cx="5803530" cy="2990963"/>
          </a:xfrm>
          <a:prstGeom prst="rect">
            <a:avLst/>
          </a:prstGeom>
          <a:noFill/>
        </p:spPr>
      </p:pic>
      <p:sp>
        <p:nvSpPr>
          <p:cNvPr id="4" name="TextBox 2">
            <a:extLst>
              <a:ext uri="{D4AD69F5-19AA-450B-A081-DCD10E4F6886}">
                <a16:creationId xmlns:a16="http://schemas.microsoft.com/office/drawing/2010/main" id="{2FF1D1ED-7CAB-4FA0-A18A-A287E8B09841}"/>
              </a:ext>
            </a:extLst>
          </p:cNvPr>
          <p:cNvSpPr txBox="1"/>
          <p:nvPr/>
        </p:nvSpPr>
        <p:spPr>
          <a:xfrm rot="0">
            <a:off x="5004073" y="4404049"/>
            <a:ext cx="5812970" cy="1200329"/>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IN">
                <a:solidFill>
                  <a:srgbClr val="002060"/>
                </a:solidFill>
                <a:latin typeface="Bradley Hand ITC"/>
              </a:rPr>
              <a:t>As seen in the chart, the highest attrition comes from distance group “</a:t>
            </a:r>
            <a:r>
              <a:rPr b="1" dirty="0" lang="en-IN">
                <a:solidFill>
                  <a:srgbClr val="002060"/>
                </a:solidFill>
                <a:effectLst>
                  <a:outerShdw blurRad="38100" dir="2700000" dist="38100">
                    <a:srgbClr val="000000">
                      <a:alpha val="43137"/>
                    </a:srgbClr>
                  </a:outerShdw>
                </a:effectLst>
                <a:latin typeface="Bradley Hand ITC"/>
              </a:rPr>
              <a:t>21-30</a:t>
            </a:r>
            <a:r>
              <a:rPr b="1" dirty="0" lang="en-IN">
                <a:solidFill>
                  <a:srgbClr val="002060"/>
                </a:solidFill>
                <a:latin typeface="Bradley Hand ITC"/>
              </a:rPr>
              <a:t>”.</a:t>
            </a:r>
          </a:p>
          <a:p>
            <a:pPr algn="ctr" indent="-285750" marL="285750">
              <a:buFont typeface="Wingdings"/>
              <a:buChar char=""/>
            </a:pPr>
            <a:r>
              <a:rPr b="1" dirty="0" lang="en-IN">
                <a:solidFill>
                  <a:srgbClr val="002060"/>
                </a:solidFill>
                <a:latin typeface="Bradley Hand ITC"/>
              </a:rPr>
              <a:t>The different colors are nothing but the number of males and females among the attrition count.</a:t>
            </a:r>
            <a:endParaRPr b="1" dirty="0" lang="en-IN">
              <a:solidFill>
                <a:srgbClr val="002060"/>
              </a:solidFill>
              <a:latin typeface="Bradley Hand ITC"/>
            </a:endParaRPr>
          </a:p>
        </p:txBody>
      </p:sp>
    </p:spTree>
    <p:extLst>
      <p:ext uri="{565C3E94-AC24-4370-8990-5967634C6CCB}">
        <p14:creationId xmlns:p14="http://schemas.microsoft.com/office/powerpoint/2010/main" val="1711003003493"/>
      </p:ext>
    </p:extLst>
  </p:cSld>
  <p:clrMapOvr>
    <a:overrideClrMapping accent1="accent1" accent2="accent2" accent3="accent3" accent4="accent4" accent5="accent5" accent6="accent6" bg1="lt1" bg2="lt2" folHlink="folHlink" hlink="hlink" tx1="dk1" tx2="dk2"/>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E9737CC0-6DDB-4DA6-89F3-2F45FC57C2E4}">
                <a16:creationId xmlns:a16="http://schemas.microsoft.com/office/drawing/2010/main" id="{50935FD7-5DDC-412B-B8F5-60547AFE6893}"/>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Picture 3">
            <a:extLst>
              <a:ext uri="{15116832-2323-4EA4-808F-C4FD5C943DC9}">
                <a16:creationId xmlns:a16="http://schemas.microsoft.com/office/drawing/2010/main" id="{DFC3DE72-BC31-492F-939C-1C315ECCC543}"/>
              </a:ext>
            </a:extLst>
          </p:cNvPr>
          <p:cNvPicPr>
            <a:picLocks noChangeAspect="true"/>
          </p:cNvPicPr>
          <p:nvPr/>
        </p:nvPicPr>
        <p:blipFill>
          <a:blip r:embed="rId2"/>
          <a:stretch>
            <a:fillRect/>
          </a:stretch>
        </p:blipFill>
        <p:spPr>
          <a:xfrm rot="0">
            <a:off x="4213697" y="1123837"/>
            <a:ext cx="6889732" cy="3280212"/>
          </a:xfrm>
          <a:prstGeom prst="rect">
            <a:avLst/>
          </a:prstGeom>
          <a:noFill/>
        </p:spPr>
      </p:pic>
      <p:sp>
        <p:nvSpPr>
          <p:cNvPr id="4" name="TextBox 2">
            <a:extLst>
              <a:ext uri="{F0D18094-3FC3-4D36-A111-3BF5253485F2}">
                <a16:creationId xmlns:a16="http://schemas.microsoft.com/office/drawing/2010/main" id="{44ECCBC9-E403-4D5B-8432-ADBBF465758C}"/>
              </a:ext>
            </a:extLst>
          </p:cNvPr>
          <p:cNvSpPr txBox="1"/>
          <p:nvPr/>
        </p:nvSpPr>
        <p:spPr>
          <a:xfrm rot="0">
            <a:off x="4752077" y="4889241"/>
            <a:ext cx="5812970" cy="1477328"/>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IN">
                <a:solidFill>
                  <a:srgbClr val="002060"/>
                </a:solidFill>
                <a:latin typeface="Bradley Hand ITC"/>
              </a:rPr>
              <a:t>We can see the number of active employees at the company in the chart above.</a:t>
            </a:r>
          </a:p>
          <a:p>
            <a:pPr algn="ctr" indent="-285750" marL="285750">
              <a:buFont typeface="Wingdings"/>
              <a:buChar char=""/>
            </a:pPr>
            <a:r>
              <a:rPr b="1" dirty="0" lang="en-IN">
                <a:solidFill>
                  <a:srgbClr val="002060"/>
                </a:solidFill>
                <a:latin typeface="Bradley Hand ITC"/>
              </a:rPr>
              <a:t>The Sales dep has the highest number of active employees among all the other departments, which are further categorised according to their marital status.</a:t>
            </a:r>
            <a:endParaRPr b="1" dirty="0" lang="en-IN">
              <a:solidFill>
                <a:srgbClr val="002060"/>
              </a:solidFill>
              <a:latin typeface="Bradley Hand ITC"/>
            </a:endParaRPr>
          </a:p>
        </p:txBody>
      </p:sp>
    </p:spTree>
    <p:extLst>
      <p:ext uri="{7578D953-18E9-4AB3-BD22-695740CCA8AD}">
        <p14:creationId xmlns:p14="http://schemas.microsoft.com/office/powerpoint/2010/main" val="1711003003495"/>
      </p:ext>
    </p:extLst>
  </p:cSld>
  <p:clrMapOvr>
    <a:overrideClrMapping accent1="accent1" accent2="accent2" accent3="accent3" accent4="accent4" accent5="accent5" accent6="accent6" bg1="lt1" bg2="lt2" folHlink="folHlink" hlink="hlink" tx1="dk1" tx2="dk2"/>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1C1708CF-5C63-44D3-A216-456EFB1BC62B}">
                <a16:creationId xmlns:a16="http://schemas.microsoft.com/office/drawing/2010/main" id="{CB898A95-13BA-4C0A-B648-81036EB38BE4}"/>
              </a:ext>
            </a:extLst>
          </p:cNvPr>
          <p:cNvSpPr>
            <a:spLocks noGrp="true"/>
          </p:cNvSpPr>
          <p:nvPr>
            <p:ph type="title"/>
          </p:nvPr>
        </p:nvSpPr>
        <p:spPr/>
        <p:txBody>
          <a:bodyPr rtlCol="0">
            <a:normAutofit/>
          </a:bodyPr>
          <a:lstStyle/>
          <a:p>
            <a:pPr algn="ctr"/>
            <a:r>
              <a:rPr dirty="0" err="1" lang="en-US" sz="3200">
                <a:latin typeface="Algerian"/>
              </a:rPr>
              <a:t>SuggestionS</a:t>
            </a:r>
            <a:endParaRPr dirty="0" err="1" lang="en-US" sz="3200">
              <a:latin typeface="Algerian"/>
            </a:endParaRPr>
          </a:p>
        </p:txBody>
      </p:sp>
      <p:sp>
        <p:nvSpPr>
          <p:cNvPr id="3" name="Content Placeholder 2">
            <a:extLst>
              <a:ext uri="{686B2838-5554-4166-8CF8-691DAF2AF82D}">
                <a16:creationId xmlns:a16="http://schemas.microsoft.com/office/drawing/2010/main" id="{2561C69E-8FE6-46D1-81C9-306D6CEC82B8}"/>
              </a:ext>
            </a:extLst>
          </p:cNvPr>
          <p:cNvSpPr>
            <a:spLocks noGrp="true"/>
          </p:cNvSpPr>
          <p:nvPr>
            <p:ph idx="1"/>
          </p:nvPr>
        </p:nvSpPr>
        <p:spPr/>
        <p:txBody>
          <a:bodyPr rtlCol="0">
            <a:normAutofit/>
          </a:bodyPr>
          <a:lstStyle/>
          <a:p>
            <a:pPr>
              <a:buFont typeface="Wingdings"/>
              <a:buChar char=""/>
            </a:pPr>
            <a:r>
              <a:rPr dirty="0" lang="en-IN" sz="1600">
                <a:solidFill>
                  <a:srgbClr val="0070c0"/>
                </a:solidFill>
                <a:latin typeface="Segoe Print"/>
              </a:rPr>
              <a:t>As we noticed the attrition from Medical field is the highest, the organization can pay attention towards why it is happening and make necessary changes required. Not only towards a specific field but about all the fields as well.</a:t>
            </a:r>
          </a:p>
          <a:p>
            <a:pPr>
              <a:buFont typeface="Wingdings"/>
              <a:buChar char=""/>
            </a:pPr>
            <a:r>
              <a:rPr dirty="0" lang="en-IN" sz="1600">
                <a:solidFill>
                  <a:srgbClr val="0070c0"/>
                </a:solidFill>
                <a:latin typeface="Segoe Print"/>
              </a:rPr>
              <a:t>Should work towards the reasons for the attrition, whether it was due to slow career growth or poor work life balance. It can be done by running training programs for employees where they can learn the skills required for growth and continue working, and introducing flexible schedule for them which won’t require them to work after working hours without their consent/will.</a:t>
            </a:r>
          </a:p>
          <a:p>
            <a:pPr>
              <a:buFont typeface="Wingdings"/>
              <a:buChar char=""/>
            </a:pPr>
            <a:r>
              <a:rPr dirty="0" lang="en-IN" sz="1600">
                <a:solidFill>
                  <a:srgbClr val="0070c0"/>
                </a:solidFill>
                <a:latin typeface="Segoe Print"/>
              </a:rPr>
              <a:t>Introducing new bonds for freshers with compulsion to work minimum of two years which will help bring down the attrition count for the employees working for one year in the organization. It will also keep job hoppers at bay.</a:t>
            </a:r>
          </a:p>
          <a:p>
            <a:pPr>
              <a:buFont typeface="Wingdings"/>
              <a:buChar char=""/>
            </a:pPr>
            <a:r>
              <a:rPr dirty="0" lang="en-IN" sz="1600">
                <a:solidFill>
                  <a:srgbClr val="0070c0"/>
                </a:solidFill>
                <a:latin typeface="Segoe Print"/>
              </a:rPr>
              <a:t>Conducting anonymous surveys to get honest feedback from the employees about their experience from time to time.</a:t>
            </a:r>
            <a:endParaRPr dirty="0" lang="en-IN" sz="1600">
              <a:solidFill>
                <a:srgbClr val="0070c0"/>
              </a:solidFill>
              <a:latin typeface="Segoe Print"/>
            </a:endParaRPr>
          </a:p>
        </p:txBody>
      </p:sp>
    </p:spTree>
    <p:extLst>
      <p:ext uri="{FD1744D6-9B05-4572-8C72-CDC8FA27E8BB}">
        <p14:creationId xmlns:p14="http://schemas.microsoft.com/office/powerpoint/2010/main" val="1711003003497"/>
      </p:ext>
    </p:extLst>
  </p:cSld>
  <p:clrMapOvr>
    <a:overrideClrMapping accent1="accent1" accent2="accent2" accent3="accent3" accent4="accent4" accent5="accent5" accent6="accent6" bg1="lt1" bg2="lt2" folHlink="folHlink" hlink="hlink" tx1="dk1" tx2="dk2"/>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4">
            <a:extLst>
              <a:ext uri="{444323A9-59A5-4A41-A18F-CDA245DE8ABD}">
                <a16:creationId xmlns:a16="http://schemas.microsoft.com/office/drawing/2010/main" id="{B8E7A0EC-472C-4C5D-960D-4653BA16275F}"/>
              </a:ext>
            </a:extLst>
          </p:cNvPr>
          <p:cNvSpPr txBox="1"/>
          <p:nvPr/>
        </p:nvSpPr>
        <p:spPr>
          <a:xfrm rot="0">
            <a:off x="2452525" y="2286000"/>
            <a:ext cx="6787436" cy="1569660"/>
          </a:xfrm>
          <a:prstGeom prst="rect">
            <a:avLst/>
          </a:prstGeom>
          <a:solidFill>
            <a:schemeClr val="accent6">
              <a:lumMod val="20000"/>
              <a:lumOff val="80000"/>
            </a:schemeClr>
          </a:solidFill>
        </p:spPr>
        <p:txBody>
          <a:bodyPr rtlCol="0" wrap="none">
            <a:spAutoFit/>
          </a:bodyPr>
          <a:lstStyle/>
          <a:p>
            <a:pPr/>
            <a:r>
              <a:rPr dirty="0" lang="en-US" sz="9600">
                <a:solidFill>
                  <a:srgbClr val="002060"/>
                </a:solidFill>
                <a:latin typeface="Algerian"/>
              </a:rPr>
              <a:t>Thank You</a:t>
            </a:r>
            <a:endParaRPr dirty="0" lang="en-US" sz="9600">
              <a:solidFill>
                <a:srgbClr val="002060"/>
              </a:solidFill>
              <a:latin typeface="Algerian"/>
            </a:endParaRPr>
          </a:p>
        </p:txBody>
      </p:sp>
    </p:spTree>
    <p:extLst>
      <p:ext uri="{3CC293B1-C567-42E0-9AA1-1FE06B6ADD06}">
        <p14:creationId xmlns:p14="http://schemas.microsoft.com/office/powerpoint/2010/main" val="1711003003499"/>
      </p:ext>
    </p:extLst>
  </p:cSld>
  <p:clrMapOvr>
    <a:overrideClrMapping accent1="accent1" accent2="accent2" accent3="accent3" accent4="accent4" accent5="accent5" accent6="accent6" bg1="lt1" bg2="lt2" folHlink="folHlink" hlink="hlink" tx1="dk1" tx2="dk2"/>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A6BD6F96-6F34-460E-B6C2-BCF68FBC461B}">
                <a16:creationId xmlns:a16="http://schemas.microsoft.com/office/drawing/2010/main" id="{F907528D-45FF-4079-BF57-3527E20B4DBC}"/>
              </a:ext>
            </a:extLst>
          </p:cNvPr>
          <p:cNvSpPr>
            <a:spLocks noGrp="true"/>
          </p:cNvSpPr>
          <p:nvPr>
            <p:ph type="title"/>
          </p:nvPr>
        </p:nvSpPr>
        <p:spPr/>
        <p:txBody>
          <a:bodyPr rtlCol="0"/>
          <a:lstStyle/>
          <a:p>
            <a:pPr/>
            <a:r>
              <a:rPr dirty="0" lang="en-US">
                <a:latin typeface="Algerian"/>
              </a:rPr>
              <a:t>Dashboard</a:t>
            </a:r>
            <a:endParaRPr dirty="0" lang="en-US">
              <a:latin typeface="Algerian"/>
            </a:endParaRPr>
          </a:p>
        </p:txBody>
      </p:sp>
      <p:pic>
        <p:nvPicPr>
          <p:cNvPr id="3" name="Content Placeholder 8">
            <a:extLst>
              <a:ext uri="{AB05A4BA-4FB0-477E-BB4A-F46E3889CE53}">
                <a16:creationId xmlns:a16="http://schemas.microsoft.com/office/drawing/2010/main" id="{DABD7AAC-B9A4-4364-B9A8-51FFBD758D8B}"/>
              </a:ext>
            </a:extLst>
          </p:cNvPr>
          <p:cNvPicPr>
            <a:picLocks noChangeAspect="true" noGrp="true"/>
          </p:cNvPicPr>
          <p:nvPr>
            <p:ph idx="1"/>
          </p:nvPr>
        </p:nvPicPr>
        <p:blipFill>
          <a:blip r:embed="rId2"/>
          <a:stretch>
            <a:fillRect/>
          </a:stretch>
        </p:blipFill>
        <p:spPr>
          <a:xfrm rot="0">
            <a:off x="3868737" y="887873"/>
            <a:ext cx="7710552" cy="5065057"/>
          </a:xfrm>
          <a:noFill/>
        </p:spPr>
      </p:pic>
    </p:spTree>
    <p:extLst>
      <p:ext uri="{879FF9CA-6E76-45C1-B9AF-0638655EE59C}">
        <p14:creationId xmlns:p14="http://schemas.microsoft.com/office/powerpoint/2010/main" val="171100300347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80CB2B0F-E57E-4A4F-9E8A-EEC5A10DA411}">
                <a16:creationId xmlns:a16="http://schemas.microsoft.com/office/drawing/2010/main" id="{B2ABB1CE-4D32-47D0-BC2C-61A86BC6C48E}"/>
              </a:ext>
            </a:extLst>
          </p:cNvPr>
          <p:cNvSpPr>
            <a:spLocks noGrp="true"/>
          </p:cNvSpPr>
          <p:nvPr>
            <p:ph type="title"/>
          </p:nvPr>
        </p:nvSpPr>
        <p:spPr/>
        <p:txBody>
          <a:bodyPr rtlCol="0"/>
          <a:lstStyle/>
          <a:p>
            <a:pPr/>
            <a:r>
              <a:rPr dirty="0" lang="en-US">
                <a:latin typeface="Algerian"/>
              </a:rPr>
              <a:t>DASHBOARD</a:t>
            </a:r>
            <a:endParaRPr dirty="0" lang="en-US">
              <a:latin typeface="Algerian"/>
            </a:endParaRPr>
          </a:p>
        </p:txBody>
      </p:sp>
      <p:pic>
        <p:nvPicPr>
          <p:cNvPr id="3" name="Content Placeholder 4">
            <a:extLst>
              <a:ext uri="{21D824ED-95EE-4913-ABCA-FCACF8F6B76B}">
                <a16:creationId xmlns:a16="http://schemas.microsoft.com/office/drawing/2010/main" id="{4D98912F-5312-468D-8781-273D6C991E84}"/>
              </a:ext>
            </a:extLst>
          </p:cNvPr>
          <p:cNvPicPr>
            <a:picLocks noChangeAspect="true" noGrp="true"/>
          </p:cNvPicPr>
          <p:nvPr>
            <p:ph idx="1"/>
          </p:nvPr>
        </p:nvPicPr>
        <p:blipFill>
          <a:blip r:embed="rId2"/>
          <a:stretch>
            <a:fillRect/>
          </a:stretch>
        </p:blipFill>
        <p:spPr>
          <a:xfrm rot="0">
            <a:off x="3868737" y="1123837"/>
            <a:ext cx="7498051" cy="3644106"/>
          </a:xfrm>
          <a:noFill/>
        </p:spPr>
      </p:pic>
    </p:spTree>
    <p:extLst>
      <p:ext uri="{33100C26-12D7-4B34-909B-AB46034F0662}">
        <p14:creationId xmlns:p14="http://schemas.microsoft.com/office/powerpoint/2010/main" val="1711003003472"/>
      </p:ext>
    </p:extLst>
  </p:cSld>
  <p:clrMapOvr>
    <a:overrideClrMapping accent1="accent1" accent2="accent2" accent3="accent3" accent4="accent4" accent5="accent5" accent6="accent6" bg1="lt1" bg2="lt2" folHlink="folHlink" hlink="hlink" tx1="dk1" tx2="dk2"/>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8CAC5C70-50C0-4A6F-8B41-12C0CC68B235}">
                <a16:creationId xmlns:a16="http://schemas.microsoft.com/office/drawing/2010/main" id="{0B7DC688-9D5E-4332-A5C5-135B8F3535B3}"/>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Content Placeholder 4">
            <a:extLst>
              <a:ext uri="{53A4545B-B2DF-436D-8DA9-1AC916740DE0}">
                <a16:creationId xmlns:a16="http://schemas.microsoft.com/office/drawing/2010/main" id="{8C48E85F-43C0-4109-BB65-BB3D6E185B91}"/>
              </a:ext>
            </a:extLst>
          </p:cNvPr>
          <p:cNvPicPr>
            <a:picLocks noChangeAspect="true" noGrp="true"/>
          </p:cNvPicPr>
          <p:nvPr>
            <p:ph idx="1"/>
          </p:nvPr>
        </p:nvPicPr>
        <p:blipFill>
          <a:blip r:embed="rId2"/>
          <a:stretch>
            <a:fillRect/>
          </a:stretch>
        </p:blipFill>
        <p:spPr>
          <a:xfrm rot="0">
            <a:off x="3878068" y="1123837"/>
            <a:ext cx="7315200" cy="771421"/>
          </a:xfrm>
          <a:noFill/>
        </p:spPr>
      </p:pic>
      <p:cxnSp>
        <p:nvCxnSpPr>
          <p:cNvPr id="4" name="Straight Connector 12">
            <a:extLst>
              <a:ext uri="{160BF794-16F4-42DB-A468-2DFF7C61C6FA}">
                <a16:creationId xmlns:a16="http://schemas.microsoft.com/office/drawing/2010/main" id="{BE4D00D7-C6C5-4A9C-B0C3-EEC1242B5311}"/>
              </a:ext>
            </a:extLst>
          </p:cNvPr>
          <p:cNvCxnSpPr/>
          <p:nvPr/>
        </p:nvCxnSpPr>
        <p:spPr>
          <a:xfrm rot="0">
            <a:off x="3993502" y="1895257"/>
            <a:ext cx="0" cy="1379787"/>
          </a:xfrm>
          <a:prstGeom prst="line">
            <a:avLst/>
          </a:prstGeom>
          <a:noFill/>
          <a:ln w="12700">
            <a:solidFill>
              <a:srgbClr val="ef23e0"/>
            </a:solidFill>
          </a:ln>
        </p:spPr>
        <p:style>
          <a:lnRef idx="2">
            <a:schemeClr val="accent1">
              <a:shade val="15000"/>
            </a:schemeClr>
          </a:lnRef>
          <a:fillRef idx="1">
            <a:schemeClr val="accent1"/>
          </a:fillRef>
          <a:effectRef idx="0">
            <a:schemeClr val="accent1"/>
          </a:effectRef>
          <a:fontRef idx="minor">
            <a:schemeClr val="lt1"/>
          </a:fontRef>
        </p:style>
      </p:cxnSp>
      <p:cxnSp>
        <p:nvCxnSpPr>
          <p:cNvPr id="5" name="Straight Connector 14">
            <a:extLst>
              <a:ext uri="{2CC7C5D1-4302-4694-9D45-0FE484ACFB11}">
                <a16:creationId xmlns:a16="http://schemas.microsoft.com/office/drawing/2010/main" id="{F2FEC374-0823-495B-A5A9-ED26148BC5AA}"/>
              </a:ext>
            </a:extLst>
          </p:cNvPr>
          <p:cNvCxnSpPr/>
          <p:nvPr/>
        </p:nvCxnSpPr>
        <p:spPr>
          <a:xfrm rot="0">
            <a:off x="3993502" y="3275045"/>
            <a:ext cx="3349690" cy="0"/>
          </a:xfrm>
          <a:prstGeom prst="line">
            <a:avLst/>
          </a:prstGeom>
          <a:noFill/>
          <a:ln w="12700">
            <a:solidFill>
              <a:srgbClr val="ef23e0"/>
            </a:solidFill>
          </a:ln>
        </p:spPr>
        <p:style>
          <a:lnRef idx="2">
            <a:schemeClr val="accent1">
              <a:shade val="15000"/>
            </a:schemeClr>
          </a:lnRef>
          <a:fillRef idx="1">
            <a:schemeClr val="accent1"/>
          </a:fillRef>
          <a:effectRef idx="0">
            <a:schemeClr val="accent1"/>
          </a:effectRef>
          <a:fontRef idx="minor">
            <a:schemeClr val="lt1"/>
          </a:fontRef>
        </p:style>
      </p:cxnSp>
      <p:cxnSp>
        <p:nvCxnSpPr>
          <p:cNvPr id="6" name="Straight Connector 20">
            <a:extLst>
              <a:ext uri="{A281FAFC-1571-4252-B08F-0AD26440DA8B}">
                <a16:creationId xmlns:a16="http://schemas.microsoft.com/office/drawing/2010/main" id="{501872BF-99FA-4827-99D2-16F6CA5C74CA}"/>
              </a:ext>
            </a:extLst>
          </p:cNvPr>
          <p:cNvCxnSpPr/>
          <p:nvPr/>
        </p:nvCxnSpPr>
        <p:spPr>
          <a:xfrm rot="0">
            <a:off x="11069216" y="1895257"/>
            <a:ext cx="0" cy="1379787"/>
          </a:xfrm>
          <a:prstGeom prst="line">
            <a:avLst/>
          </a:prstGeom>
          <a:noFill/>
          <a:ln w="12700">
            <a:solidFill>
              <a:srgbClr val="ef23e0"/>
            </a:solidFill>
          </a:ln>
        </p:spPr>
        <p:style>
          <a:lnRef idx="2">
            <a:schemeClr val="accent1">
              <a:shade val="15000"/>
            </a:schemeClr>
          </a:lnRef>
          <a:fillRef idx="1">
            <a:schemeClr val="accent1"/>
          </a:fillRef>
          <a:effectRef idx="0">
            <a:schemeClr val="accent1"/>
          </a:effectRef>
          <a:fontRef idx="minor">
            <a:schemeClr val="lt1"/>
          </a:fontRef>
        </p:style>
      </p:cxnSp>
      <p:cxnSp>
        <p:nvCxnSpPr>
          <p:cNvPr id="7" name="Straight Connector 21">
            <a:extLst>
              <a:ext uri="{17CF3B99-A3A6-412B-8C7C-FF19AC9ADE66}">
                <a16:creationId xmlns:a16="http://schemas.microsoft.com/office/drawing/2010/main" id="{6FA09E66-644B-410E-81E7-C481F921D1C5}"/>
              </a:ext>
            </a:extLst>
          </p:cNvPr>
          <p:cNvCxnSpPr/>
          <p:nvPr/>
        </p:nvCxnSpPr>
        <p:spPr>
          <a:xfrm rot="0">
            <a:off x="7719525" y="3275044"/>
            <a:ext cx="3349690" cy="0"/>
          </a:xfrm>
          <a:prstGeom prst="line">
            <a:avLst/>
          </a:prstGeom>
          <a:noFill/>
          <a:ln w="12700">
            <a:solidFill>
              <a:srgbClr val="ef23e0"/>
            </a:solidFill>
          </a:ln>
        </p:spPr>
        <p:style>
          <a:lnRef idx="2">
            <a:schemeClr val="accent1">
              <a:shade val="15000"/>
            </a:schemeClr>
          </a:lnRef>
          <a:fillRef idx="1">
            <a:schemeClr val="accent1"/>
          </a:fillRef>
          <a:effectRef idx="0">
            <a:schemeClr val="accent1"/>
          </a:effectRef>
          <a:fontRef idx="minor">
            <a:schemeClr val="lt1"/>
          </a:fontRef>
        </p:style>
      </p:cxnSp>
      <p:sp>
        <p:nvSpPr>
          <p:cNvPr id="8" name="Arrow: Down 22">
            <a:extLst>
              <a:ext uri="{8BEF631A-8CC5-4393-96F9-EDB645A713CF}">
                <a16:creationId xmlns:a16="http://schemas.microsoft.com/office/drawing/2010/main" id="{1A2AA170-7FDC-42A9-B704-23E9380184DA}"/>
              </a:ext>
            </a:extLst>
          </p:cNvPr>
          <p:cNvSpPr/>
          <p:nvPr/>
        </p:nvSpPr>
        <p:spPr>
          <a:xfrm rot="0">
            <a:off x="7147253" y="3275044"/>
            <a:ext cx="737113" cy="1110343"/>
          </a:xfrm>
          <a:custGeom>
            <a:avLst/>
            <a:gdLst/>
            <a:ahLst/>
            <a:cxnLst/>
            <a:rect b="b" l="0" r="r" t="0"/>
            <a:pathLst>
              <a:path h="1110343" w="737113">
                <a:moveTo>
                  <a:pt x="0" y="741787"/>
                </a:moveTo>
                <a:cubicBezTo>
                  <a:pt x="61088" y="731565"/>
                  <a:pt x="101280" y="728755"/>
                  <a:pt x="184278" y="741787"/>
                </a:cubicBezTo>
                <a:cubicBezTo>
                  <a:pt x="132877" y="603496"/>
                  <a:pt x="177874" y="321928"/>
                  <a:pt x="184278" y="0"/>
                </a:cubicBezTo>
                <a:cubicBezTo>
                  <a:pt x="254524" y="-12365"/>
                  <a:pt x="457947" y="10072"/>
                  <a:pt x="552835" y="0"/>
                </a:cubicBezTo>
                <a:cubicBezTo>
                  <a:pt x="500965" y="150282"/>
                  <a:pt x="517338" y="480777"/>
                  <a:pt x="552835" y="741787"/>
                </a:cubicBezTo>
                <a:cubicBezTo>
                  <a:pt x="594405" y="735357"/>
                  <a:pt x="676830" y="745281"/>
                  <a:pt x="737113" y="741787"/>
                </a:cubicBezTo>
                <a:cubicBezTo>
                  <a:pt x="552076" y="909756"/>
                  <a:pt x="446340" y="1060937"/>
                  <a:pt x="368557" y="1110343"/>
                </a:cubicBezTo>
                <a:cubicBezTo>
                  <a:pt x="185093" y="955601"/>
                  <a:pt x="186853" y="915811"/>
                  <a:pt x="0" y="741787"/>
                </a:cubicBezTo>
                <a:close/>
              </a:path>
            </a:pathLst>
          </a:custGeom>
          <a:noFill/>
          <a:ln w="12700">
            <a:solidFill>
              <a:srgbClr val="ef23e0"/>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IN">
                <a:ln w="19050">
                  <a:solidFill>
                    <a:schemeClr val="tx1"/>
                  </a:solidFill>
                </a:ln>
              </a:rPr>
              <a:t/>
            </a:r>
            <a:endParaRPr dirty="0" lang="en-IN">
              <a:ln w="19050">
                <a:solidFill>
                  <a:schemeClr val="tx1"/>
                </a:solidFill>
              </a:ln>
            </a:endParaRPr>
          </a:p>
        </p:txBody>
      </p:sp>
      <p:sp>
        <p:nvSpPr>
          <p:cNvPr id="9" name="TextBox 23">
            <a:extLst>
              <a:ext uri="{3444E269-94F9-4FDD-B7B3-820297A9783A}">
                <a16:creationId xmlns:a16="http://schemas.microsoft.com/office/drawing/2010/main" id="{55AC3EDC-3D2D-4039-9539-6BBBFF87AF00}"/>
              </a:ext>
            </a:extLst>
          </p:cNvPr>
          <p:cNvSpPr txBox="1"/>
          <p:nvPr/>
        </p:nvSpPr>
        <p:spPr>
          <a:xfrm rot="0">
            <a:off x="6532626" y="4470165"/>
            <a:ext cx="2006081" cy="369332"/>
          </a:xfrm>
          <a:prstGeom prst="rect">
            <a:avLst/>
          </a:prstGeom>
          <a:solidFill>
            <a:schemeClr val="accent6">
              <a:lumMod val="20000"/>
              <a:lumOff val="80000"/>
            </a:schemeClr>
          </a:solidFill>
        </p:spPr>
        <p:txBody>
          <a:bodyPr rtlCol="0" wrap="square">
            <a:spAutoFit/>
          </a:bodyPr>
          <a:lstStyle/>
          <a:p>
            <a:pPr algn="ctr"/>
            <a:r>
              <a:rPr b="1" dirty="0" lang="en-US">
                <a:solidFill>
                  <a:srgbClr val="002060"/>
                </a:solidFill>
                <a:latin typeface="Bradley Hand ITC"/>
              </a:rPr>
              <a:t>Self Explanatory</a:t>
            </a:r>
            <a:endParaRPr b="1" dirty="0" lang="en-US">
              <a:solidFill>
                <a:srgbClr val="002060"/>
              </a:solidFill>
              <a:latin typeface="Bradley Hand ITC"/>
            </a:endParaRPr>
          </a:p>
        </p:txBody>
      </p:sp>
    </p:spTree>
    <p:extLst>
      <p:ext uri="{9F27E227-9BBF-4865-8626-63A565876E26}">
        <p14:creationId xmlns:p14="http://schemas.microsoft.com/office/powerpoint/2010/main" val="1711003003474"/>
      </p:ext>
    </p:extLst>
  </p:cSld>
  <p:clrMapOvr>
    <a:overrideClrMapping accent1="accent1" accent2="accent2" accent3="accent3" accent4="accent4" accent5="accent5" accent6="accent6" bg1="lt1" bg2="lt2" folHlink="folHlink" hlink="hlink" tx1="dk1" tx2="dk2"/>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4E73A561-3471-48C6-8F2C-BECC55E08957}">
                <a16:creationId xmlns:a16="http://schemas.microsoft.com/office/drawing/2010/main" id="{27EAB213-E2D4-46FD-A3C7-E80F549990F1}"/>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Content Placeholder 4">
            <a:extLst>
              <a:ext uri="{603E2DC4-8911-42F9-8477-63D57C7D9DCB}">
                <a16:creationId xmlns:a16="http://schemas.microsoft.com/office/drawing/2010/main" id="{68A23CC4-6B49-4308-BBB4-704ED9AAB5BC}"/>
              </a:ext>
            </a:extLst>
          </p:cNvPr>
          <p:cNvPicPr>
            <a:picLocks noChangeAspect="true" noGrp="true"/>
          </p:cNvPicPr>
          <p:nvPr>
            <p:ph idx="1"/>
          </p:nvPr>
        </p:nvPicPr>
        <p:blipFill>
          <a:blip r:embed="rId2"/>
          <a:stretch>
            <a:fillRect/>
          </a:stretch>
        </p:blipFill>
        <p:spPr>
          <a:xfrm rot="0">
            <a:off x="5495732" y="1123837"/>
            <a:ext cx="3915255" cy="2179200"/>
          </a:xfrm>
          <a:noFill/>
        </p:spPr>
      </p:pic>
      <p:sp>
        <p:nvSpPr>
          <p:cNvPr id="4" name="TextBox 6">
            <a:extLst>
              <a:ext uri="{59B71888-FFAB-4415-B306-549B444A6773}">
                <a16:creationId xmlns:a16="http://schemas.microsoft.com/office/drawing/2010/main" id="{EAC0084D-961F-43E2-BDBC-554688D872B8}"/>
              </a:ext>
            </a:extLst>
          </p:cNvPr>
          <p:cNvSpPr txBox="1"/>
          <p:nvPr/>
        </p:nvSpPr>
        <p:spPr>
          <a:xfrm rot="0">
            <a:off x="4546874" y="3946849"/>
            <a:ext cx="5812970" cy="923330"/>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US">
                <a:solidFill>
                  <a:srgbClr val="002060"/>
                </a:solidFill>
                <a:latin typeface="Bradley Hand ITC"/>
              </a:rPr>
              <a:t>As we can see in the above chart, the highest attrition is coming from Medical education field, and the lowest is coming from Marketing field.</a:t>
            </a:r>
            <a:endParaRPr b="1" dirty="0" lang="en-US">
              <a:solidFill>
                <a:srgbClr val="002060"/>
              </a:solidFill>
              <a:latin typeface="Bradley Hand ITC"/>
            </a:endParaRPr>
          </a:p>
        </p:txBody>
      </p:sp>
    </p:spTree>
    <p:extLst>
      <p:ext uri="{A5BC4F00-ECEF-46C1-86C9-82B13EC0FA41}">
        <p14:creationId xmlns:p14="http://schemas.microsoft.com/office/powerpoint/2010/main" val="1711003003477"/>
      </p:ext>
    </p:extLst>
  </p:cSld>
  <p:clrMapOvr>
    <a:overrideClrMapping accent1="accent1" accent2="accent2" accent3="accent3" accent4="accent4" accent5="accent5" accent6="accent6" bg1="lt1" bg2="lt2" folHlink="folHlink" hlink="hlink" tx1="dk1" tx2="dk2"/>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50CDF6E3-3128-4E03-9684-B6BB98CABF50}">
                <a16:creationId xmlns:a16="http://schemas.microsoft.com/office/drawing/2010/main" id="{AE69EBEA-825A-41A5-9BE2-7F19EB2EBE2F}"/>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Content Placeholder 4">
            <a:extLst>
              <a:ext uri="{478B3A68-FCFA-49E6-A871-68B295FF8524}">
                <a16:creationId xmlns:a16="http://schemas.microsoft.com/office/drawing/2010/main" id="{0872CBFC-10E8-4402-A666-DD0993104584}"/>
              </a:ext>
            </a:extLst>
          </p:cNvPr>
          <p:cNvPicPr>
            <a:picLocks noChangeAspect="true" noGrp="true"/>
          </p:cNvPicPr>
          <p:nvPr>
            <p:ph idx="1"/>
          </p:nvPr>
        </p:nvPicPr>
        <p:blipFill>
          <a:blip r:embed="rId2"/>
          <a:stretch>
            <a:fillRect/>
          </a:stretch>
        </p:blipFill>
        <p:spPr>
          <a:xfrm rot="0">
            <a:off x="4437074" y="1123837"/>
            <a:ext cx="6442023" cy="2487110"/>
          </a:xfrm>
          <a:noFill/>
        </p:spPr>
      </p:pic>
      <p:sp>
        <p:nvSpPr>
          <p:cNvPr id="4" name="TextBox 7">
            <a:extLst>
              <a:ext uri="{9A9CB1AA-F187-45B4-8A5D-5A4D06EA9B41}">
                <a16:creationId xmlns:a16="http://schemas.microsoft.com/office/drawing/2010/main" id="{FF01CF47-F574-4200-9929-0F79EF02E8AA}"/>
              </a:ext>
            </a:extLst>
          </p:cNvPr>
          <p:cNvSpPr txBox="1"/>
          <p:nvPr/>
        </p:nvSpPr>
        <p:spPr>
          <a:xfrm rot="0">
            <a:off x="4699274" y="4099249"/>
            <a:ext cx="5812970" cy="1200329"/>
          </a:xfrm>
          <a:prstGeom prst="rect">
            <a:avLst/>
          </a:prstGeom>
          <a:solidFill>
            <a:schemeClr val="accent6">
              <a:lumMod val="20000"/>
              <a:lumOff val="80000"/>
            </a:schemeClr>
          </a:solidFill>
        </p:spPr>
        <p:txBody>
          <a:bodyPr rtlCol="0" wrap="square">
            <a:spAutoFit/>
          </a:bodyPr>
          <a:lstStyle/>
          <a:p>
            <a:pPr algn="ctr" indent="-285750" marL="285750">
              <a:buFont typeface="Arial"/>
              <a:buChar char="•"/>
            </a:pPr>
            <a:r>
              <a:rPr b="1" dirty="0" lang="en-US">
                <a:solidFill>
                  <a:srgbClr val="002060"/>
                </a:solidFill>
                <a:latin typeface="Bradley Hand ITC"/>
              </a:rPr>
              <a:t>Here we can notice that on an average, employees from every  Job Role makes almost 26,000 monthly.</a:t>
            </a:r>
          </a:p>
          <a:p>
            <a:pPr algn="ctr" indent="-285750" marL="285750">
              <a:buFont typeface="Arial"/>
              <a:buChar char="•"/>
            </a:pPr>
            <a:r>
              <a:rPr b="1" dirty="0" lang="en-US">
                <a:solidFill>
                  <a:srgbClr val="002060"/>
                </a:solidFill>
                <a:latin typeface="Bradley Hand ITC"/>
              </a:rPr>
              <a:t>The highest average income is from Manager role and the lowest average is from HR role.</a:t>
            </a:r>
            <a:endParaRPr b="1" dirty="0" lang="en-US">
              <a:solidFill>
                <a:srgbClr val="002060"/>
              </a:solidFill>
              <a:latin typeface="Bradley Hand ITC"/>
            </a:endParaRPr>
          </a:p>
        </p:txBody>
      </p:sp>
    </p:spTree>
    <p:extLst>
      <p:ext uri="{B27B0078-73BB-49A1-A5FE-F5BF72B9A58C}">
        <p14:creationId xmlns:p14="http://schemas.microsoft.com/office/powerpoint/2010/main" val="1711003003479"/>
      </p:ext>
    </p:extLst>
  </p:cSld>
  <p:clrMapOvr>
    <a:overrideClrMapping accent1="accent1" accent2="accent2" accent3="accent3" accent4="accent4" accent5="accent5" accent6="accent6" bg1="lt1" bg2="lt2" folHlink="folHlink" hlink="hlink" tx1="dk1" tx2="dk2"/>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A93AB4A0-DAD8-4A09-8B59-2F58F7C5534B}">
                <a16:creationId xmlns:a16="http://schemas.microsoft.com/office/drawing/2010/main" id="{A30866AD-E9BC-4EFA-89A9-C2E64A20804B}"/>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Content Placeholder 4">
            <a:extLst>
              <a:ext uri="{3F911DFC-70F8-4394-A169-0A71BA0FD4CC}">
                <a16:creationId xmlns:a16="http://schemas.microsoft.com/office/drawing/2010/main" id="{59B83C8B-9436-4C12-A8F0-B7F63F90DC4C}"/>
              </a:ext>
            </a:extLst>
          </p:cNvPr>
          <p:cNvPicPr>
            <a:picLocks noChangeAspect="true" noGrp="true"/>
          </p:cNvPicPr>
          <p:nvPr>
            <p:ph idx="1"/>
          </p:nvPr>
        </p:nvPicPr>
        <p:blipFill>
          <a:blip r:embed="rId2"/>
          <a:stretch>
            <a:fillRect/>
          </a:stretch>
        </p:blipFill>
        <p:spPr>
          <a:xfrm rot="0">
            <a:off x="5149248" y="1123837"/>
            <a:ext cx="4974466" cy="2671471"/>
          </a:xfrm>
          <a:noFill/>
        </p:spPr>
      </p:pic>
      <p:sp>
        <p:nvSpPr>
          <p:cNvPr id="4" name="TextBox 8">
            <a:extLst>
              <a:ext uri="{98B83C4C-728D-479C-8B42-B335F196BC11}">
                <a16:creationId xmlns:a16="http://schemas.microsoft.com/office/drawing/2010/main" id="{7AC534E2-ACC0-4D09-A79E-1C89F9E71696}"/>
              </a:ext>
            </a:extLst>
          </p:cNvPr>
          <p:cNvSpPr txBox="1"/>
          <p:nvPr/>
        </p:nvSpPr>
        <p:spPr>
          <a:xfrm rot="0">
            <a:off x="4699274" y="4099249"/>
            <a:ext cx="5812970" cy="923330"/>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US">
                <a:solidFill>
                  <a:srgbClr val="002060"/>
                </a:solidFill>
                <a:latin typeface="Bradley Hand ITC"/>
              </a:rPr>
              <a:t>From here we can derive that the age group 41-50 has the highest attrition count while the age group 34-40 has the lowest attrition count.</a:t>
            </a:r>
            <a:endParaRPr b="1" dirty="0" lang="en-US">
              <a:solidFill>
                <a:srgbClr val="002060"/>
              </a:solidFill>
              <a:latin typeface="Bradley Hand ITC"/>
            </a:endParaRPr>
          </a:p>
        </p:txBody>
      </p:sp>
    </p:spTree>
    <p:extLst>
      <p:ext uri="{82F843ED-2A7C-4CE6-8223-9879CDE5B018}">
        <p14:creationId xmlns:p14="http://schemas.microsoft.com/office/powerpoint/2010/main" val="1711003003481"/>
      </p:ext>
    </p:extLst>
  </p:cSld>
  <p:clrMapOvr>
    <a:overrideClrMapping accent1="accent1" accent2="accent2" accent3="accent3" accent4="accent4" accent5="accent5" accent6="accent6" bg1="lt1" bg2="lt2" folHlink="folHlink" hlink="hlink" tx1="dk1" tx2="dk2"/>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6AA5436F-AC13-4A89-A801-3B193323B8AB}">
                <a16:creationId xmlns:a16="http://schemas.microsoft.com/office/drawing/2010/main" id="{E6F098E5-BFA4-4DB3-8955-CF56463B3994}"/>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Content Placeholder 4">
            <a:extLst>
              <a:ext uri="{0D0D4840-057C-4B9D-A6AB-5839B3B9EDC6}">
                <a16:creationId xmlns:a16="http://schemas.microsoft.com/office/drawing/2010/main" id="{A43F458F-538D-4295-A7AC-7E3B7133879F}"/>
              </a:ext>
            </a:extLst>
          </p:cNvPr>
          <p:cNvPicPr>
            <a:picLocks noChangeAspect="true" noGrp="true"/>
          </p:cNvPicPr>
          <p:nvPr>
            <p:ph idx="1"/>
          </p:nvPr>
        </p:nvPicPr>
        <p:blipFill>
          <a:blip r:embed="rId2"/>
          <a:stretch>
            <a:fillRect/>
          </a:stretch>
        </p:blipFill>
        <p:spPr>
          <a:xfrm rot="0">
            <a:off x="4828197" y="1123837"/>
            <a:ext cx="5687402" cy="2655060"/>
          </a:xfrm>
          <a:noFill/>
        </p:spPr>
      </p:pic>
      <p:sp>
        <p:nvSpPr>
          <p:cNvPr id="4" name="TextBox 9">
            <a:extLst>
              <a:ext uri="{161CAB01-4866-4C51-88E6-EDE02C700B46}">
                <a16:creationId xmlns:a16="http://schemas.microsoft.com/office/drawing/2010/main" id="{C4DF9E14-EA47-45EC-9686-1F3E8B6A4181}"/>
              </a:ext>
            </a:extLst>
          </p:cNvPr>
          <p:cNvSpPr txBox="1"/>
          <p:nvPr/>
        </p:nvSpPr>
        <p:spPr>
          <a:xfrm rot="0">
            <a:off x="4851674" y="4251649"/>
            <a:ext cx="5812970" cy="1754325"/>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US">
                <a:solidFill>
                  <a:srgbClr val="002060"/>
                </a:solidFill>
                <a:latin typeface="Bradley Hand ITC"/>
              </a:rPr>
              <a:t>As the above table displays, the highest no. of employees as per job satisfaction rating are under rating </a:t>
            </a:r>
            <a:r>
              <a:rPr b="1" dirty="0" lang="en-US">
                <a:solidFill>
                  <a:srgbClr val="002060"/>
                </a:solidFill>
                <a:effectLst>
                  <a:outerShdw blurRad="38100" dir="2700000" dist="38100">
                    <a:srgbClr val="000000">
                      <a:alpha val="43137"/>
                    </a:srgbClr>
                  </a:outerShdw>
                </a:effectLst>
                <a:latin typeface="Bradley Hand ITC"/>
              </a:rPr>
              <a:t>“1” </a:t>
            </a:r>
            <a:r>
              <a:rPr b="1" dirty="0" lang="en-US">
                <a:solidFill>
                  <a:srgbClr val="002060"/>
                </a:solidFill>
                <a:latin typeface="Bradley Hand ITC"/>
              </a:rPr>
              <a:t>and lowest no. of employees comes under rating </a:t>
            </a:r>
            <a:r>
              <a:rPr b="1" dirty="0" lang="en-US">
                <a:solidFill>
                  <a:srgbClr val="002060"/>
                </a:solidFill>
                <a:effectLst>
                  <a:outerShdw blurRad="38100" dir="2700000" dist="38100">
                    <a:srgbClr val="000000">
                      <a:alpha val="43137"/>
                    </a:srgbClr>
                  </a:outerShdw>
                </a:effectLst>
                <a:latin typeface="Bradley Hand ITC"/>
              </a:rPr>
              <a:t>“4”.</a:t>
            </a:r>
          </a:p>
          <a:p>
            <a:pPr algn="ctr"/>
            <a:r>
              <a:rPr b="1" dirty="0" lang="en-US">
                <a:solidFill>
                  <a:srgbClr val="002060"/>
                </a:solidFill>
                <a:effectLst>
                  <a:outerShdw blurRad="38100" dir="2700000" dist="38100">
                    <a:srgbClr val="000000">
                      <a:alpha val="43137"/>
                    </a:srgbClr>
                  </a:outerShdw>
                </a:effectLst>
                <a:latin typeface="Bradley Hand ITC"/>
              </a:rPr>
              <a:t/>
            </a:r>
          </a:p>
          <a:p>
            <a:pPr algn="ctr" indent="-285750" marL="285750">
              <a:buFont typeface="Wingdings"/>
              <a:buChar char=""/>
            </a:pPr>
            <a:r>
              <a:rPr b="1" dirty="0" lang="en-IN">
                <a:solidFill>
                  <a:srgbClr val="002060"/>
                </a:solidFill>
                <a:latin typeface="Bradley Hand ITC"/>
              </a:rPr>
              <a:t>Same way we can determine department wise and job role wise separately.</a:t>
            </a:r>
            <a:endParaRPr b="1" dirty="0" lang="en-IN">
              <a:solidFill>
                <a:srgbClr val="002060"/>
              </a:solidFill>
              <a:latin typeface="Bradley Hand ITC"/>
            </a:endParaRPr>
          </a:p>
        </p:txBody>
      </p:sp>
    </p:spTree>
    <p:extLst>
      <p:ext uri="{7135A773-F8DD-4E20-8408-D92C51256028}">
        <p14:creationId xmlns:p14="http://schemas.microsoft.com/office/powerpoint/2010/main" val="1711003003483"/>
      </p:ext>
    </p:extLst>
  </p:cSld>
  <p:clrMapOvr>
    <a:overrideClrMapping accent1="accent1" accent2="accent2" accent3="accent3" accent4="accent4" accent5="accent5" accent6="accent6" bg1="lt1" bg2="lt2" folHlink="folHlink" hlink="hlink" tx1="dk1" tx2="dk2"/>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26266B4E-700C-4485-B43D-220BA6561CA3}">
                <a16:creationId xmlns:a16="http://schemas.microsoft.com/office/drawing/2010/main" id="{58D6EFE0-53AC-41D3-9F74-1145303F1319}"/>
              </a:ext>
            </a:extLst>
          </p:cNvPr>
          <p:cNvSpPr>
            <a:spLocks noGrp="true"/>
          </p:cNvSpPr>
          <p:nvPr>
            <p:ph type="title"/>
          </p:nvPr>
        </p:nvSpPr>
        <p:spPr/>
        <p:txBody>
          <a:bodyPr rtlCol="0"/>
          <a:lstStyle/>
          <a:p>
            <a:pPr algn="ctr"/>
            <a:r>
              <a:rPr dirty="0" err="1" lang="en-US">
                <a:latin typeface="Algerian"/>
              </a:rPr>
              <a:t>KPIs</a:t>
            </a:r>
            <a:endParaRPr dirty="0" err="1" lang="en-US">
              <a:latin typeface="Algerian"/>
            </a:endParaRPr>
          </a:p>
        </p:txBody>
      </p:sp>
      <p:pic>
        <p:nvPicPr>
          <p:cNvPr id="3" name="Content Placeholder 4">
            <a:extLst>
              <a:ext uri="{2087BD53-1F40-462A-9645-2A951D7FC232}">
                <a16:creationId xmlns:a16="http://schemas.microsoft.com/office/drawing/2010/main" id="{103E3D37-5992-42C9-A331-6C946A3B9D7B}"/>
              </a:ext>
            </a:extLst>
          </p:cNvPr>
          <p:cNvPicPr>
            <a:picLocks noChangeAspect="true" noGrp="true"/>
          </p:cNvPicPr>
          <p:nvPr>
            <p:ph idx="1"/>
          </p:nvPr>
        </p:nvPicPr>
        <p:blipFill>
          <a:blip r:embed="rId2"/>
          <a:stretch>
            <a:fillRect/>
          </a:stretch>
        </p:blipFill>
        <p:spPr>
          <a:xfrm rot="0">
            <a:off x="6096000" y="1123837"/>
            <a:ext cx="3184597" cy="3013381"/>
          </a:xfrm>
          <a:noFill/>
        </p:spPr>
      </p:pic>
      <p:sp>
        <p:nvSpPr>
          <p:cNvPr id="4" name="TextBox 10">
            <a:extLst>
              <a:ext uri="{1E3775AD-63E8-4F7D-BB48-22E86FAE31E0}">
                <a16:creationId xmlns:a16="http://schemas.microsoft.com/office/drawing/2010/main" id="{C4D4C1E0-B5E6-4B8C-9283-DD0931CCB4EB}"/>
              </a:ext>
            </a:extLst>
          </p:cNvPr>
          <p:cNvSpPr txBox="1"/>
          <p:nvPr/>
        </p:nvSpPr>
        <p:spPr>
          <a:xfrm rot="0">
            <a:off x="4851674" y="4251649"/>
            <a:ext cx="5812970" cy="923330"/>
          </a:xfrm>
          <a:prstGeom prst="rect">
            <a:avLst/>
          </a:prstGeom>
          <a:solidFill>
            <a:schemeClr val="accent6">
              <a:lumMod val="20000"/>
              <a:lumOff val="80000"/>
            </a:schemeClr>
          </a:solidFill>
        </p:spPr>
        <p:txBody>
          <a:bodyPr rtlCol="0" wrap="square">
            <a:spAutoFit/>
          </a:bodyPr>
          <a:lstStyle/>
          <a:p>
            <a:pPr algn="ctr" indent="-285750" marL="285750">
              <a:buFont typeface="Wingdings"/>
              <a:buChar char=""/>
            </a:pPr>
            <a:r>
              <a:rPr b="1" dirty="0" lang="en-US">
                <a:solidFill>
                  <a:srgbClr val="002060"/>
                </a:solidFill>
                <a:latin typeface="Bradley Hand ITC"/>
              </a:rPr>
              <a:t>The attrition rate is slightly higher among employees that travel frequently compared to those that travel rarely or don’t travel at all.</a:t>
            </a:r>
            <a:endParaRPr b="1" dirty="0" lang="en-US">
              <a:solidFill>
                <a:srgbClr val="002060"/>
              </a:solidFill>
              <a:latin typeface="Bradley Hand ITC"/>
            </a:endParaRPr>
          </a:p>
        </p:txBody>
      </p:sp>
    </p:spTree>
    <p:extLst>
      <p:ext uri="{8A54D3FC-CEFF-45B4-A0A9-45AFCDD9E109}">
        <p14:creationId xmlns:p14="http://schemas.microsoft.com/office/powerpoint/2010/main" val="1711003003485"/>
      </p:ext>
    </p:extLst>
  </p:cSld>
  <p:clrMapOvr>
    <a:overrideClrMapping accent1="accent1" accent2="accent2" accent3="accent3" accent4="accent4" accent5="accent5" accent6="accent6" bg1="lt1" bg2="lt2" folHlink="folHlink" hlink="hlink" tx1="dk1" tx2="dk2"/>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majorFont>
      <a:minorFont>
        <a:latin typeface="Corbel"/>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cap="flat" w="9525">
          <a:solidFill>
            <a:schemeClr val="phClr"/>
          </a:solidFill>
          <a:prstDash val="solid"/>
        </a:ln>
        <a:ln cap="flat" w="10795">
          <a:solidFill>
            <a:schemeClr val="phClr"/>
          </a:solidFill>
          <a:prstDash val="solid"/>
        </a:ln>
        <a:ln cap="flat" w="17145">
          <a:solidFill>
            <a:schemeClr val="phClr">
              <a:shade val="95000"/>
              <a:alpha val="50000"/>
              <a:satMod val="150000"/>
            </a:scheme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majorFont>
      <a:minorFont>
        <a:latin typeface="Corbel"/>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cap="flat" w="9525">
          <a:solidFill>
            <a:schemeClr val="phClr"/>
          </a:solidFill>
          <a:prstDash val="solid"/>
        </a:ln>
        <a:ln cap="flat" w="10795">
          <a:solidFill>
            <a:schemeClr val="phClr"/>
          </a:solidFill>
          <a:prstDash val="solid"/>
        </a:ln>
        <a:ln cap="flat" w="17145">
          <a:solidFill>
            <a:schemeClr val="phClr">
              <a:shade val="95000"/>
              <a:alpha val="50000"/>
              <a:satMod val="150000"/>
            </a:scheme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2024-03-21T12:04:38Z</dcterms:created>
  <dcterms:modified xsi:type="dcterms:W3CDTF">2024-03-21T12:06:19Z</dcterms:modified>
</cp:coreProperties>
</file>