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7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9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61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8773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35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7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20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99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3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1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8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5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3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4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0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2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9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21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Electric Vehicle Sales by State in India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Documentation &amp;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Analyze and predict EV sales trends across Indian states</a:t>
            </a:r>
          </a:p>
          <a:p>
            <a:r>
              <a:t>Tools: Python, Pandas, Matplotlib, Seaborn, Machine Learning</a:t>
            </a:r>
          </a:p>
          <a:p>
            <a:r>
              <a:t>Dataset: 96,845 rows, 8 columns (2014–2024)</a:t>
            </a:r>
          </a:p>
          <a:p>
            <a:r>
              <a:t>Domain: Data Analysis / Machine Learning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Year: Sales year</a:t>
            </a:r>
          </a:p>
          <a:p>
            <a:r>
              <a:t>Month_Name: Month of sales</a:t>
            </a:r>
          </a:p>
          <a:p>
            <a:r>
              <a:t>Date: Exact date</a:t>
            </a:r>
          </a:p>
          <a:p>
            <a:r>
              <a:t>State: Indian state or UT</a:t>
            </a:r>
          </a:p>
          <a:p>
            <a:r>
              <a:t>Vehicle_Class: e.g., Motor Car, Scooter</a:t>
            </a:r>
          </a:p>
          <a:p>
            <a:r>
              <a:t>Vehicle_Category: e.g., 2-Wheelers, 4-Wheelers</a:t>
            </a:r>
          </a:p>
          <a:p>
            <a:r>
              <a:t>Vehicle_Type: e.g., 2W_Personal, 4W_Shared</a:t>
            </a:r>
          </a:p>
          <a:p>
            <a:r>
              <a:t>EV_Sales_Quantity: Units sold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Checked for missing and duplicate values (none found)</a:t>
            </a:r>
          </a:p>
          <a:p>
            <a:r>
              <a:t>Converted 'Year' to integer, 'Date' to datetime</a:t>
            </a:r>
          </a:p>
          <a:p>
            <a:r>
              <a:t>Categorical columns converted to 'category' datatype</a:t>
            </a:r>
          </a:p>
          <a:p>
            <a:r>
              <a:t>Cleaned and prepared data for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Yearly trend of EV sales</a:t>
            </a:r>
          </a:p>
          <a:p>
            <a:r>
              <a:t>Monthly sales patterns</a:t>
            </a:r>
          </a:p>
          <a:p>
            <a:r>
              <a:t>State-wise sales analysis</a:t>
            </a:r>
          </a:p>
          <a:p>
            <a:r>
              <a:t>Sales by vehicle class, category, and type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Steady increase in EV sales from 2014 to 2024</a:t>
            </a:r>
          </a:p>
          <a:p>
            <a:r>
              <a:t>Top selling states: Maharashtra, Karnataka, Uttar Pradesh</a:t>
            </a:r>
          </a:p>
          <a:p>
            <a:r>
              <a:t>2-Wheelers dominate EV sales market</a:t>
            </a:r>
          </a:p>
          <a:p>
            <a:r>
              <a:t>Vehicle classes like Motor Car and Motor Cycle/Scooter lead in sales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 used: Random Forest Regressor</a:t>
            </a:r>
          </a:p>
          <a:p>
            <a:r>
              <a:t>Predicted EV sales based on historical data</a:t>
            </a:r>
          </a:p>
          <a:p>
            <a:r>
              <a:t>Evaluated using RMSE</a:t>
            </a:r>
          </a:p>
          <a:p>
            <a:r>
              <a:t>Feature importance analysis revealed key sales drivers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EV sales growing rapidly in India</a:t>
            </a:r>
          </a:p>
          <a:p>
            <a:r>
              <a:t>Insights can guide infrastructure planning and market strategies</a:t>
            </a:r>
          </a:p>
          <a:p>
            <a:r>
              <a:t>Next steps: Forecast future sales, analyze charging infrastructure needs</a:t>
            </a:r>
          </a:p>
          <a:p>
            <a:r>
              <a:t>Expand analysis with real-time sales and policy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Electric vehicle (EV) sales in India have shown a steady upward trend from 2014 to 2024.</a:t>
            </a:r>
          </a:p>
          <a:p>
            <a:r>
              <a:t>Maharashtra, Karnataka, and Uttar Pradesh lead the market in EV adoption.</a:t>
            </a:r>
          </a:p>
          <a:p>
            <a:r>
              <a:t>2-Wheelers dominate the EV market, driven by affordability and accessibility.</a:t>
            </a:r>
          </a:p>
          <a:p>
            <a:r>
              <a:t>Government policies and incentives have significantly boosted EV sales.</a:t>
            </a:r>
          </a:p>
          <a:p>
            <a:r>
              <a:t>Future opportunities lie in expanding charging infrastructure and promoting EV adoption in less-penetrated states.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354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Ion</vt:lpstr>
      <vt:lpstr>Electric Vehicle Sales by State in India</vt:lpstr>
      <vt:lpstr>Project Overview</vt:lpstr>
      <vt:lpstr>Dataset Features</vt:lpstr>
      <vt:lpstr>Data Preprocessing</vt:lpstr>
      <vt:lpstr>Exploratory Data Analysis</vt:lpstr>
      <vt:lpstr>Key Insights</vt:lpstr>
      <vt:lpstr>Machine Learning Model</vt:lpstr>
      <vt:lpstr>Conclusion &amp; Next Steps</vt:lpstr>
      <vt:lpstr>Project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Seema Sharma</cp:lastModifiedBy>
  <cp:revision>2</cp:revision>
  <dcterms:created xsi:type="dcterms:W3CDTF">2013-01-27T09:14:16Z</dcterms:created>
  <dcterms:modified xsi:type="dcterms:W3CDTF">2025-08-13T18:58:52Z</dcterms:modified>
  <cp:category/>
</cp:coreProperties>
</file>