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58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4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8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Play Store Apps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&amp;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Google Play Store Apps (13 columns, 10k+ rows)</a:t>
            </a:r>
          </a:p>
          <a:p>
            <a:r>
              <a:t>Objective: Explore, clean, and analyze app data</a:t>
            </a:r>
          </a:p>
          <a:p>
            <a:r>
              <a:t>Tools: Python, Pandas, Matplotlib, Seaborn</a:t>
            </a:r>
          </a:p>
          <a:p>
            <a:r>
              <a:t>Goal: Find insights to help app developers understand market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Removed invalid rows </a:t>
            </a:r>
            <a:r>
              <a:rPr lang="en-IN" dirty="0"/>
              <a:t>and duplicate value</a:t>
            </a:r>
            <a:endParaRPr dirty="0"/>
          </a:p>
          <a:p>
            <a:r>
              <a:rPr dirty="0"/>
              <a:t>Converted Reviews, Installs, Price to numeric</a:t>
            </a:r>
          </a:p>
          <a:p>
            <a:r>
              <a:rPr dirty="0"/>
              <a:t>Handled missing values in Rating and Size</a:t>
            </a:r>
          </a:p>
          <a:p>
            <a:r>
              <a:rPr dirty="0"/>
              <a:t>Dropped duplicate 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'Installs_category' from Installs column</a:t>
            </a:r>
          </a:p>
          <a:p>
            <a:r>
              <a:t>Added 'Size_MB' for easier readability</a:t>
            </a:r>
          </a:p>
          <a:p>
            <a:r>
              <a:t>Log-transformed Reviews for correlation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FAMILY category has the highest number of apps</a:t>
            </a:r>
          </a:p>
          <a:p>
            <a:r>
              <a:t>GAME category leads in total installs</a:t>
            </a:r>
          </a:p>
          <a:p>
            <a:r>
              <a:t>EVENTS category has the highest average rating</a:t>
            </a:r>
          </a:p>
          <a:p>
            <a:r>
              <a:t>Strong positive correlation between installs and reviews</a:t>
            </a:r>
          </a:p>
          <a:p>
            <a:r>
              <a:t>Free apps generally have higher installs than paid apps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 ratings distribution</a:t>
            </a:r>
          </a:p>
          <a:p>
            <a:r>
              <a:rPr dirty="0"/>
              <a:t>Number of apps per category</a:t>
            </a:r>
          </a:p>
          <a:p>
            <a:r>
              <a:rPr dirty="0"/>
              <a:t>Top categories by installs</a:t>
            </a:r>
          </a:p>
          <a:p>
            <a:r>
              <a:rPr dirty="0"/>
              <a:t>Reviews vs Installs (log scale)</a:t>
            </a:r>
          </a:p>
          <a:p>
            <a:r>
              <a:rPr dirty="0"/>
              <a:t>Correlation heatmap of numeric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and EDA revealed clear market trends</a:t>
            </a:r>
          </a:p>
          <a:p>
            <a:r>
              <a:t>Install counts are strongly tied to app popularity</a:t>
            </a:r>
          </a:p>
          <a:p>
            <a:r>
              <a:t>High-rated categories can guide development focus</a:t>
            </a:r>
          </a:p>
          <a:p>
            <a:r>
              <a:t>Next: Sentiment analysis of reviews</a:t>
            </a:r>
          </a:p>
          <a:p>
            <a:r>
              <a:t>Explore predictive modeling for app success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208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Google Play Store Apps Analysis</vt:lpstr>
      <vt:lpstr>Project Overview</vt:lpstr>
      <vt:lpstr>Data Cleaning Steps</vt:lpstr>
      <vt:lpstr>Feature Engineering</vt:lpstr>
      <vt:lpstr>Key Insights</vt:lpstr>
      <vt:lpstr>Visualizations Created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Seema Sharma</cp:lastModifiedBy>
  <cp:revision>2</cp:revision>
  <dcterms:created xsi:type="dcterms:W3CDTF">2013-01-27T09:14:16Z</dcterms:created>
  <dcterms:modified xsi:type="dcterms:W3CDTF">2025-08-13T08:28:12Z</dcterms:modified>
  <cp:category/>
</cp:coreProperties>
</file>