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5"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160944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130509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20395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19173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898657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8/14/2025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181125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8/14/2025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701421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310682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74788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08366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167322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11666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950109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902093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8/14/2025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51430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678576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955592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8/14/2025</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961340650"/>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Iris Classification Project</a:t>
            </a:r>
          </a:p>
        </p:txBody>
      </p:sp>
      <p:sp>
        <p:nvSpPr>
          <p:cNvPr id="3" name="Subtitle 2"/>
          <p:cNvSpPr>
            <a:spLocks noGrp="1"/>
          </p:cNvSpPr>
          <p:nvPr>
            <p:ph type="subTitle" idx="1"/>
          </p:nvPr>
        </p:nvSpPr>
        <p:spPr/>
        <p:txBody>
          <a:bodyPr/>
          <a:lstStyle/>
          <a:p>
            <a:r>
              <a:t>Data Analysis &amp; Machine Learning Model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Objective</a:t>
            </a:r>
          </a:p>
        </p:txBody>
      </p:sp>
      <p:sp>
        <p:nvSpPr>
          <p:cNvPr id="3" name="Content Placeholder 2"/>
          <p:cNvSpPr>
            <a:spLocks noGrp="1"/>
          </p:cNvSpPr>
          <p:nvPr>
            <p:ph idx="1"/>
          </p:nvPr>
        </p:nvSpPr>
        <p:spPr/>
        <p:txBody>
          <a:bodyPr/>
          <a:lstStyle/>
          <a:p>
            <a:r>
              <a:t>To classify iris flowers into three species (Setosa, Versicolor, Virginica) based on sepal and petal measurements using supervised machine learning models.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lstStyle/>
          <a:p>
            <a:r>
              <a:t>- 150 samples, 4 features, 1 target variable</a:t>
            </a:r>
          </a:p>
          <a:p>
            <a:r>
              <a:t>- Features: Sepal Length, Sepal Width, Petal Length, Petal Width</a:t>
            </a:r>
          </a:p>
          <a:p>
            <a:r>
              <a:t>- Balanced dataset, no missing values</a:t>
            </a:r>
          </a:p>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Analysis &amp; Preprocessing</a:t>
            </a:r>
          </a:p>
        </p:txBody>
      </p:sp>
      <p:sp>
        <p:nvSpPr>
          <p:cNvPr id="3" name="Content Placeholder 2"/>
          <p:cNvSpPr>
            <a:spLocks noGrp="1"/>
          </p:cNvSpPr>
          <p:nvPr>
            <p:ph idx="1"/>
          </p:nvPr>
        </p:nvSpPr>
        <p:spPr/>
        <p:txBody>
          <a:bodyPr/>
          <a:lstStyle/>
          <a:p>
            <a:r>
              <a:t>- Exploratory Data Analysis with visualizations (pair plots, box plots)</a:t>
            </a:r>
          </a:p>
          <a:p>
            <a:r>
              <a:t>- Outlier removal using IQR method</a:t>
            </a:r>
          </a:p>
          <a:p>
            <a:r>
              <a:t>- Feature scaling with StandardScaler</a:t>
            </a:r>
          </a:p>
          <a:p>
            <a:r>
              <a:t>- Train-test split (80% training, 20% testing)</a:t>
            </a:r>
          </a:p>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Machine Learning Models Used</a:t>
            </a:r>
          </a:p>
        </p:txBody>
      </p:sp>
      <p:sp>
        <p:nvSpPr>
          <p:cNvPr id="3" name="Content Placeholder 2"/>
          <p:cNvSpPr>
            <a:spLocks noGrp="1"/>
          </p:cNvSpPr>
          <p:nvPr>
            <p:ph idx="1"/>
          </p:nvPr>
        </p:nvSpPr>
        <p:spPr/>
        <p:txBody>
          <a:bodyPr/>
          <a:lstStyle/>
          <a:p>
            <a:r>
              <a:t>- K-Nearest Neighbors (KNN)</a:t>
            </a:r>
          </a:p>
          <a:p>
            <a:r>
              <a:t>- Decision Tree</a:t>
            </a:r>
          </a:p>
          <a:p>
            <a:r>
              <a:t>- Random Forest</a:t>
            </a:r>
          </a:p>
          <a:p>
            <a:r>
              <a:t>- Support Vector Machine (SVM)</a:t>
            </a:r>
          </a:p>
          <a:p>
            <a:r>
              <a:t>- Logistic Regression</a:t>
            </a:r>
          </a:p>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Performance</a:t>
            </a:r>
          </a:p>
        </p:txBody>
      </p:sp>
      <p:sp>
        <p:nvSpPr>
          <p:cNvPr id="3" name="Content Placeholder 2"/>
          <p:cNvSpPr>
            <a:spLocks noGrp="1"/>
          </p:cNvSpPr>
          <p:nvPr>
            <p:ph idx="1"/>
          </p:nvPr>
        </p:nvSpPr>
        <p:spPr/>
        <p:txBody>
          <a:bodyPr/>
          <a:lstStyle/>
          <a:p>
            <a:r>
              <a:t>Best performing models:</a:t>
            </a:r>
          </a:p>
          <a:p>
            <a:r>
              <a:t>- KNN: ~100% accuracy (K=3 after tuning)</a:t>
            </a:r>
          </a:p>
          <a:p>
            <a:r>
              <a:t>- Random Forest: ~100% accuracy</a:t>
            </a:r>
          </a:p>
          <a:p>
            <a:r>
              <a:t>- SVM: ~97% accuracy</a:t>
            </a:r>
          </a:p>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Insights</a:t>
            </a:r>
          </a:p>
        </p:txBody>
      </p:sp>
      <p:sp>
        <p:nvSpPr>
          <p:cNvPr id="3" name="Content Placeholder 2"/>
          <p:cNvSpPr>
            <a:spLocks noGrp="1"/>
          </p:cNvSpPr>
          <p:nvPr>
            <p:ph idx="1"/>
          </p:nvPr>
        </p:nvSpPr>
        <p:spPr/>
        <p:txBody>
          <a:bodyPr/>
          <a:lstStyle/>
          <a:p>
            <a:r>
              <a:t>- Petal Length and Petal Width are the most important features</a:t>
            </a:r>
          </a:p>
          <a:p>
            <a:r>
              <a:t>- Setosa is linearly separable from others</a:t>
            </a:r>
          </a:p>
          <a:p>
            <a:r>
              <a:t>- Versicolor and Virginica have some overlap</a:t>
            </a:r>
          </a:p>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Iris Classification project successfully applied multiple machine learning models to classify iris species with high accuracy. Random Forest and KNN provided the best results. The project demonstrated skills in EDA, preprocessing, model training, evaluation, and hyperparameter tuning.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TotalTime>
  <Words>244</Words>
  <Application>Microsoft Office PowerPoint</Application>
  <PresentationFormat>On-screen Show (4:3)</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Iris Classification Project</vt:lpstr>
      <vt:lpstr>Project Objective</vt:lpstr>
      <vt:lpstr>Dataset Overview</vt:lpstr>
      <vt:lpstr>Data Analysis &amp; Preprocessing</vt:lpstr>
      <vt:lpstr>Machine Learning Models Used</vt:lpstr>
      <vt:lpstr>Model Performance</vt:lpstr>
      <vt:lpstr>Insights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Seema Sharma</cp:lastModifiedBy>
  <cp:revision>2</cp:revision>
  <dcterms:created xsi:type="dcterms:W3CDTF">2013-01-27T09:14:16Z</dcterms:created>
  <dcterms:modified xsi:type="dcterms:W3CDTF">2025-08-14T12:45:54Z</dcterms:modified>
  <cp:category/>
</cp:coreProperties>
</file>