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46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87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5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1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76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2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8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8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Supermart Grocery Sales - Retail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Analysis, Insights, and Predictive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Actual vs Predicted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predictions align closely with actual sales</a:t>
            </a:r>
          </a:p>
          <a:p>
            <a:r>
              <a:t>- Scatter plot shows points clustering near the diagonal</a:t>
            </a:r>
          </a:p>
          <a:p>
            <a:r>
              <a:t>- Indicates good model fit for sales forecasting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Food Grains and Fruits &amp; Veggies drive most sales</a:t>
            </a:r>
          </a:p>
          <a:p>
            <a:r>
              <a:t>- Sales peak during festive months (Nov-Dec)</a:t>
            </a:r>
          </a:p>
          <a:p>
            <a:r>
              <a:t>- Top cities contribute major portion of sales</a:t>
            </a:r>
          </a:p>
          <a:p>
            <a:r>
              <a:t>- Random Forest model provides reliable forecasts</a:t>
            </a:r>
          </a:p>
          <a:p>
            <a:r>
              <a:t>- Useful for demand planning and marketing 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Random Forest for monthly sales forecasting</a:t>
            </a:r>
          </a:p>
          <a:p>
            <a:r>
              <a:t>- Build BI dashboards for real-time insights</a:t>
            </a:r>
          </a:p>
          <a:p>
            <a:r>
              <a:t>- Incorporate external factors: festivals, promotions, competitor pricing</a:t>
            </a:r>
          </a:p>
          <a:p>
            <a:r>
              <a:t>- Explore advanced models (XGBoost, Prophet) for improved accuracy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and predict sales trends using Supermart Grocery dataset.</a:t>
            </a:r>
          </a:p>
          <a:p>
            <a:endParaRPr/>
          </a:p>
          <a:p>
            <a:r>
              <a:t>Dataset: 9,994 orders with features including Order ID, Customer Name, Category, Sub Category, City, Order Date, Region, Sales, Discount, Profit, and State.</a:t>
            </a:r>
          </a:p>
          <a:p>
            <a:endParaRPr/>
          </a:p>
          <a:p>
            <a:r>
              <a:t>Goal: Perform EDA, extract insights, and build predictive models for sales forecasting.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Records: 9,994</a:t>
            </a:r>
          </a:p>
          <a:p>
            <a:r>
              <a:t>- Features: 11 (including Sales, Profit, Discount, Date, Category, Region, etc.)</a:t>
            </a:r>
          </a:p>
          <a:p>
            <a:r>
              <a:t>- Data Type mix: Categorical, Numerical, and Date fields</a:t>
            </a:r>
          </a:p>
          <a:p>
            <a:r>
              <a:t>- Cleaned: Handled duplicates, parsed dates, engineered new features (month, year, weekday, profit margin)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duplicate records</a:t>
            </a:r>
          </a:p>
          <a:p>
            <a:r>
              <a:t>- Converted numeric fields to correct types</a:t>
            </a:r>
          </a:p>
          <a:p>
            <a:r>
              <a:t>- Parsed 'Order Date' into datetime format</a:t>
            </a:r>
          </a:p>
          <a:p>
            <a:r>
              <a:t>- Feature engineering: order_month, order_year, day_of_week, is_weekend, profit_margin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distribution is right-skewed with few high-value orders</a:t>
            </a:r>
          </a:p>
          <a:p>
            <a:r>
              <a:t>- Categories like Food Grains and Fruits &amp; Veggies contribute most to sales</a:t>
            </a:r>
          </a:p>
          <a:p>
            <a:r>
              <a:t>- Seasonal pattern: Higher sales during festive months</a:t>
            </a:r>
          </a:p>
          <a:p>
            <a:r>
              <a:t>- Top cities: Chennai, Bangalore, Coimbatore,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Food Grains: Highest contribution to revenue</a:t>
            </a:r>
          </a:p>
          <a:p>
            <a:r>
              <a:t>- Fruits &amp; Veggies: Second largest share</a:t>
            </a:r>
          </a:p>
          <a:p>
            <a:r>
              <a:t>- Beverages and Oil &amp; Masala: Moderate contribution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 shows monthly fluctuations</a:t>
            </a:r>
          </a:p>
          <a:p>
            <a:r>
              <a:t>- Peaks during November and December</a:t>
            </a:r>
          </a:p>
          <a:p>
            <a:r>
              <a:t>- Insights suggest strong seasonality around year-end festive period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Variable: Sales</a:t>
            </a:r>
          </a:p>
          <a:p>
            <a:r>
              <a:t>- Features: Category, Sub Category, City, Region, Month, Discount, Profit, Weekend indicator</a:t>
            </a:r>
          </a:p>
          <a:p>
            <a:r>
              <a:t>- Applied Linear Regression (baseline) and Random Forest Regressor</a:t>
            </a:r>
          </a:p>
          <a:p>
            <a:r>
              <a:t>- Train-test split: 80-20 with scaling for numeric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Regression:</a:t>
            </a:r>
          </a:p>
          <a:p>
            <a:r>
              <a:t>- Baseline performance with lower R² (~0.4–0.5)</a:t>
            </a:r>
          </a:p>
          <a:p>
            <a:endParaRPr/>
          </a:p>
          <a:p>
            <a:r>
              <a:t>Random Forest Regressor:</a:t>
            </a:r>
          </a:p>
          <a:p>
            <a:r>
              <a:t>- Significantly better performance</a:t>
            </a:r>
          </a:p>
          <a:p>
            <a:r>
              <a:t>- Captured non-linear relationships</a:t>
            </a:r>
          </a:p>
          <a:p>
            <a:r>
              <a:t>- R² closer to ~0.7–0.8 (depending on run)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486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Supermart Grocery Sales - Retail Analytics Project</vt:lpstr>
      <vt:lpstr>Project Overview</vt:lpstr>
      <vt:lpstr>Dataset Details</vt:lpstr>
      <vt:lpstr>Data Cleaning &amp; Preparation</vt:lpstr>
      <vt:lpstr>Exploratory Data Analysis</vt:lpstr>
      <vt:lpstr>Sales by Category</vt:lpstr>
      <vt:lpstr>Sales Over Time</vt:lpstr>
      <vt:lpstr>Modeling Approach</vt:lpstr>
      <vt:lpstr>Model Results</vt:lpstr>
      <vt:lpstr>Actual vs Predicted Sales</vt:lpstr>
      <vt:lpstr>Conclusions</vt:lpstr>
      <vt:lpstr>Recommendations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Seema Sharma</cp:lastModifiedBy>
  <cp:revision>2</cp:revision>
  <dcterms:created xsi:type="dcterms:W3CDTF">2013-01-27T09:14:16Z</dcterms:created>
  <dcterms:modified xsi:type="dcterms:W3CDTF">2025-09-06T18:40:50Z</dcterms:modified>
  <cp:category/>
</cp:coreProperties>
</file>