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7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4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6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93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9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67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2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2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7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5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7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06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Analytics &amp; Machine Learning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Portfolio Presentation</a:t>
            </a:r>
          </a:p>
          <a:p>
            <a:r>
              <a:t>By: Seema Sharma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Skills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(Pandas, NumPy, Matplotlib, Seaborn, Scikit-learn)</a:t>
            </a:r>
          </a:p>
          <a:p>
            <a:r>
              <a:t>- Jupyter Notebook</a:t>
            </a:r>
          </a:p>
          <a:p>
            <a:r>
              <a:t>- Data Cleaning &amp; Preprocessing</a:t>
            </a:r>
          </a:p>
          <a:p>
            <a:r>
              <a:t>- Exploratory Data Analysis &amp; Visualization</a:t>
            </a:r>
          </a:p>
          <a:p>
            <a:r>
              <a:t>- Machine Learning Modeling</a:t>
            </a:r>
          </a:p>
          <a:p>
            <a:r>
              <a:t>- Business Insights Generation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1: Iris Flower Classification - 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Classify iris species (Setosa, Versicolor, Virginica)</a:t>
            </a:r>
          </a:p>
          <a:p>
            <a:r>
              <a:t>- Dataset: 150 samples, 4 features (Sepal &amp; Petal measurements)</a:t>
            </a:r>
          </a:p>
          <a:p>
            <a:r>
              <a:t>- Balanced dataset, clean and widely used benchmark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Iris Flower Classification - Methodology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Preprocessing: Outlier removal, scaling, train-test split</a:t>
            </a:r>
          </a:p>
          <a:p>
            <a:r>
              <a:t>- Models: KNN, Random Forest, SVM, Logistic Regression, Decision Tree</a:t>
            </a:r>
          </a:p>
          <a:p>
            <a:r>
              <a:t>- Results: KNN &amp; Random Forest ~100% accuracy</a:t>
            </a:r>
          </a:p>
          <a:p>
            <a:r>
              <a:t>- Conclusion: Petal length &amp; width most important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2: Google Play Store - 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Analyze app categories, ratings, installs &amp; pricing trends</a:t>
            </a:r>
          </a:p>
          <a:p>
            <a:r>
              <a:t>- Dataset: ~10,000+ apps, features include Rating, Reviews, Installs, Price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 Play Store - Insights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Family, Game, Tools are most popular categories</a:t>
            </a:r>
          </a:p>
          <a:p>
            <a:r>
              <a:t>- Higher installs &amp; reviews → better ratings</a:t>
            </a:r>
          </a:p>
          <a:p>
            <a:r>
              <a:t>- Free apps dominate, paid apps serve niche markets</a:t>
            </a:r>
          </a:p>
          <a:p>
            <a:r>
              <a:t>- Conclusion: Data-driven strategies help app success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3: Electric Vehicle Sales - 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Analyze EV adoption trends across Indian states</a:t>
            </a:r>
          </a:p>
          <a:p>
            <a:r>
              <a:t>- Dataset: State-wise EV sales by year, vehicle type, 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 Vehicle Sales - Insights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 sales increasing rapidly, led by 2-wheelers</a:t>
            </a:r>
          </a:p>
          <a:p>
            <a:r>
              <a:t>- Delhi, Karnataka, Maharashtra are top states</a:t>
            </a:r>
          </a:p>
          <a:p>
            <a:r>
              <a:t>- Government incentives drive growth</a:t>
            </a:r>
          </a:p>
          <a:p>
            <a:r>
              <a:t>- Conclusion: EV adoption is accelerating with policy support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5: Supermart Grocery Sales - 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Objective: Analyze grocery sales trends &amp; profitability</a:t>
            </a:r>
          </a:p>
          <a:p>
            <a:r>
              <a:rPr dirty="0"/>
              <a:t>- Dataset: Retail sales data across categories &amp; regions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Supermart Grocery Sales - Insights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Highest sales in Fruits &amp; Snacks categories</a:t>
            </a:r>
          </a:p>
          <a:p>
            <a:r>
              <a:t>- Region-wise variation in profit margins</a:t>
            </a:r>
          </a:p>
          <a:p>
            <a:r>
              <a:t>- Seasonal trends affect demand</a:t>
            </a:r>
          </a:p>
          <a:p>
            <a:r>
              <a:t>- Conclusion: Insights can optimize inventory &amp; marketing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370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Data Analytics &amp; Machine Learning Projects</vt:lpstr>
      <vt:lpstr>Project 1: Iris Flower Classification - Objective &amp; Dataset</vt:lpstr>
      <vt:lpstr>Iris Flower Classification - Methodology &amp; Conclusion</vt:lpstr>
      <vt:lpstr>Project 2: Google Play Store - Objective &amp; Dataset</vt:lpstr>
      <vt:lpstr>Google Play Store - Insights &amp; Conclusion</vt:lpstr>
      <vt:lpstr>Project 3: Electric Vehicle Sales - Objective &amp; Dataset</vt:lpstr>
      <vt:lpstr>Electric Vehicle Sales - Insights &amp; Conclusion</vt:lpstr>
      <vt:lpstr>Project 5: Supermart Grocery Sales - Objective &amp; Dataset</vt:lpstr>
      <vt:lpstr>Supermart Grocery Sales - Insights &amp; Conclusion</vt:lpstr>
      <vt:lpstr>Tools &amp; Skills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Seema Sharma</dc:creator>
  <cp:keywords/>
  <dc:description>generated using python-pptx</dc:description>
  <cp:lastModifiedBy>Seema Sharma</cp:lastModifiedBy>
  <cp:revision>2</cp:revision>
  <dcterms:created xsi:type="dcterms:W3CDTF">2013-01-27T09:14:16Z</dcterms:created>
  <dcterms:modified xsi:type="dcterms:W3CDTF">2025-09-06T08:11:18Z</dcterms:modified>
  <cp:category/>
</cp:coreProperties>
</file>