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95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90700" y="3183404"/>
            <a:ext cx="8610600" cy="1938992"/>
          </a:xfrm>
          <a:prstGeom prst="rect">
            <a:avLst/>
          </a:prstGeom>
          <a:noFill/>
        </p:spPr>
        <p:txBody>
          <a:bodyPr wrap="square" rtlCol="0">
            <a:spAutoFit/>
          </a:bodyPr>
          <a:lstStyle/>
          <a:p>
            <a:r>
              <a:rPr lang="en-US" sz="2400" dirty="0"/>
              <a:t>STUDENT NAME:SEEMA D</a:t>
            </a:r>
          </a:p>
          <a:p>
            <a:r>
              <a:rPr lang="en-US" sz="2400" dirty="0"/>
              <a:t>REGISTER NO:312220570</a:t>
            </a:r>
          </a:p>
          <a:p>
            <a:r>
              <a:rPr lang="en-US" sz="2400" dirty="0"/>
              <a:t>DEPARTMENT: BCOM CA</a:t>
            </a:r>
          </a:p>
          <a:p>
            <a:r>
              <a:rPr lang="en-US" sz="2400" dirty="0"/>
              <a:t>COLLEGE : CHENNAI COLLEGE OF ARTS AND SCIENCE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TextBox 7">
            <a:extLst>
              <a:ext uri="{FF2B5EF4-FFF2-40B4-BE49-F238E27FC236}">
                <a16:creationId xmlns:a16="http://schemas.microsoft.com/office/drawing/2014/main" id="{5AC4CCD5-50DA-7760-39A0-E09DAAF4F1E1}"/>
              </a:ext>
            </a:extLst>
          </p:cNvPr>
          <p:cNvSpPr txBox="1"/>
          <p:nvPr/>
        </p:nvSpPr>
        <p:spPr>
          <a:xfrm>
            <a:off x="909404" y="1462147"/>
            <a:ext cx="6100996" cy="4524315"/>
          </a:xfrm>
          <a:prstGeom prst="rect">
            <a:avLst/>
          </a:prstGeom>
          <a:noFill/>
        </p:spPr>
        <p:txBody>
          <a:bodyPr wrap="square">
            <a:spAutoFit/>
          </a:bodyPr>
          <a:lstStyle/>
          <a:p>
            <a:r>
              <a:rPr lang="en-US" sz="3200" b="1" dirty="0"/>
              <a:t>Findings:</a:t>
            </a:r>
            <a:r>
              <a:rPr lang="en-US" sz="3200" dirty="0"/>
              <a:t> Discuss the insights gained from the data, such as the percentage of male vs. female employees in each country, any observed gender imbalances, and trends in job roles across different regions. Highlight significant patterns and any unexpected results.</a:t>
            </a:r>
            <a:endParaRPr lang="en-IN"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BC1D2EB-142E-29DD-F65D-0AD3673F3458}"/>
              </a:ext>
            </a:extLst>
          </p:cNvPr>
          <p:cNvSpPr txBox="1"/>
          <p:nvPr/>
        </p:nvSpPr>
        <p:spPr>
          <a:xfrm>
            <a:off x="1371600" y="1524000"/>
            <a:ext cx="6100996" cy="4031873"/>
          </a:xfrm>
          <a:prstGeom prst="rect">
            <a:avLst/>
          </a:prstGeom>
          <a:noFill/>
        </p:spPr>
        <p:txBody>
          <a:bodyPr wrap="square">
            <a:spAutoFit/>
          </a:bodyPr>
          <a:lstStyle/>
          <a:p>
            <a:r>
              <a:rPr lang="en-US" sz="3200" b="1" dirty="0"/>
              <a:t>Summary:</a:t>
            </a:r>
            <a:r>
              <a:rPr lang="en-US" sz="3200" dirty="0"/>
              <a:t> Summarize the key findings and their implications for the company. Offer recommendations based on the analysis, such as potential areas for improving gender diversity or optimizing workforce distribution across countries.</a:t>
            </a:r>
            <a:endParaRPr lang="en-IN" sz="32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DATA ANALYTICS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22960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06C4AD76-1677-D26E-7DF0-DF17C6011FB6}"/>
              </a:ext>
            </a:extLst>
          </p:cNvPr>
          <p:cNvSpPr txBox="1"/>
          <p:nvPr/>
        </p:nvSpPr>
        <p:spPr>
          <a:xfrm>
            <a:off x="911903" y="1902202"/>
            <a:ext cx="6100996" cy="4031873"/>
          </a:xfrm>
          <a:prstGeom prst="rect">
            <a:avLst/>
          </a:prstGeom>
          <a:noFill/>
        </p:spPr>
        <p:txBody>
          <a:bodyPr wrap="square">
            <a:spAutoFit/>
          </a:bodyPr>
          <a:lstStyle/>
          <a:p>
            <a:pPr algn="ctr"/>
            <a:r>
              <a:rPr lang="en-US" sz="3200" b="1" dirty="0"/>
              <a:t>Objective:</a:t>
            </a:r>
            <a:r>
              <a:rPr lang="en-US" sz="3200" dirty="0"/>
              <a:t> Analyze employee data to gain insights into the workforce composition across different countries and genders. Identify patterns or disparities that can help in strategic decision-making for workforce management and diversity.</a:t>
            </a:r>
            <a:endParaRPr lang="en-IN"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688F8B1-D954-1299-B0DE-01695A3DC282}"/>
              </a:ext>
            </a:extLst>
          </p:cNvPr>
          <p:cNvSpPr txBox="1"/>
          <p:nvPr/>
        </p:nvSpPr>
        <p:spPr>
          <a:xfrm>
            <a:off x="752241" y="1562459"/>
            <a:ext cx="6100996" cy="5016758"/>
          </a:xfrm>
          <a:prstGeom prst="rect">
            <a:avLst/>
          </a:prstGeom>
          <a:noFill/>
        </p:spPr>
        <p:txBody>
          <a:bodyPr wrap="square">
            <a:spAutoFit/>
          </a:bodyPr>
          <a:lstStyle/>
          <a:p>
            <a:r>
              <a:rPr lang="en-US" sz="3200" b="1" dirty="0"/>
              <a:t>Project Overview</a:t>
            </a:r>
          </a:p>
          <a:p>
            <a:r>
              <a:rPr lang="en-US" sz="3200" b="1" dirty="0"/>
              <a:t>Scope:</a:t>
            </a:r>
            <a:r>
              <a:rPr lang="en-US" sz="3200" dirty="0"/>
              <a:t> This project involves collecting and analyzing employee data from multiple countries to understand demographic distribution, gender ratios, and any notable trends or anomalies. The analysis aims to provide actionable insights for human resources and management.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0A6C498-51EC-4F8C-32B4-0B94516BEE7E}"/>
              </a:ext>
            </a:extLst>
          </p:cNvPr>
          <p:cNvSpPr txBox="1"/>
          <p:nvPr/>
        </p:nvSpPr>
        <p:spPr>
          <a:xfrm>
            <a:off x="909404" y="2743200"/>
            <a:ext cx="6100996" cy="3046988"/>
          </a:xfrm>
          <a:prstGeom prst="rect">
            <a:avLst/>
          </a:prstGeom>
          <a:noFill/>
        </p:spPr>
        <p:txBody>
          <a:bodyPr wrap="square">
            <a:spAutoFit/>
          </a:bodyPr>
          <a:lstStyle/>
          <a:p>
            <a:r>
              <a:rPr lang="en-US" sz="3200" b="1" dirty="0"/>
              <a:t>Primary Users:</a:t>
            </a:r>
            <a:r>
              <a:rPr lang="en-US" sz="3200" dirty="0"/>
              <a:t> HR Managers, Diversity and Inclusion Teams, and Company Executives who need to make informed decisions about workforce planning, diversity strategies, and global staffing.</a:t>
            </a:r>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CAE8374B-E46F-0673-5A9F-4E03E4EE7EB0}"/>
              </a:ext>
            </a:extLst>
          </p:cNvPr>
          <p:cNvSpPr txBox="1"/>
          <p:nvPr/>
        </p:nvSpPr>
        <p:spPr>
          <a:xfrm>
            <a:off x="3050498" y="2194361"/>
            <a:ext cx="6484027" cy="3539430"/>
          </a:xfrm>
          <a:prstGeom prst="rect">
            <a:avLst/>
          </a:prstGeom>
          <a:noFill/>
        </p:spPr>
        <p:txBody>
          <a:bodyPr wrap="square">
            <a:spAutoFit/>
          </a:bodyPr>
          <a:lstStyle/>
          <a:p>
            <a:r>
              <a:rPr lang="en-US" sz="2800" b="1" dirty="0"/>
              <a:t>Solution:</a:t>
            </a:r>
            <a:r>
              <a:rPr lang="en-US" sz="2800" dirty="0"/>
              <a:t> We present a comprehensive analysis of the employee dataset through visualizations such as flowcharts, pie charts, and other relevant metrics. The goal is to highlight key insights and trends that support strategic decision-making and enhance understanding of the workforce distribution.</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166AD0CB-BBC2-2912-30FF-ED8A1015DC01}"/>
              </a:ext>
            </a:extLst>
          </p:cNvPr>
          <p:cNvSpPr txBox="1"/>
          <p:nvPr/>
        </p:nvSpPr>
        <p:spPr>
          <a:xfrm>
            <a:off x="1447800" y="1524000"/>
            <a:ext cx="6100996" cy="3539430"/>
          </a:xfrm>
          <a:prstGeom prst="rect">
            <a:avLst/>
          </a:prstGeom>
          <a:noFill/>
        </p:spPr>
        <p:txBody>
          <a:bodyPr wrap="square">
            <a:spAutoFit/>
          </a:bodyPr>
          <a:lstStyle/>
          <a:p>
            <a:r>
              <a:rPr lang="en-US" sz="3200" b="1" dirty="0"/>
              <a:t>Content:</a:t>
            </a:r>
            <a:r>
              <a:rPr lang="en-US" sz="3200" dirty="0"/>
              <a:t> The dataset includes information on employees across various countries, detailing attributes such as gender, age, job roles, and locations. Key metrics include gender distribution by country, age groups, and role types.</a:t>
            </a:r>
            <a:endParaRPr lang="en-IN" sz="32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A0DB344-D2EA-9B2E-62F0-96B3799F8834}"/>
              </a:ext>
            </a:extLst>
          </p:cNvPr>
          <p:cNvSpPr txBox="1"/>
          <p:nvPr/>
        </p:nvSpPr>
        <p:spPr>
          <a:xfrm>
            <a:off x="993181" y="1723731"/>
            <a:ext cx="6100996" cy="4031873"/>
          </a:xfrm>
          <a:prstGeom prst="rect">
            <a:avLst/>
          </a:prstGeom>
          <a:noFill/>
        </p:spPr>
        <p:txBody>
          <a:bodyPr wrap="square">
            <a:spAutoFit/>
          </a:bodyPr>
          <a:lstStyle/>
          <a:p>
            <a:r>
              <a:rPr lang="en-US" sz="3200" b="1" dirty="0"/>
              <a:t>Methodology:</a:t>
            </a:r>
            <a:r>
              <a:rPr lang="en-US" sz="3200" dirty="0"/>
              <a:t> Employ descriptive statistics and data visualization techniques to interpret the dataset. Use pie charts for gender distribution, flowcharts for job role transitions, and other relevant charts to present the data clearly and effectively</a:t>
            </a:r>
            <a:r>
              <a:rPr lang="en-US" dirty="0"/>
              <a:t>.</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189</TotalTime>
  <Words>405</Words>
  <Application>Microsoft Office PowerPoint</Application>
  <PresentationFormat>Widescreen</PresentationFormat>
  <Paragraphs>47</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Dhinesh KM</cp:lastModifiedBy>
  <cp:revision>25</cp:revision>
  <dcterms:created xsi:type="dcterms:W3CDTF">2024-03-29T15:07:22Z</dcterms:created>
  <dcterms:modified xsi:type="dcterms:W3CDTF">2024-09-01T07:14:50Z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