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064" y="-172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Seema</a:t>
            </a:r>
            <a:r>
              <a:rPr lang="en-US" sz="2000" b="1" dirty="0"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2024-04-05T07:52:55Z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