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3AE-62C8-46AA-8DC6-102FA2FA12EB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B57C-7830-4A94-A58E-1EBF855C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inquiz.dequiz.co.in/" TargetMode="External"/><Relationship Id="rId2" Type="http://schemas.openxmlformats.org/officeDocument/2006/relationships/hyperlink" Target="http://www.dequiz.co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 a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a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join a quiz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www.dequiz.co.in</a:t>
            </a:r>
            <a:r>
              <a:rPr lang="en-US" dirty="0" smtClean="0"/>
              <a:t> and then click on join quiz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Directly go to </a:t>
            </a:r>
            <a:r>
              <a:rPr lang="en-US" dirty="0" smtClean="0">
                <a:hlinkClick r:id="rId3"/>
              </a:rPr>
              <a:t>http://joinquiz.dequiz.co.in</a:t>
            </a:r>
            <a:endParaRPr lang="en-US" dirty="0" smtClean="0"/>
          </a:p>
          <a:p>
            <a:r>
              <a:rPr lang="en-US" dirty="0" smtClean="0"/>
              <a:t>You need to know the quiz id which you are going to join</a:t>
            </a:r>
          </a:p>
          <a:p>
            <a:r>
              <a:rPr lang="en-US" dirty="0" smtClean="0"/>
              <a:t>Enter the quiz id and your name to join the quiz.</a:t>
            </a:r>
          </a:p>
          <a:p>
            <a:r>
              <a:rPr lang="en-US" dirty="0" smtClean="0"/>
              <a:t>If you are in doubt check with your quiz master and get the correct quiz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3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– Quiz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quiz page works on validating the values which you are entering.</a:t>
            </a:r>
          </a:p>
          <a:p>
            <a:r>
              <a:rPr lang="en-US" dirty="0" smtClean="0"/>
              <a:t>Quiz id must be correct, otherwise you will get error message – “</a:t>
            </a:r>
            <a:r>
              <a:rPr lang="en-US" i="1" dirty="0" smtClean="0"/>
              <a:t>Inactive quiz id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This error will come in two cases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Quiz id is not the same as quiz master has given.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Quiz master has not started the quiz.</a:t>
            </a:r>
          </a:p>
          <a:p>
            <a:r>
              <a:rPr lang="en-US" dirty="0" smtClean="0"/>
              <a:t>In both cases, please get in touch with quiz master informing about the error.</a:t>
            </a:r>
          </a:p>
        </p:txBody>
      </p:sp>
    </p:spTree>
    <p:extLst>
      <p:ext uri="{BB962C8B-B14F-4D97-AF65-F5344CB8AC3E}">
        <p14:creationId xmlns:p14="http://schemas.microsoft.com/office/powerpoint/2010/main" val="3762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– Your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enter your name by which your marks will be getting displayed.</a:t>
            </a:r>
          </a:p>
          <a:p>
            <a:r>
              <a:rPr lang="en-US" dirty="0" smtClean="0"/>
              <a:t>This name can be alphanumeric and at least 3 character long.</a:t>
            </a:r>
          </a:p>
          <a:p>
            <a:r>
              <a:rPr lang="en-US" dirty="0" smtClean="0"/>
              <a:t>This is to correctly identify the marks against the person.</a:t>
            </a:r>
          </a:p>
          <a:p>
            <a:r>
              <a:rPr lang="en-US" dirty="0" smtClean="0"/>
              <a:t>If you leave this field black or you give a name less than 3 character long, you will get an error message – “</a:t>
            </a:r>
            <a:r>
              <a:rPr lang="en-US" i="1" dirty="0" smtClean="0"/>
              <a:t>Please enter name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quiz id and name are selected by application, you are in the quiz.</a:t>
            </a:r>
          </a:p>
          <a:p>
            <a:r>
              <a:rPr lang="en-US" dirty="0" smtClean="0"/>
              <a:t>You will get a screen saying ‘</a:t>
            </a:r>
            <a:r>
              <a:rPr lang="en-US" i="1" dirty="0" smtClean="0"/>
              <a:t>Waiting for quiz master to start the quiz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Get ready to jump in the ocean, as soon as quiz master starts the quiz you will get your first question on the screen.</a:t>
            </a:r>
          </a:p>
          <a:p>
            <a:r>
              <a:rPr lang="en-US" dirty="0" smtClean="0"/>
              <a:t>Enjoy playing the game with your friends and family.</a:t>
            </a:r>
          </a:p>
          <a:p>
            <a:r>
              <a:rPr lang="en-US" dirty="0" smtClean="0"/>
              <a:t>Happy </a:t>
            </a:r>
            <a:r>
              <a:rPr lang="en-US" dirty="0" err="1" smtClean="0"/>
              <a:t>DeQuizzing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</vt:lpstr>
      <vt:lpstr>Joining a quiz</vt:lpstr>
      <vt:lpstr>Validation – Quiz Id</vt:lpstr>
      <vt:lpstr>Validation – Your name</vt:lpstr>
      <vt:lpstr>You are in quiz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</dc:title>
  <dc:creator>Manish Dubey</dc:creator>
  <cp:lastModifiedBy>Manish Dubey</cp:lastModifiedBy>
  <cp:revision>2</cp:revision>
  <dcterms:created xsi:type="dcterms:W3CDTF">2020-06-28T06:43:32Z</dcterms:created>
  <dcterms:modified xsi:type="dcterms:W3CDTF">2020-06-28T07:06:22Z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manish.dubey01@ad.infosys.com</vt:lpwstr>
  </property>
  <property fmtid="{D5CDD505-2E9C-101B-9397-08002B2CF9AE}" pid="5" name="MSIP_Label_be4b3411-284d-4d31-bd4f-bc13ef7f1fd6_SetDate">
    <vt:lpwstr>2020-06-28T07:05:47.5939689Z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352e8bf1-cd62-4f7b-9afe-b0d579245ae4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manish.dubey01@ad.infosys.com</vt:lpwstr>
  </property>
  <property fmtid="{D5CDD505-2E9C-101B-9397-08002B2CF9AE}" pid="13" name="MSIP_Label_a0819fa7-4367-4500-ba88-dd630d977609_SetDate">
    <vt:lpwstr>2020-06-28T07:05:47.5939689Z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352e8bf1-cd62-4f7b-9afe-b0d579245ae4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