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14"/>
  </p:notesMasterIdLst>
  <p:sldIdLst>
    <p:sldId id="256" r:id="rId3"/>
    <p:sldId id="257" r:id="rId4"/>
    <p:sldId id="258" r:id="rId5"/>
    <p:sldId id="273" r:id="rId6"/>
    <p:sldId id="274" r:id="rId7"/>
    <p:sldId id="276" r:id="rId8"/>
    <p:sldId id="278" r:id="rId9"/>
    <p:sldId id="264" r:id="rId10"/>
    <p:sldId id="268" r:id="rId11"/>
    <p:sldId id="269" r:id="rId12"/>
    <p:sldId id="270" r:id="rId13"/>
  </p:sldIdLst>
  <p:sldSz cx="9144000" cy="6858000" type="screen4x3"/>
  <p:notesSz cx="6858000" cy="9144000"/>
  <p:defaultTextStyle>
    <a:defPPr>
      <a:defRPr lang="en-GB"/>
    </a:defPPr>
    <a:lvl1pPr algn="l" defTabSz="457200" rtl="0" eaLnBrk="0" fontAlgn="base" hangingPunct="0">
      <a:spcBef>
        <a:spcPct val="0"/>
      </a:spcBef>
      <a:spcAft>
        <a:spcPct val="0"/>
      </a:spcAft>
      <a:buClr>
        <a:srgbClr val="000000"/>
      </a:buClr>
      <a:buSzPct val="100000"/>
      <a:buFont typeface="Times New Roman" pitchFamily="18" charset="0"/>
      <a:defRPr kern="1200">
        <a:solidFill>
          <a:schemeClr val="bg1"/>
        </a:solidFill>
        <a:latin typeface="Arial" charset="0"/>
        <a:ea typeface="Microsoft YaHei" pitchFamily="34" charset="-122"/>
        <a:cs typeface="+mn-cs"/>
      </a:defRPr>
    </a:lvl1pPr>
    <a:lvl2pPr marL="742950" indent="-285750" algn="l" defTabSz="457200" rtl="0" eaLnBrk="0" fontAlgn="base" hangingPunct="0">
      <a:spcBef>
        <a:spcPct val="0"/>
      </a:spcBef>
      <a:spcAft>
        <a:spcPct val="0"/>
      </a:spcAft>
      <a:buClr>
        <a:srgbClr val="000000"/>
      </a:buClr>
      <a:buSzPct val="100000"/>
      <a:buFont typeface="Times New Roman" pitchFamily="18" charset="0"/>
      <a:defRPr kern="1200">
        <a:solidFill>
          <a:schemeClr val="bg1"/>
        </a:solidFill>
        <a:latin typeface="Arial" charset="0"/>
        <a:ea typeface="Microsoft YaHei" pitchFamily="34" charset="-122"/>
        <a:cs typeface="+mn-cs"/>
      </a:defRPr>
    </a:lvl2pPr>
    <a:lvl3pPr marL="1143000" indent="-228600" algn="l" defTabSz="457200" rtl="0" eaLnBrk="0" fontAlgn="base" hangingPunct="0">
      <a:spcBef>
        <a:spcPct val="0"/>
      </a:spcBef>
      <a:spcAft>
        <a:spcPct val="0"/>
      </a:spcAft>
      <a:buClr>
        <a:srgbClr val="000000"/>
      </a:buClr>
      <a:buSzPct val="100000"/>
      <a:buFont typeface="Times New Roman" pitchFamily="18" charset="0"/>
      <a:defRPr kern="1200">
        <a:solidFill>
          <a:schemeClr val="bg1"/>
        </a:solidFill>
        <a:latin typeface="Arial" charset="0"/>
        <a:ea typeface="Microsoft YaHei" pitchFamily="34" charset="-122"/>
        <a:cs typeface="+mn-cs"/>
      </a:defRPr>
    </a:lvl3pPr>
    <a:lvl4pPr marL="1600200" indent="-228600" algn="l" defTabSz="457200" rtl="0" eaLnBrk="0" fontAlgn="base" hangingPunct="0">
      <a:spcBef>
        <a:spcPct val="0"/>
      </a:spcBef>
      <a:spcAft>
        <a:spcPct val="0"/>
      </a:spcAft>
      <a:buClr>
        <a:srgbClr val="000000"/>
      </a:buClr>
      <a:buSzPct val="100000"/>
      <a:buFont typeface="Times New Roman" pitchFamily="18" charset="0"/>
      <a:defRPr kern="1200">
        <a:solidFill>
          <a:schemeClr val="bg1"/>
        </a:solidFill>
        <a:latin typeface="Arial" charset="0"/>
        <a:ea typeface="Microsoft YaHei" pitchFamily="34" charset="-122"/>
        <a:cs typeface="+mn-cs"/>
      </a:defRPr>
    </a:lvl4pPr>
    <a:lvl5pPr marL="2057400" indent="-228600" algn="l" defTabSz="457200" rtl="0" eaLnBrk="0" fontAlgn="base" hangingPunct="0">
      <a:spcBef>
        <a:spcPct val="0"/>
      </a:spcBef>
      <a:spcAft>
        <a:spcPct val="0"/>
      </a:spcAft>
      <a:buClr>
        <a:srgbClr val="000000"/>
      </a:buClr>
      <a:buSzPct val="100000"/>
      <a:buFont typeface="Times New Roman" pitchFamily="18" charset="0"/>
      <a:defRPr kern="1200">
        <a:solidFill>
          <a:schemeClr val="bg1"/>
        </a:solidFill>
        <a:latin typeface="Arial" charset="0"/>
        <a:ea typeface="Microsoft YaHei" pitchFamily="34" charset="-122"/>
        <a:cs typeface="+mn-cs"/>
      </a:defRPr>
    </a:lvl5pPr>
    <a:lvl6pPr marL="2286000" algn="l" defTabSz="914400" rtl="0" eaLnBrk="1" latinLnBrk="0" hangingPunct="1">
      <a:defRPr kern="1200">
        <a:solidFill>
          <a:schemeClr val="bg1"/>
        </a:solidFill>
        <a:latin typeface="Arial" charset="0"/>
        <a:ea typeface="Microsoft YaHei" pitchFamily="34" charset="-122"/>
        <a:cs typeface="+mn-cs"/>
      </a:defRPr>
    </a:lvl6pPr>
    <a:lvl7pPr marL="2743200" algn="l" defTabSz="914400" rtl="0" eaLnBrk="1" latinLnBrk="0" hangingPunct="1">
      <a:defRPr kern="1200">
        <a:solidFill>
          <a:schemeClr val="bg1"/>
        </a:solidFill>
        <a:latin typeface="Arial" charset="0"/>
        <a:ea typeface="Microsoft YaHei" pitchFamily="34" charset="-122"/>
        <a:cs typeface="+mn-cs"/>
      </a:defRPr>
    </a:lvl7pPr>
    <a:lvl8pPr marL="3200400" algn="l" defTabSz="914400" rtl="0" eaLnBrk="1" latinLnBrk="0" hangingPunct="1">
      <a:defRPr kern="1200">
        <a:solidFill>
          <a:schemeClr val="bg1"/>
        </a:solidFill>
        <a:latin typeface="Arial" charset="0"/>
        <a:ea typeface="Microsoft YaHei" pitchFamily="34" charset="-122"/>
        <a:cs typeface="+mn-cs"/>
      </a:defRPr>
    </a:lvl8pPr>
    <a:lvl9pPr marL="3657600" algn="l" defTabSz="914400" rtl="0" eaLnBrk="1" latinLnBrk="0" hangingPunct="1">
      <a:defRPr kern="1200">
        <a:solidFill>
          <a:schemeClr val="bg1"/>
        </a:solidFill>
        <a:latin typeface="Arial" charset="0"/>
        <a:ea typeface="Microsoft YaHei"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204"/>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AutoShape 1"/>
          <p:cNvSpPr>
            <a:spLocks noChangeArrowheads="1"/>
          </p:cNvSpPr>
          <p:nvPr/>
        </p:nvSpPr>
        <p:spPr bwMode="auto">
          <a:xfrm>
            <a:off x="0" y="0"/>
            <a:ext cx="6858000" cy="9144000"/>
          </a:xfrm>
          <a:prstGeom prst="roundRect">
            <a:avLst>
              <a:gd name="adj" fmla="val 23"/>
            </a:avLst>
          </a:prstGeom>
          <a:solidFill>
            <a:srgbClr val="FFFFFF"/>
          </a:solidFill>
          <a:ln w="9360" cap="sq">
            <a:noFill/>
            <a:miter lim="800000"/>
            <a:headEnd/>
            <a:tailEnd/>
          </a:ln>
          <a:effectLst/>
        </p:spPr>
        <p:txBody>
          <a:bodyPr wrap="none" anchor="ctr"/>
          <a:lstStyle/>
          <a:p>
            <a:pPr>
              <a:defRPr/>
            </a:pPr>
            <a:endParaRPr lang="en-US" altLang="en-US" dirty="0"/>
          </a:p>
        </p:txBody>
      </p:sp>
      <p:sp>
        <p:nvSpPr>
          <p:cNvPr id="11267" name="AutoShape 2"/>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defRPr/>
            </a:pPr>
            <a:endParaRPr lang="en-US" altLang="en-US" dirty="0"/>
          </a:p>
        </p:txBody>
      </p:sp>
      <p:sp>
        <p:nvSpPr>
          <p:cNvPr id="11268" name="AutoShape 3"/>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defRPr/>
            </a:pPr>
            <a:endParaRPr lang="en-US" altLang="en-US" dirty="0"/>
          </a:p>
        </p:txBody>
      </p:sp>
      <p:sp>
        <p:nvSpPr>
          <p:cNvPr id="11269" name="AutoShape 4"/>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defRPr/>
            </a:pPr>
            <a:endParaRPr lang="en-US" altLang="en-US" dirty="0"/>
          </a:p>
        </p:txBody>
      </p:sp>
      <p:sp>
        <p:nvSpPr>
          <p:cNvPr id="11270" name="AutoShape 5"/>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defRPr/>
            </a:pPr>
            <a:endParaRPr lang="en-US" altLang="en-US" dirty="0"/>
          </a:p>
        </p:txBody>
      </p:sp>
      <p:sp>
        <p:nvSpPr>
          <p:cNvPr id="11271" name="AutoShape 6"/>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defRPr/>
            </a:pPr>
            <a:endParaRPr lang="en-US" altLang="en-US" dirty="0"/>
          </a:p>
        </p:txBody>
      </p:sp>
      <p:sp>
        <p:nvSpPr>
          <p:cNvPr id="11272" name="AutoShape 7"/>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defRPr/>
            </a:pPr>
            <a:endParaRPr lang="en-US" altLang="en-US" dirty="0"/>
          </a:p>
        </p:txBody>
      </p:sp>
      <p:sp>
        <p:nvSpPr>
          <p:cNvPr id="11273" name="AutoShape 8"/>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defRPr/>
            </a:pPr>
            <a:endParaRPr lang="en-US" altLang="en-US" dirty="0"/>
          </a:p>
        </p:txBody>
      </p:sp>
      <p:sp>
        <p:nvSpPr>
          <p:cNvPr id="11274" name="AutoShape 9"/>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defRPr/>
            </a:pPr>
            <a:endParaRPr lang="en-US" altLang="en-US" dirty="0"/>
          </a:p>
        </p:txBody>
      </p:sp>
      <p:sp>
        <p:nvSpPr>
          <p:cNvPr id="11275" name="AutoShape 10"/>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defRPr/>
            </a:pPr>
            <a:endParaRPr lang="en-US" altLang="en-US" dirty="0"/>
          </a:p>
        </p:txBody>
      </p:sp>
      <p:sp>
        <p:nvSpPr>
          <p:cNvPr id="11276" name="AutoShape 11"/>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defRPr/>
            </a:pPr>
            <a:endParaRPr lang="en-US" altLang="en-US" dirty="0"/>
          </a:p>
        </p:txBody>
      </p:sp>
      <p:sp>
        <p:nvSpPr>
          <p:cNvPr id="11277" name="Text Box 12"/>
          <p:cNvSpPr txBox="1">
            <a:spLocks noChangeArrowheads="1"/>
          </p:cNvSpPr>
          <p:nvPr/>
        </p:nvSpPr>
        <p:spPr bwMode="auto">
          <a:xfrm>
            <a:off x="0" y="0"/>
            <a:ext cx="2971800" cy="457200"/>
          </a:xfrm>
          <a:prstGeom prst="rect">
            <a:avLst/>
          </a:prstGeom>
          <a:noFill/>
          <a:ln w="9525">
            <a:noFill/>
            <a:round/>
            <a:headEnd/>
            <a:tailEnd/>
          </a:ln>
          <a:effectLst/>
        </p:spPr>
        <p:txBody>
          <a:bodyPr wrap="none" anchor="ctr"/>
          <a:lstStyle/>
          <a:p>
            <a:pPr>
              <a:defRPr/>
            </a:pPr>
            <a:endParaRPr lang="en-US" altLang="en-US" dirty="0"/>
          </a:p>
        </p:txBody>
      </p:sp>
      <p:sp>
        <p:nvSpPr>
          <p:cNvPr id="11278" name="Text Box 13"/>
          <p:cNvSpPr txBox="1">
            <a:spLocks noChangeArrowheads="1"/>
          </p:cNvSpPr>
          <p:nvPr/>
        </p:nvSpPr>
        <p:spPr bwMode="auto">
          <a:xfrm>
            <a:off x="3884613" y="0"/>
            <a:ext cx="2967037" cy="452438"/>
          </a:xfrm>
          <a:prstGeom prst="rect">
            <a:avLst/>
          </a:prstGeom>
          <a:noFill/>
          <a:ln w="9525">
            <a:noFill/>
            <a:round/>
            <a:headEnd/>
            <a:tailEnd/>
          </a:ln>
          <a:effectLst/>
        </p:spPr>
        <p:txBody>
          <a:bodyPr wrap="none" anchor="ctr"/>
          <a:lstStyle/>
          <a:p>
            <a:pPr>
              <a:defRPr/>
            </a:pPr>
            <a:endParaRPr lang="en-US" altLang="en-US" dirty="0"/>
          </a:p>
        </p:txBody>
      </p:sp>
      <p:sp>
        <p:nvSpPr>
          <p:cNvPr id="13327" name="Rectangle 14"/>
          <p:cNvSpPr>
            <a:spLocks noGrp="1" noRot="1" noChangeAspect="1" noChangeArrowheads="1"/>
          </p:cNvSpPr>
          <p:nvPr>
            <p:ph type="sldImg"/>
          </p:nvPr>
        </p:nvSpPr>
        <p:spPr bwMode="auto">
          <a:xfrm>
            <a:off x="1143000" y="685800"/>
            <a:ext cx="4554538" cy="3411538"/>
          </a:xfrm>
          <a:prstGeom prst="rect">
            <a:avLst/>
          </a:prstGeom>
          <a:noFill/>
          <a:ln w="12600" cap="sq">
            <a:solidFill>
              <a:srgbClr val="000000"/>
            </a:solidFill>
            <a:miter lim="800000"/>
            <a:headEnd/>
            <a:tailEnd/>
          </a:ln>
        </p:spPr>
      </p:sp>
      <p:sp>
        <p:nvSpPr>
          <p:cNvPr id="3087" name="Rectangle 15"/>
          <p:cNvSpPr>
            <a:spLocks noGrp="1" noChangeArrowheads="1"/>
          </p:cNvSpPr>
          <p:nvPr>
            <p:ph type="body"/>
          </p:nvPr>
        </p:nvSpPr>
        <p:spPr bwMode="auto">
          <a:xfrm>
            <a:off x="685800" y="4343400"/>
            <a:ext cx="5468938" cy="4097338"/>
          </a:xfrm>
          <a:prstGeom prst="rect">
            <a:avLst/>
          </a:prstGeom>
          <a:noFill/>
          <a:ln>
            <a:noFill/>
          </a:ln>
          <a:effectLst/>
          <a:extLst/>
        </p:spPr>
        <p:txBody>
          <a:bodyPr vert="horz" wrap="square" lIns="90000" tIns="46800" rIns="90000" bIns="46800" numCol="1" anchor="t" anchorCtr="0" compatLnSpc="1">
            <a:prstTxWarp prst="textNoShape">
              <a:avLst/>
            </a:prstTxWarp>
          </a:bodyPr>
          <a:lstStyle/>
          <a:p>
            <a:pPr lvl="0"/>
            <a:endParaRPr lang="en-US" noProof="0" smtClean="0"/>
          </a:p>
        </p:txBody>
      </p:sp>
      <p:sp>
        <p:nvSpPr>
          <p:cNvPr id="11281" name="Text Box 16"/>
          <p:cNvSpPr txBox="1">
            <a:spLocks noChangeArrowheads="1"/>
          </p:cNvSpPr>
          <p:nvPr/>
        </p:nvSpPr>
        <p:spPr bwMode="auto">
          <a:xfrm>
            <a:off x="0" y="8685213"/>
            <a:ext cx="2971800" cy="457200"/>
          </a:xfrm>
          <a:prstGeom prst="rect">
            <a:avLst/>
          </a:prstGeom>
          <a:noFill/>
          <a:ln w="9525">
            <a:noFill/>
            <a:round/>
            <a:headEnd/>
            <a:tailEnd/>
          </a:ln>
          <a:effectLst/>
        </p:spPr>
        <p:txBody>
          <a:bodyPr wrap="none" anchor="ctr"/>
          <a:lstStyle/>
          <a:p>
            <a:pPr>
              <a:defRPr/>
            </a:pPr>
            <a:endParaRPr lang="en-US" altLang="en-US" dirty="0"/>
          </a:p>
        </p:txBody>
      </p:sp>
      <p:sp>
        <p:nvSpPr>
          <p:cNvPr id="3089" name="Rectangle 17"/>
          <p:cNvSpPr>
            <a:spLocks noGrp="1" noChangeArrowheads="1"/>
          </p:cNvSpPr>
          <p:nvPr>
            <p:ph type="sldNum"/>
          </p:nvPr>
        </p:nvSpPr>
        <p:spPr bwMode="auto">
          <a:xfrm>
            <a:off x="3884613" y="8685213"/>
            <a:ext cx="2954337" cy="439737"/>
          </a:xfrm>
          <a:prstGeom prst="rect">
            <a:avLst/>
          </a:prstGeom>
          <a:noFill/>
          <a:ln>
            <a:noFill/>
          </a:ln>
          <a:effectLst/>
          <a:extLst/>
        </p:spPr>
        <p:txBody>
          <a:bodyPr vert="horz" wrap="square" lIns="90000" tIns="46800" rIns="90000" bIns="46800" numCol="1" anchor="b" anchorCtr="0" compatLnSpc="1">
            <a:prstTxWarp prst="textNoShape">
              <a:avLst/>
            </a:prstTxWarp>
          </a:bodyPr>
          <a:lstStyle>
            <a:lvl1pPr algn="r" eaLnBrk="1" hangingPunct="1">
              <a:buClrTx/>
              <a:buFontTx/>
              <a:buNone/>
              <a:tabLst>
                <a:tab pos="723900" algn="l"/>
                <a:tab pos="1447800" algn="l"/>
                <a:tab pos="2171700" algn="l"/>
                <a:tab pos="2895600" algn="l"/>
              </a:tabLst>
              <a:defRPr sz="1200">
                <a:solidFill>
                  <a:srgbClr val="000000"/>
                </a:solidFill>
                <a:latin typeface="Calibri" pitchFamily="32" charset="0"/>
                <a:ea typeface="Microsoft YaHei" pitchFamily="32" charset="-122"/>
                <a:cs typeface="Arial Unicode MS" charset="0"/>
              </a:defRPr>
            </a:lvl1pPr>
          </a:lstStyle>
          <a:p>
            <a:pPr>
              <a:defRPr/>
            </a:pPr>
            <a:fld id="{3CB6F3EF-E4F7-4EE9-9F0E-9C8B9051B4AB}" type="slidenum">
              <a:rPr lang="en-US"/>
              <a:pPr>
                <a:defRPr/>
              </a:pPr>
              <a:t>‹#›</a:t>
            </a:fld>
            <a:endParaRPr lang="en-US" dirty="0"/>
          </a:p>
        </p:txBody>
      </p:sp>
    </p:spTree>
    <p:extLst>
      <p:ext uri="{BB962C8B-B14F-4D97-AF65-F5344CB8AC3E}">
        <p14:creationId xmlns:p14="http://schemas.microsoft.com/office/powerpoint/2010/main" val="2292118239"/>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7"/>
          <p:cNvSpPr>
            <a:spLocks noGrp="1" noChangeArrowheads="1"/>
          </p:cNvSpPr>
          <p:nvPr>
            <p:ph type="sldNum" sz="quarter"/>
          </p:nvPr>
        </p:nvSpPr>
        <p:spPr>
          <a:noFill/>
          <a:ln>
            <a:round/>
            <a:headEnd/>
            <a:tailEnd/>
          </a:ln>
        </p:spPr>
        <p:txBody>
          <a:bodyPr/>
          <a:lstStyle/>
          <a:p>
            <a:fld id="{83B31553-F333-46CF-AA96-FE952AB993B2}" type="slidenum">
              <a:rPr lang="en-US" altLang="en-US" smtClean="0">
                <a:latin typeface="Calibri" pitchFamily="34" charset="0"/>
                <a:ea typeface="Arial Unicode MS" pitchFamily="34" charset="-128"/>
                <a:cs typeface="Arial Unicode MS" pitchFamily="34" charset="-128"/>
              </a:rPr>
              <a:pPr/>
              <a:t>1</a:t>
            </a:fld>
            <a:endParaRPr lang="en-US" altLang="en-US" dirty="0" smtClean="0">
              <a:latin typeface="Calibri" pitchFamily="34" charset="0"/>
              <a:ea typeface="Arial Unicode MS" pitchFamily="34" charset="-128"/>
              <a:cs typeface="Arial Unicode MS" pitchFamily="34" charset="-128"/>
            </a:endParaRPr>
          </a:p>
        </p:txBody>
      </p:sp>
      <p:sp>
        <p:nvSpPr>
          <p:cNvPr id="14339" name="Text Box 1"/>
          <p:cNvSpPr txBox="1">
            <a:spLocks noChangeArrowheads="1"/>
          </p:cNvSpPr>
          <p:nvPr/>
        </p:nvSpPr>
        <p:spPr bwMode="auto">
          <a:xfrm>
            <a:off x="3884613" y="8685213"/>
            <a:ext cx="2959100" cy="444500"/>
          </a:xfrm>
          <a:prstGeom prst="rect">
            <a:avLst/>
          </a:prstGeom>
          <a:noFill/>
          <a:ln w="9525">
            <a:noFill/>
            <a:round/>
            <a:headEnd/>
            <a:tailEnd/>
          </a:ln>
        </p:spPr>
        <p:txBody>
          <a:bodyPr lIns="90000" tIns="46800" rIns="90000" bIns="46800" anchor="b"/>
          <a:lstStyle/>
          <a:p>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B930DBAF-346D-4D67-8F76-62FD51CF60D2}" type="slidenum">
              <a:rPr lang="en-US" altLang="en-US" sz="1200">
                <a:solidFill>
                  <a:srgbClr val="000000"/>
                </a:solidFill>
                <a:latin typeface="Calibri" pitchFamily="34" charset="0"/>
              </a:rPr>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a:t>
            </a:fld>
            <a:endParaRPr lang="en-US" altLang="en-US" sz="1200" dirty="0">
              <a:solidFill>
                <a:srgbClr val="000000"/>
              </a:solidFill>
              <a:latin typeface="Calibri" pitchFamily="34" charset="0"/>
            </a:endParaRPr>
          </a:p>
        </p:txBody>
      </p:sp>
      <p:sp>
        <p:nvSpPr>
          <p:cNvPr id="14340" name="Text Box 2"/>
          <p:cNvSpPr txBox="1">
            <a:spLocks noChangeArrowheads="1"/>
          </p:cNvSpPr>
          <p:nvPr/>
        </p:nvSpPr>
        <p:spPr bwMode="auto">
          <a:xfrm>
            <a:off x="3884613" y="8685213"/>
            <a:ext cx="2963862" cy="449262"/>
          </a:xfrm>
          <a:prstGeom prst="rect">
            <a:avLst/>
          </a:prstGeom>
          <a:noFill/>
          <a:ln w="9525">
            <a:noFill/>
            <a:round/>
            <a:headEnd/>
            <a:tailEnd/>
          </a:ln>
        </p:spPr>
        <p:txBody>
          <a:bodyPr lIns="90000" tIns="46800" rIns="90000" bIns="46800" anchor="b"/>
          <a:lstStyle/>
          <a:p>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8D3B8044-F83F-41A3-940D-B1CDC0A9A4D6}" type="slidenum">
              <a:rPr lang="en-US" altLang="en-US" sz="1200">
                <a:solidFill>
                  <a:srgbClr val="000000"/>
                </a:solidFill>
                <a:latin typeface="Calibri" pitchFamily="34" charset="0"/>
              </a:rPr>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a:t>
            </a:fld>
            <a:endParaRPr lang="en-US" altLang="en-US" sz="1200" dirty="0">
              <a:solidFill>
                <a:srgbClr val="000000"/>
              </a:solidFill>
              <a:latin typeface="Calibri" pitchFamily="34" charset="0"/>
            </a:endParaRPr>
          </a:p>
        </p:txBody>
      </p:sp>
      <p:sp>
        <p:nvSpPr>
          <p:cNvPr id="14341" name="Text Box 3"/>
          <p:cNvSpPr txBox="1">
            <a:spLocks noChangeArrowheads="1"/>
          </p:cNvSpPr>
          <p:nvPr/>
        </p:nvSpPr>
        <p:spPr bwMode="auto">
          <a:xfrm>
            <a:off x="3884613" y="8685213"/>
            <a:ext cx="2967037" cy="452437"/>
          </a:xfrm>
          <a:prstGeom prst="rect">
            <a:avLst/>
          </a:prstGeom>
          <a:noFill/>
          <a:ln w="9525">
            <a:noFill/>
            <a:round/>
            <a:headEnd/>
            <a:tailEnd/>
          </a:ln>
        </p:spPr>
        <p:txBody>
          <a:bodyPr lIns="90000" tIns="46800" rIns="90000" bIns="46800" anchor="b"/>
          <a:lstStyle/>
          <a:p>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A4E223A9-5135-4EBE-BAE8-B82B0045D8DF}" type="slidenum">
              <a:rPr lang="en-US" altLang="en-US" sz="1200">
                <a:solidFill>
                  <a:srgbClr val="000000"/>
                </a:solidFill>
                <a:latin typeface="Calibri" pitchFamily="34" charset="0"/>
              </a:rPr>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a:t>
            </a:fld>
            <a:endParaRPr lang="en-US" altLang="en-US" sz="1200" dirty="0">
              <a:solidFill>
                <a:srgbClr val="000000"/>
              </a:solidFill>
              <a:latin typeface="Calibri" pitchFamily="34" charset="0"/>
            </a:endParaRPr>
          </a:p>
        </p:txBody>
      </p:sp>
      <p:sp>
        <p:nvSpPr>
          <p:cNvPr id="14342" name="Rectangle 4"/>
          <p:cNvSpPr>
            <a:spLocks noGrp="1" noRot="1" noChangeAspect="1" noChangeArrowheads="1" noTextEdit="1"/>
          </p:cNvSpPr>
          <p:nvPr>
            <p:ph type="sldImg"/>
          </p:nvPr>
        </p:nvSpPr>
        <p:spPr>
          <a:xfrm>
            <a:off x="1143000" y="685800"/>
            <a:ext cx="4572000" cy="3429000"/>
          </a:xfrm>
          <a:solidFill>
            <a:srgbClr val="FFFFFF"/>
          </a:solidFill>
          <a:ln/>
        </p:spPr>
      </p:sp>
      <p:sp>
        <p:nvSpPr>
          <p:cNvPr id="14343" name="Rectangle 5"/>
          <p:cNvSpPr>
            <a:spLocks noGrp="1" noChangeArrowheads="1"/>
          </p:cNvSpPr>
          <p:nvPr>
            <p:ph type="body" idx="1"/>
          </p:nvPr>
        </p:nvSpPr>
        <p:spPr>
          <a:xfrm>
            <a:off x="685800" y="4343400"/>
            <a:ext cx="5486400" cy="4114800"/>
          </a:xfrm>
          <a:noFill/>
        </p:spPr>
        <p:txBody>
          <a:bodyPr wrap="none" anchor="ctr"/>
          <a:lstStyle/>
          <a:p>
            <a:endParaRPr lang="en-US" altLang="en-US" dirty="0"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17"/>
          <p:cNvSpPr>
            <a:spLocks noGrp="1" noChangeArrowheads="1"/>
          </p:cNvSpPr>
          <p:nvPr>
            <p:ph type="sldNum" sz="quarter"/>
          </p:nvPr>
        </p:nvSpPr>
        <p:spPr>
          <a:noFill/>
          <a:ln>
            <a:round/>
            <a:headEnd/>
            <a:tailEnd/>
          </a:ln>
        </p:spPr>
        <p:txBody>
          <a:bodyPr/>
          <a:lstStyle/>
          <a:p>
            <a:fld id="{FF262799-E4D6-4A62-88D6-A2473D4D3F3D}" type="slidenum">
              <a:rPr lang="en-US" altLang="en-US" smtClean="0">
                <a:latin typeface="Calibri" pitchFamily="34" charset="0"/>
                <a:ea typeface="Arial Unicode MS" pitchFamily="34" charset="-128"/>
                <a:cs typeface="Arial Unicode MS" pitchFamily="34" charset="-128"/>
              </a:rPr>
              <a:pPr/>
              <a:t>10</a:t>
            </a:fld>
            <a:endParaRPr lang="en-US" altLang="en-US" dirty="0" smtClean="0">
              <a:latin typeface="Calibri" pitchFamily="34" charset="0"/>
              <a:ea typeface="Arial Unicode MS" pitchFamily="34" charset="-128"/>
              <a:cs typeface="Arial Unicode MS" pitchFamily="34" charset="-128"/>
            </a:endParaRPr>
          </a:p>
        </p:txBody>
      </p:sp>
      <p:sp>
        <p:nvSpPr>
          <p:cNvPr id="22531" name="Text Box 1"/>
          <p:cNvSpPr txBox="1">
            <a:spLocks noChangeArrowheads="1"/>
          </p:cNvSpPr>
          <p:nvPr/>
        </p:nvSpPr>
        <p:spPr bwMode="auto">
          <a:xfrm>
            <a:off x="3884613" y="8685213"/>
            <a:ext cx="2959100" cy="444500"/>
          </a:xfrm>
          <a:prstGeom prst="rect">
            <a:avLst/>
          </a:prstGeom>
          <a:noFill/>
          <a:ln w="9525">
            <a:noFill/>
            <a:round/>
            <a:headEnd/>
            <a:tailEnd/>
          </a:ln>
        </p:spPr>
        <p:txBody>
          <a:bodyPr lIns="90000" tIns="46800" rIns="90000" bIns="46800" anchor="b"/>
          <a:lstStyle/>
          <a:p>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DB943441-3E06-43ED-9757-D707E139C740}" type="slidenum">
              <a:rPr lang="en-US" altLang="en-US" sz="1200">
                <a:solidFill>
                  <a:srgbClr val="000000"/>
                </a:solidFill>
                <a:latin typeface="Calibri" pitchFamily="34" charset="0"/>
              </a:rPr>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10</a:t>
            </a:fld>
            <a:endParaRPr lang="en-US" altLang="en-US" sz="1200" dirty="0">
              <a:solidFill>
                <a:srgbClr val="000000"/>
              </a:solidFill>
              <a:latin typeface="Calibri" pitchFamily="34" charset="0"/>
            </a:endParaRPr>
          </a:p>
        </p:txBody>
      </p:sp>
      <p:sp>
        <p:nvSpPr>
          <p:cNvPr id="22532" name="Text Box 2"/>
          <p:cNvSpPr txBox="1">
            <a:spLocks noChangeArrowheads="1"/>
          </p:cNvSpPr>
          <p:nvPr/>
        </p:nvSpPr>
        <p:spPr bwMode="auto">
          <a:xfrm>
            <a:off x="3884613" y="8685213"/>
            <a:ext cx="2963862" cy="449262"/>
          </a:xfrm>
          <a:prstGeom prst="rect">
            <a:avLst/>
          </a:prstGeom>
          <a:noFill/>
          <a:ln w="9525">
            <a:noFill/>
            <a:round/>
            <a:headEnd/>
            <a:tailEnd/>
          </a:ln>
        </p:spPr>
        <p:txBody>
          <a:bodyPr lIns="90000" tIns="46800" rIns="90000" bIns="46800" anchor="b"/>
          <a:lstStyle/>
          <a:p>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CF766479-CFFE-4B82-8DB3-14DD2F38D65B}" type="slidenum">
              <a:rPr lang="en-US" altLang="en-US" sz="1200">
                <a:solidFill>
                  <a:srgbClr val="000000"/>
                </a:solidFill>
                <a:latin typeface="Calibri" pitchFamily="34" charset="0"/>
              </a:rPr>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10</a:t>
            </a:fld>
            <a:endParaRPr lang="en-US" altLang="en-US" sz="1200" dirty="0">
              <a:solidFill>
                <a:srgbClr val="000000"/>
              </a:solidFill>
              <a:latin typeface="Calibri" pitchFamily="34" charset="0"/>
            </a:endParaRPr>
          </a:p>
        </p:txBody>
      </p:sp>
      <p:sp>
        <p:nvSpPr>
          <p:cNvPr id="22533" name="Text Box 3"/>
          <p:cNvSpPr txBox="1">
            <a:spLocks noChangeArrowheads="1"/>
          </p:cNvSpPr>
          <p:nvPr/>
        </p:nvSpPr>
        <p:spPr bwMode="auto">
          <a:xfrm>
            <a:off x="3884613" y="8685213"/>
            <a:ext cx="2967037" cy="452437"/>
          </a:xfrm>
          <a:prstGeom prst="rect">
            <a:avLst/>
          </a:prstGeom>
          <a:noFill/>
          <a:ln w="9525">
            <a:noFill/>
            <a:round/>
            <a:headEnd/>
            <a:tailEnd/>
          </a:ln>
        </p:spPr>
        <p:txBody>
          <a:bodyPr lIns="90000" tIns="46800" rIns="90000" bIns="46800" anchor="b"/>
          <a:lstStyle/>
          <a:p>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EAEFDED4-F696-4F04-8FB5-E558CD8A34F5}" type="slidenum">
              <a:rPr lang="en-US" altLang="en-US" sz="1200">
                <a:solidFill>
                  <a:srgbClr val="000000"/>
                </a:solidFill>
                <a:latin typeface="Calibri" pitchFamily="34" charset="0"/>
              </a:rPr>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10</a:t>
            </a:fld>
            <a:endParaRPr lang="en-US" altLang="en-US" sz="1200" dirty="0">
              <a:solidFill>
                <a:srgbClr val="000000"/>
              </a:solidFill>
              <a:latin typeface="Calibri" pitchFamily="34" charset="0"/>
            </a:endParaRPr>
          </a:p>
        </p:txBody>
      </p:sp>
      <p:sp>
        <p:nvSpPr>
          <p:cNvPr id="22534" name="Rectangle 4"/>
          <p:cNvSpPr>
            <a:spLocks noGrp="1" noRot="1" noChangeAspect="1" noChangeArrowheads="1" noTextEdit="1"/>
          </p:cNvSpPr>
          <p:nvPr>
            <p:ph type="sldImg"/>
          </p:nvPr>
        </p:nvSpPr>
        <p:spPr>
          <a:xfrm>
            <a:off x="1143000" y="685800"/>
            <a:ext cx="4567238" cy="3424238"/>
          </a:xfrm>
          <a:solidFill>
            <a:srgbClr val="FFFFFF"/>
          </a:solidFill>
          <a:ln/>
        </p:spPr>
      </p:sp>
      <p:sp>
        <p:nvSpPr>
          <p:cNvPr id="22535" name="Rectangle 5"/>
          <p:cNvSpPr>
            <a:spLocks noGrp="1" noChangeArrowheads="1"/>
          </p:cNvSpPr>
          <p:nvPr>
            <p:ph type="body" idx="1"/>
          </p:nvPr>
        </p:nvSpPr>
        <p:spPr>
          <a:xfrm>
            <a:off x="685800" y="4343400"/>
            <a:ext cx="5481638" cy="4111625"/>
          </a:xfrm>
          <a:noFill/>
        </p:spPr>
        <p:txBody>
          <a:bodyPr wrap="none" anchor="ctr"/>
          <a:lstStyle/>
          <a:p>
            <a:endParaRPr lang="en-US" altLang="en-US" dirty="0"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17"/>
          <p:cNvSpPr>
            <a:spLocks noGrp="1" noChangeArrowheads="1"/>
          </p:cNvSpPr>
          <p:nvPr>
            <p:ph type="sldNum" sz="quarter"/>
          </p:nvPr>
        </p:nvSpPr>
        <p:spPr>
          <a:noFill/>
          <a:ln>
            <a:round/>
            <a:headEnd/>
            <a:tailEnd/>
          </a:ln>
        </p:spPr>
        <p:txBody>
          <a:bodyPr/>
          <a:lstStyle/>
          <a:p>
            <a:fld id="{DDD79437-4F96-40AD-9841-61E8108D8C69}" type="slidenum">
              <a:rPr lang="en-US" altLang="en-US" smtClean="0">
                <a:latin typeface="Calibri" pitchFamily="34" charset="0"/>
                <a:ea typeface="Arial Unicode MS" pitchFamily="34" charset="-128"/>
                <a:cs typeface="Arial Unicode MS" pitchFamily="34" charset="-128"/>
              </a:rPr>
              <a:pPr/>
              <a:t>11</a:t>
            </a:fld>
            <a:endParaRPr lang="en-US" altLang="en-US" dirty="0" smtClean="0">
              <a:latin typeface="Calibri" pitchFamily="34" charset="0"/>
              <a:ea typeface="Arial Unicode MS" pitchFamily="34" charset="-128"/>
              <a:cs typeface="Arial Unicode MS" pitchFamily="34" charset="-128"/>
            </a:endParaRPr>
          </a:p>
        </p:txBody>
      </p:sp>
      <p:sp>
        <p:nvSpPr>
          <p:cNvPr id="23555" name="Text Box 1"/>
          <p:cNvSpPr txBox="1">
            <a:spLocks noChangeArrowheads="1"/>
          </p:cNvSpPr>
          <p:nvPr/>
        </p:nvSpPr>
        <p:spPr bwMode="auto">
          <a:xfrm>
            <a:off x="3884613" y="8685213"/>
            <a:ext cx="2959100" cy="444500"/>
          </a:xfrm>
          <a:prstGeom prst="rect">
            <a:avLst/>
          </a:prstGeom>
          <a:noFill/>
          <a:ln w="9525">
            <a:noFill/>
            <a:round/>
            <a:headEnd/>
            <a:tailEnd/>
          </a:ln>
        </p:spPr>
        <p:txBody>
          <a:bodyPr lIns="90000" tIns="46800" rIns="90000" bIns="46800" anchor="b"/>
          <a:lstStyle/>
          <a:p>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1F4A73D1-F2E0-4887-A6D2-F3EF45BBD28D}" type="slidenum">
              <a:rPr lang="en-US" altLang="en-US" sz="1200">
                <a:solidFill>
                  <a:srgbClr val="000000"/>
                </a:solidFill>
                <a:latin typeface="Calibri" pitchFamily="34" charset="0"/>
              </a:rPr>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11</a:t>
            </a:fld>
            <a:endParaRPr lang="en-US" altLang="en-US" sz="1200" dirty="0">
              <a:solidFill>
                <a:srgbClr val="000000"/>
              </a:solidFill>
              <a:latin typeface="Calibri" pitchFamily="34" charset="0"/>
            </a:endParaRPr>
          </a:p>
        </p:txBody>
      </p:sp>
      <p:sp>
        <p:nvSpPr>
          <p:cNvPr id="23556" name="Text Box 2"/>
          <p:cNvSpPr txBox="1">
            <a:spLocks noChangeArrowheads="1"/>
          </p:cNvSpPr>
          <p:nvPr/>
        </p:nvSpPr>
        <p:spPr bwMode="auto">
          <a:xfrm>
            <a:off x="3884613" y="8685213"/>
            <a:ext cx="2963862" cy="449262"/>
          </a:xfrm>
          <a:prstGeom prst="rect">
            <a:avLst/>
          </a:prstGeom>
          <a:noFill/>
          <a:ln w="9525">
            <a:noFill/>
            <a:round/>
            <a:headEnd/>
            <a:tailEnd/>
          </a:ln>
        </p:spPr>
        <p:txBody>
          <a:bodyPr lIns="90000" tIns="46800" rIns="90000" bIns="46800" anchor="b"/>
          <a:lstStyle/>
          <a:p>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817C56B3-11D3-4B74-951E-AFFE81FB4119}" type="slidenum">
              <a:rPr lang="en-US" altLang="en-US" sz="1200">
                <a:solidFill>
                  <a:srgbClr val="000000"/>
                </a:solidFill>
                <a:latin typeface="Calibri" pitchFamily="34" charset="0"/>
              </a:rPr>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11</a:t>
            </a:fld>
            <a:endParaRPr lang="en-US" altLang="en-US" sz="1200" dirty="0">
              <a:solidFill>
                <a:srgbClr val="000000"/>
              </a:solidFill>
              <a:latin typeface="Calibri" pitchFamily="34" charset="0"/>
            </a:endParaRPr>
          </a:p>
        </p:txBody>
      </p:sp>
      <p:sp>
        <p:nvSpPr>
          <p:cNvPr id="23557" name="Text Box 3"/>
          <p:cNvSpPr txBox="1">
            <a:spLocks noChangeArrowheads="1"/>
          </p:cNvSpPr>
          <p:nvPr/>
        </p:nvSpPr>
        <p:spPr bwMode="auto">
          <a:xfrm>
            <a:off x="3884613" y="8685213"/>
            <a:ext cx="2967037" cy="452437"/>
          </a:xfrm>
          <a:prstGeom prst="rect">
            <a:avLst/>
          </a:prstGeom>
          <a:noFill/>
          <a:ln w="9525">
            <a:noFill/>
            <a:round/>
            <a:headEnd/>
            <a:tailEnd/>
          </a:ln>
        </p:spPr>
        <p:txBody>
          <a:bodyPr lIns="90000" tIns="46800" rIns="90000" bIns="46800" anchor="b"/>
          <a:lstStyle/>
          <a:p>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166D7F77-38AE-4626-934A-85B16CA8665D}" type="slidenum">
              <a:rPr lang="en-US" altLang="en-US" sz="1200">
                <a:solidFill>
                  <a:srgbClr val="000000"/>
                </a:solidFill>
                <a:latin typeface="Calibri" pitchFamily="34" charset="0"/>
              </a:rPr>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11</a:t>
            </a:fld>
            <a:endParaRPr lang="en-US" altLang="en-US" sz="1200" dirty="0">
              <a:solidFill>
                <a:srgbClr val="000000"/>
              </a:solidFill>
              <a:latin typeface="Calibri" pitchFamily="34" charset="0"/>
            </a:endParaRPr>
          </a:p>
        </p:txBody>
      </p:sp>
      <p:sp>
        <p:nvSpPr>
          <p:cNvPr id="23558" name="Text Box 4"/>
          <p:cNvSpPr txBox="1">
            <a:spLocks noChangeArrowheads="1"/>
          </p:cNvSpPr>
          <p:nvPr/>
        </p:nvSpPr>
        <p:spPr bwMode="auto">
          <a:xfrm>
            <a:off x="3884613" y="8685213"/>
            <a:ext cx="2971800" cy="457200"/>
          </a:xfrm>
          <a:prstGeom prst="rect">
            <a:avLst/>
          </a:prstGeom>
          <a:noFill/>
          <a:ln w="9525">
            <a:noFill/>
            <a:round/>
            <a:headEnd/>
            <a:tailEnd/>
          </a:ln>
        </p:spPr>
        <p:txBody>
          <a:bodyPr lIns="90000" tIns="46800" rIns="90000" bIns="46800" anchor="b"/>
          <a:lstStyle/>
          <a:p>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46E2672-0271-4078-B97C-2F9CAD2AB455}" type="slidenum">
              <a:rPr lang="en-US" altLang="en-US" sz="1200">
                <a:solidFill>
                  <a:srgbClr val="000000"/>
                </a:solidFill>
              </a:rPr>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11</a:t>
            </a:fld>
            <a:endParaRPr lang="en-US" altLang="en-US" sz="1200" dirty="0">
              <a:solidFill>
                <a:srgbClr val="000000"/>
              </a:solidFill>
            </a:endParaRPr>
          </a:p>
        </p:txBody>
      </p:sp>
      <p:sp>
        <p:nvSpPr>
          <p:cNvPr id="23559" name="Rectangle 5"/>
          <p:cNvSpPr>
            <a:spLocks noGrp="1" noRot="1" noChangeAspect="1" noChangeArrowheads="1" noTextEdit="1"/>
          </p:cNvSpPr>
          <p:nvPr>
            <p:ph type="sldImg"/>
          </p:nvPr>
        </p:nvSpPr>
        <p:spPr>
          <a:xfrm>
            <a:off x="1143000" y="685800"/>
            <a:ext cx="4572000" cy="3429000"/>
          </a:xfrm>
          <a:solidFill>
            <a:srgbClr val="FFFFFF"/>
          </a:solidFill>
          <a:ln/>
        </p:spPr>
      </p:sp>
      <p:sp>
        <p:nvSpPr>
          <p:cNvPr id="23560" name="Rectangle 6"/>
          <p:cNvSpPr>
            <a:spLocks noGrp="1" noChangeArrowheads="1"/>
          </p:cNvSpPr>
          <p:nvPr>
            <p:ph type="body" idx="1"/>
          </p:nvPr>
        </p:nvSpPr>
        <p:spPr>
          <a:xfrm>
            <a:off x="685800" y="4343400"/>
            <a:ext cx="5486400" cy="4114800"/>
          </a:xfrm>
          <a:noFill/>
        </p:spPr>
        <p:txBody>
          <a:bodyPr wrap="none" anchor="ctr"/>
          <a:lstStyle/>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dirty="0" smtClean="0">
              <a:latin typeface="Arial" charset="0"/>
              <a:ea typeface="Microsoft YaHei"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17"/>
          <p:cNvSpPr>
            <a:spLocks noGrp="1" noChangeArrowheads="1"/>
          </p:cNvSpPr>
          <p:nvPr>
            <p:ph type="sldNum" sz="quarter"/>
          </p:nvPr>
        </p:nvSpPr>
        <p:spPr>
          <a:noFill/>
          <a:ln>
            <a:round/>
            <a:headEnd/>
            <a:tailEnd/>
          </a:ln>
        </p:spPr>
        <p:txBody>
          <a:bodyPr/>
          <a:lstStyle/>
          <a:p>
            <a:fld id="{95045591-81BA-4AB1-AF3B-8AF386BCF1BF}" type="slidenum">
              <a:rPr lang="en-US" altLang="en-US" smtClean="0">
                <a:latin typeface="Calibri" pitchFamily="34" charset="0"/>
                <a:ea typeface="Arial Unicode MS" pitchFamily="34" charset="-128"/>
                <a:cs typeface="Arial Unicode MS" pitchFamily="34" charset="-128"/>
              </a:rPr>
              <a:pPr/>
              <a:t>2</a:t>
            </a:fld>
            <a:endParaRPr lang="en-US" altLang="en-US" dirty="0" smtClean="0">
              <a:latin typeface="Calibri" pitchFamily="34" charset="0"/>
              <a:ea typeface="Arial Unicode MS" pitchFamily="34" charset="-128"/>
              <a:cs typeface="Arial Unicode MS" pitchFamily="34" charset="-128"/>
            </a:endParaRPr>
          </a:p>
        </p:txBody>
      </p:sp>
      <p:sp>
        <p:nvSpPr>
          <p:cNvPr id="15363" name="Text Box 1"/>
          <p:cNvSpPr txBox="1">
            <a:spLocks noChangeArrowheads="1"/>
          </p:cNvSpPr>
          <p:nvPr/>
        </p:nvSpPr>
        <p:spPr bwMode="auto">
          <a:xfrm>
            <a:off x="3884613" y="8685213"/>
            <a:ext cx="2959100" cy="444500"/>
          </a:xfrm>
          <a:prstGeom prst="rect">
            <a:avLst/>
          </a:prstGeom>
          <a:noFill/>
          <a:ln w="9525">
            <a:noFill/>
            <a:round/>
            <a:headEnd/>
            <a:tailEnd/>
          </a:ln>
        </p:spPr>
        <p:txBody>
          <a:bodyPr lIns="90000" tIns="46800" rIns="90000" bIns="46800" anchor="b"/>
          <a:lstStyle/>
          <a:p>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027F68D3-4472-4137-8F10-36A817D65F06}" type="slidenum">
              <a:rPr lang="en-US" altLang="en-US" sz="1200">
                <a:solidFill>
                  <a:srgbClr val="000000"/>
                </a:solidFill>
                <a:latin typeface="Calibri" pitchFamily="34" charset="0"/>
              </a:rPr>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a:t>
            </a:fld>
            <a:endParaRPr lang="en-US" altLang="en-US" sz="1200" dirty="0">
              <a:solidFill>
                <a:srgbClr val="000000"/>
              </a:solidFill>
              <a:latin typeface="Calibri" pitchFamily="34" charset="0"/>
            </a:endParaRPr>
          </a:p>
        </p:txBody>
      </p:sp>
      <p:sp>
        <p:nvSpPr>
          <p:cNvPr id="15364" name="Text Box 2"/>
          <p:cNvSpPr txBox="1">
            <a:spLocks noChangeArrowheads="1"/>
          </p:cNvSpPr>
          <p:nvPr/>
        </p:nvSpPr>
        <p:spPr bwMode="auto">
          <a:xfrm>
            <a:off x="3884613" y="8685213"/>
            <a:ext cx="2963862" cy="449262"/>
          </a:xfrm>
          <a:prstGeom prst="rect">
            <a:avLst/>
          </a:prstGeom>
          <a:noFill/>
          <a:ln w="9525">
            <a:noFill/>
            <a:round/>
            <a:headEnd/>
            <a:tailEnd/>
          </a:ln>
        </p:spPr>
        <p:txBody>
          <a:bodyPr lIns="90000" tIns="46800" rIns="90000" bIns="46800" anchor="b"/>
          <a:lstStyle/>
          <a:p>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FEE11194-F775-4149-BBBE-CC82E24037AF}" type="slidenum">
              <a:rPr lang="en-US" altLang="en-US" sz="1200">
                <a:solidFill>
                  <a:srgbClr val="000000"/>
                </a:solidFill>
                <a:latin typeface="Calibri" pitchFamily="34" charset="0"/>
              </a:rPr>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a:t>
            </a:fld>
            <a:endParaRPr lang="en-US" altLang="en-US" sz="1200" dirty="0">
              <a:solidFill>
                <a:srgbClr val="000000"/>
              </a:solidFill>
              <a:latin typeface="Calibri" pitchFamily="34" charset="0"/>
            </a:endParaRPr>
          </a:p>
        </p:txBody>
      </p:sp>
      <p:sp>
        <p:nvSpPr>
          <p:cNvPr id="15365" name="Text Box 3"/>
          <p:cNvSpPr txBox="1">
            <a:spLocks noChangeArrowheads="1"/>
          </p:cNvSpPr>
          <p:nvPr/>
        </p:nvSpPr>
        <p:spPr bwMode="auto">
          <a:xfrm>
            <a:off x="3884613" y="8685213"/>
            <a:ext cx="2967037" cy="452437"/>
          </a:xfrm>
          <a:prstGeom prst="rect">
            <a:avLst/>
          </a:prstGeom>
          <a:noFill/>
          <a:ln w="9525">
            <a:noFill/>
            <a:round/>
            <a:headEnd/>
            <a:tailEnd/>
          </a:ln>
        </p:spPr>
        <p:txBody>
          <a:bodyPr lIns="90000" tIns="46800" rIns="90000" bIns="46800" anchor="b"/>
          <a:lstStyle/>
          <a:p>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87A5C88F-5062-447C-AB82-936D6592F05A}" type="slidenum">
              <a:rPr lang="en-US" altLang="en-US" sz="1200">
                <a:solidFill>
                  <a:srgbClr val="000000"/>
                </a:solidFill>
                <a:latin typeface="Calibri" pitchFamily="34" charset="0"/>
              </a:rPr>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a:t>
            </a:fld>
            <a:endParaRPr lang="en-US" altLang="en-US" sz="1200" dirty="0">
              <a:solidFill>
                <a:srgbClr val="000000"/>
              </a:solidFill>
              <a:latin typeface="Calibri" pitchFamily="34" charset="0"/>
            </a:endParaRPr>
          </a:p>
        </p:txBody>
      </p:sp>
      <p:sp>
        <p:nvSpPr>
          <p:cNvPr id="15366" name="Rectangle 4"/>
          <p:cNvSpPr>
            <a:spLocks noGrp="1" noRot="1" noChangeAspect="1" noChangeArrowheads="1" noTextEdit="1"/>
          </p:cNvSpPr>
          <p:nvPr>
            <p:ph type="sldImg"/>
          </p:nvPr>
        </p:nvSpPr>
        <p:spPr>
          <a:xfrm>
            <a:off x="1143000" y="685800"/>
            <a:ext cx="4572000" cy="3429000"/>
          </a:xfrm>
          <a:solidFill>
            <a:srgbClr val="FFFFFF"/>
          </a:solidFill>
          <a:ln/>
        </p:spPr>
      </p:sp>
      <p:sp>
        <p:nvSpPr>
          <p:cNvPr id="15367" name="Rectangle 5"/>
          <p:cNvSpPr>
            <a:spLocks noGrp="1" noChangeArrowheads="1"/>
          </p:cNvSpPr>
          <p:nvPr>
            <p:ph type="body" idx="1"/>
          </p:nvPr>
        </p:nvSpPr>
        <p:spPr>
          <a:xfrm>
            <a:off x="685800" y="4343400"/>
            <a:ext cx="5486400" cy="4114800"/>
          </a:xfrm>
          <a:noFill/>
        </p:spPr>
        <p:txBody>
          <a:bodyPr wrap="none" anchor="ctr"/>
          <a:lstStyle/>
          <a:p>
            <a:endParaRPr lang="en-US" altLang="en-US" dirty="0"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17"/>
          <p:cNvSpPr>
            <a:spLocks noGrp="1" noChangeArrowheads="1"/>
          </p:cNvSpPr>
          <p:nvPr>
            <p:ph type="sldNum" sz="quarter"/>
          </p:nvPr>
        </p:nvSpPr>
        <p:spPr>
          <a:noFill/>
          <a:ln>
            <a:round/>
            <a:headEnd/>
            <a:tailEnd/>
          </a:ln>
        </p:spPr>
        <p:txBody>
          <a:bodyPr/>
          <a:lstStyle/>
          <a:p>
            <a:fld id="{EBA4D29A-D989-47F2-90BE-635A07D72BDF}" type="slidenum">
              <a:rPr lang="en-US" altLang="en-US" smtClean="0">
                <a:latin typeface="Calibri" pitchFamily="34" charset="0"/>
                <a:ea typeface="Arial Unicode MS" pitchFamily="34" charset="-128"/>
                <a:cs typeface="Arial Unicode MS" pitchFamily="34" charset="-128"/>
              </a:rPr>
              <a:pPr/>
              <a:t>3</a:t>
            </a:fld>
            <a:endParaRPr lang="en-US" altLang="en-US" dirty="0" smtClean="0">
              <a:latin typeface="Calibri" pitchFamily="34" charset="0"/>
              <a:ea typeface="Arial Unicode MS" pitchFamily="34" charset="-128"/>
              <a:cs typeface="Arial Unicode MS" pitchFamily="34" charset="-128"/>
            </a:endParaRPr>
          </a:p>
        </p:txBody>
      </p:sp>
      <p:sp>
        <p:nvSpPr>
          <p:cNvPr id="16387" name="Text Box 1"/>
          <p:cNvSpPr txBox="1">
            <a:spLocks noChangeArrowheads="1"/>
          </p:cNvSpPr>
          <p:nvPr/>
        </p:nvSpPr>
        <p:spPr bwMode="auto">
          <a:xfrm>
            <a:off x="3884613" y="8685213"/>
            <a:ext cx="2959100" cy="444500"/>
          </a:xfrm>
          <a:prstGeom prst="rect">
            <a:avLst/>
          </a:prstGeom>
          <a:noFill/>
          <a:ln w="9525">
            <a:noFill/>
            <a:round/>
            <a:headEnd/>
            <a:tailEnd/>
          </a:ln>
        </p:spPr>
        <p:txBody>
          <a:bodyPr lIns="90000" tIns="46800" rIns="90000" bIns="46800" anchor="b"/>
          <a:lstStyle/>
          <a:p>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DFAC4090-F77B-406B-A556-F33A75C6CD2E}" type="slidenum">
              <a:rPr lang="en-US" altLang="en-US" sz="1200">
                <a:solidFill>
                  <a:srgbClr val="000000"/>
                </a:solidFill>
                <a:latin typeface="Calibri" pitchFamily="34" charset="0"/>
              </a:rPr>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3</a:t>
            </a:fld>
            <a:endParaRPr lang="en-US" altLang="en-US" sz="1200" dirty="0">
              <a:solidFill>
                <a:srgbClr val="000000"/>
              </a:solidFill>
              <a:latin typeface="Calibri" pitchFamily="34" charset="0"/>
            </a:endParaRPr>
          </a:p>
        </p:txBody>
      </p:sp>
      <p:sp>
        <p:nvSpPr>
          <p:cNvPr id="16388" name="Text Box 2"/>
          <p:cNvSpPr txBox="1">
            <a:spLocks noChangeArrowheads="1"/>
          </p:cNvSpPr>
          <p:nvPr/>
        </p:nvSpPr>
        <p:spPr bwMode="auto">
          <a:xfrm>
            <a:off x="3884613" y="8685213"/>
            <a:ext cx="2963862" cy="449262"/>
          </a:xfrm>
          <a:prstGeom prst="rect">
            <a:avLst/>
          </a:prstGeom>
          <a:noFill/>
          <a:ln w="9525">
            <a:noFill/>
            <a:round/>
            <a:headEnd/>
            <a:tailEnd/>
          </a:ln>
        </p:spPr>
        <p:txBody>
          <a:bodyPr lIns="90000" tIns="46800" rIns="90000" bIns="46800" anchor="b"/>
          <a:lstStyle/>
          <a:p>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49F58F68-B76D-4548-B71C-9363B99FA877}" type="slidenum">
              <a:rPr lang="en-US" altLang="en-US" sz="1200">
                <a:solidFill>
                  <a:srgbClr val="000000"/>
                </a:solidFill>
                <a:latin typeface="Calibri" pitchFamily="34" charset="0"/>
              </a:rPr>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3</a:t>
            </a:fld>
            <a:endParaRPr lang="en-US" altLang="en-US" sz="1200" dirty="0">
              <a:solidFill>
                <a:srgbClr val="000000"/>
              </a:solidFill>
              <a:latin typeface="Calibri" pitchFamily="34" charset="0"/>
            </a:endParaRPr>
          </a:p>
        </p:txBody>
      </p:sp>
      <p:sp>
        <p:nvSpPr>
          <p:cNvPr id="16389" name="Text Box 3"/>
          <p:cNvSpPr txBox="1">
            <a:spLocks noChangeArrowheads="1"/>
          </p:cNvSpPr>
          <p:nvPr/>
        </p:nvSpPr>
        <p:spPr bwMode="auto">
          <a:xfrm>
            <a:off x="3884613" y="8685213"/>
            <a:ext cx="2967037" cy="452437"/>
          </a:xfrm>
          <a:prstGeom prst="rect">
            <a:avLst/>
          </a:prstGeom>
          <a:noFill/>
          <a:ln w="9525">
            <a:noFill/>
            <a:round/>
            <a:headEnd/>
            <a:tailEnd/>
          </a:ln>
        </p:spPr>
        <p:txBody>
          <a:bodyPr lIns="90000" tIns="46800" rIns="90000" bIns="46800" anchor="b"/>
          <a:lstStyle/>
          <a:p>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17A3E7E6-AA5A-4488-93BC-56E641A00F29}" type="slidenum">
              <a:rPr lang="en-US" altLang="en-US" sz="1200">
                <a:solidFill>
                  <a:srgbClr val="000000"/>
                </a:solidFill>
                <a:latin typeface="Calibri" pitchFamily="34" charset="0"/>
              </a:rPr>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3</a:t>
            </a:fld>
            <a:endParaRPr lang="en-US" altLang="en-US" sz="1200" dirty="0">
              <a:solidFill>
                <a:srgbClr val="000000"/>
              </a:solidFill>
              <a:latin typeface="Calibri" pitchFamily="34" charset="0"/>
            </a:endParaRPr>
          </a:p>
        </p:txBody>
      </p:sp>
      <p:sp>
        <p:nvSpPr>
          <p:cNvPr id="16390" name="Rectangle 4"/>
          <p:cNvSpPr>
            <a:spLocks noGrp="1" noRot="1" noChangeAspect="1" noChangeArrowheads="1" noTextEdit="1"/>
          </p:cNvSpPr>
          <p:nvPr>
            <p:ph type="sldImg"/>
          </p:nvPr>
        </p:nvSpPr>
        <p:spPr>
          <a:xfrm>
            <a:off x="1143000" y="685800"/>
            <a:ext cx="4572000" cy="3429000"/>
          </a:xfrm>
          <a:solidFill>
            <a:srgbClr val="FFFFFF"/>
          </a:solidFill>
          <a:ln/>
        </p:spPr>
      </p:sp>
      <p:sp>
        <p:nvSpPr>
          <p:cNvPr id="16391" name="Rectangle 5"/>
          <p:cNvSpPr>
            <a:spLocks noGrp="1" noChangeArrowheads="1"/>
          </p:cNvSpPr>
          <p:nvPr>
            <p:ph type="body" idx="1"/>
          </p:nvPr>
        </p:nvSpPr>
        <p:spPr>
          <a:xfrm>
            <a:off x="685800" y="4343400"/>
            <a:ext cx="5486400" cy="4114800"/>
          </a:xfrm>
          <a:noFill/>
        </p:spPr>
        <p:txBody>
          <a:bodyPr wrap="none" anchor="ctr"/>
          <a:lstStyle/>
          <a:p>
            <a:endParaRPr lang="en-US" altLang="en-US" dirty="0"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17"/>
          <p:cNvSpPr>
            <a:spLocks noGrp="1" noChangeArrowheads="1"/>
          </p:cNvSpPr>
          <p:nvPr>
            <p:ph type="sldNum" sz="quarter"/>
          </p:nvPr>
        </p:nvSpPr>
        <p:spPr>
          <a:noFill/>
          <a:ln>
            <a:round/>
            <a:headEnd/>
            <a:tailEnd/>
          </a:ln>
        </p:spPr>
        <p:txBody>
          <a:bodyPr/>
          <a:lstStyle/>
          <a:p>
            <a:fld id="{65ACFB96-7B1E-42A2-BDEC-FA8F3DFCD7F6}" type="slidenum">
              <a:rPr lang="en-US" smtClean="0">
                <a:latin typeface="Calibri" pitchFamily="34" charset="0"/>
                <a:ea typeface="Arial Unicode MS" pitchFamily="34" charset="-128"/>
                <a:cs typeface="Arial Unicode MS" pitchFamily="34" charset="-128"/>
              </a:rPr>
              <a:pPr/>
              <a:t>4</a:t>
            </a:fld>
            <a:endParaRPr lang="en-US" dirty="0" smtClean="0">
              <a:latin typeface="Calibri" pitchFamily="34" charset="0"/>
              <a:ea typeface="Arial Unicode MS" pitchFamily="34" charset="-128"/>
              <a:cs typeface="Arial Unicode MS" pitchFamily="34" charset="-128"/>
            </a:endParaRPr>
          </a:p>
        </p:txBody>
      </p:sp>
      <p:sp>
        <p:nvSpPr>
          <p:cNvPr id="17411" name="Text Box 1"/>
          <p:cNvSpPr txBox="1">
            <a:spLocks noChangeArrowheads="1"/>
          </p:cNvSpPr>
          <p:nvPr/>
        </p:nvSpPr>
        <p:spPr bwMode="auto">
          <a:xfrm>
            <a:off x="3884613" y="8685213"/>
            <a:ext cx="2959100" cy="444500"/>
          </a:xfrm>
          <a:prstGeom prst="rect">
            <a:avLst/>
          </a:prstGeom>
          <a:noFill/>
          <a:ln w="9525">
            <a:noFill/>
            <a:round/>
            <a:headEnd/>
            <a:tailEnd/>
          </a:ln>
        </p:spPr>
        <p:txBody>
          <a:bodyPr lIns="90000" tIns="46800" rIns="90000" bIns="46800" anchor="b"/>
          <a:lstStyle/>
          <a:p>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CEB2B7C9-5A20-4184-8201-84E48663830B}" type="slidenum">
              <a:rPr lang="en-US" sz="1200">
                <a:solidFill>
                  <a:srgbClr val="000000"/>
                </a:solidFill>
                <a:latin typeface="Calibri" pitchFamily="34" charset="0"/>
              </a:rPr>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4</a:t>
            </a:fld>
            <a:endParaRPr lang="en-US" sz="1200" dirty="0">
              <a:solidFill>
                <a:srgbClr val="000000"/>
              </a:solidFill>
              <a:latin typeface="Calibri" pitchFamily="34" charset="0"/>
            </a:endParaRPr>
          </a:p>
        </p:txBody>
      </p:sp>
      <p:sp>
        <p:nvSpPr>
          <p:cNvPr id="17412" name="Text Box 2"/>
          <p:cNvSpPr txBox="1">
            <a:spLocks noChangeArrowheads="1"/>
          </p:cNvSpPr>
          <p:nvPr/>
        </p:nvSpPr>
        <p:spPr bwMode="auto">
          <a:xfrm>
            <a:off x="3884613" y="8685213"/>
            <a:ext cx="2963862" cy="449262"/>
          </a:xfrm>
          <a:prstGeom prst="rect">
            <a:avLst/>
          </a:prstGeom>
          <a:noFill/>
          <a:ln w="9525">
            <a:noFill/>
            <a:round/>
            <a:headEnd/>
            <a:tailEnd/>
          </a:ln>
        </p:spPr>
        <p:txBody>
          <a:bodyPr lIns="90000" tIns="46800" rIns="90000" bIns="46800" anchor="b"/>
          <a:lstStyle/>
          <a:p>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AE6C05D7-B666-4167-846A-B98DA09CD1ED}" type="slidenum">
              <a:rPr lang="en-US" sz="1200">
                <a:solidFill>
                  <a:srgbClr val="000000"/>
                </a:solidFill>
                <a:latin typeface="Calibri" pitchFamily="34" charset="0"/>
              </a:rPr>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4</a:t>
            </a:fld>
            <a:endParaRPr lang="en-US" sz="1200" dirty="0">
              <a:solidFill>
                <a:srgbClr val="000000"/>
              </a:solidFill>
              <a:latin typeface="Calibri" pitchFamily="34" charset="0"/>
            </a:endParaRPr>
          </a:p>
        </p:txBody>
      </p:sp>
      <p:sp>
        <p:nvSpPr>
          <p:cNvPr id="17413" name="Text Box 3"/>
          <p:cNvSpPr txBox="1">
            <a:spLocks noChangeArrowheads="1"/>
          </p:cNvSpPr>
          <p:nvPr/>
        </p:nvSpPr>
        <p:spPr bwMode="auto">
          <a:xfrm>
            <a:off x="3884613" y="8685213"/>
            <a:ext cx="2967037" cy="452437"/>
          </a:xfrm>
          <a:prstGeom prst="rect">
            <a:avLst/>
          </a:prstGeom>
          <a:noFill/>
          <a:ln w="9525">
            <a:noFill/>
            <a:round/>
            <a:headEnd/>
            <a:tailEnd/>
          </a:ln>
        </p:spPr>
        <p:txBody>
          <a:bodyPr lIns="90000" tIns="46800" rIns="90000" bIns="46800" anchor="b"/>
          <a:lstStyle/>
          <a:p>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DB019AD0-CD04-4CD8-929E-40AC32733999}" type="slidenum">
              <a:rPr lang="en-US" sz="1200">
                <a:solidFill>
                  <a:srgbClr val="000000"/>
                </a:solidFill>
                <a:latin typeface="Calibri" pitchFamily="34" charset="0"/>
              </a:rPr>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4</a:t>
            </a:fld>
            <a:endParaRPr lang="en-US" sz="1200" dirty="0">
              <a:solidFill>
                <a:srgbClr val="000000"/>
              </a:solidFill>
              <a:latin typeface="Calibri" pitchFamily="34" charset="0"/>
            </a:endParaRPr>
          </a:p>
        </p:txBody>
      </p:sp>
      <p:sp>
        <p:nvSpPr>
          <p:cNvPr id="17414" name="Rectangle 4"/>
          <p:cNvSpPr>
            <a:spLocks noGrp="1" noRot="1" noChangeAspect="1" noChangeArrowheads="1" noTextEdit="1"/>
          </p:cNvSpPr>
          <p:nvPr>
            <p:ph type="sldImg"/>
          </p:nvPr>
        </p:nvSpPr>
        <p:spPr>
          <a:xfrm>
            <a:off x="1143000" y="685800"/>
            <a:ext cx="4572000" cy="3429000"/>
          </a:xfrm>
          <a:solidFill>
            <a:srgbClr val="FFFFFF"/>
          </a:solidFill>
          <a:ln/>
        </p:spPr>
      </p:sp>
      <p:sp>
        <p:nvSpPr>
          <p:cNvPr id="17415" name="Rectangle 5"/>
          <p:cNvSpPr>
            <a:spLocks noGrp="1" noChangeArrowheads="1"/>
          </p:cNvSpPr>
          <p:nvPr>
            <p:ph type="body" idx="1"/>
          </p:nvPr>
        </p:nvSpPr>
        <p:spPr>
          <a:xfrm>
            <a:off x="685800" y="4343400"/>
            <a:ext cx="5486400" cy="4114800"/>
          </a:xfrm>
          <a:noFill/>
        </p:spPr>
        <p:txBody>
          <a:bodyPr wrap="none" anchor="ctr"/>
          <a:lstStyle/>
          <a:p>
            <a:endParaRPr lang="en-US" dirty="0"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17"/>
          <p:cNvSpPr>
            <a:spLocks noGrp="1" noChangeArrowheads="1"/>
          </p:cNvSpPr>
          <p:nvPr>
            <p:ph type="sldNum" sz="quarter"/>
          </p:nvPr>
        </p:nvSpPr>
        <p:spPr>
          <a:noFill/>
          <a:ln>
            <a:round/>
            <a:headEnd/>
            <a:tailEnd/>
          </a:ln>
        </p:spPr>
        <p:txBody>
          <a:bodyPr/>
          <a:lstStyle/>
          <a:p>
            <a:fld id="{7E46EC01-7E0C-482D-AE04-927FA3C95D3E}" type="slidenum">
              <a:rPr lang="en-US" smtClean="0">
                <a:latin typeface="Calibri" pitchFamily="34" charset="0"/>
                <a:ea typeface="Arial Unicode MS" pitchFamily="34" charset="-128"/>
                <a:cs typeface="Arial Unicode MS" pitchFamily="34" charset="-128"/>
              </a:rPr>
              <a:pPr/>
              <a:t>5</a:t>
            </a:fld>
            <a:endParaRPr lang="en-US" dirty="0" smtClean="0">
              <a:latin typeface="Calibri" pitchFamily="34" charset="0"/>
              <a:ea typeface="Arial Unicode MS" pitchFamily="34" charset="-128"/>
              <a:cs typeface="Arial Unicode MS" pitchFamily="34" charset="-128"/>
            </a:endParaRPr>
          </a:p>
        </p:txBody>
      </p:sp>
      <p:sp>
        <p:nvSpPr>
          <p:cNvPr id="18435" name="Text Box 1"/>
          <p:cNvSpPr txBox="1">
            <a:spLocks noChangeArrowheads="1"/>
          </p:cNvSpPr>
          <p:nvPr/>
        </p:nvSpPr>
        <p:spPr bwMode="auto">
          <a:xfrm>
            <a:off x="3884613" y="8685213"/>
            <a:ext cx="2959100" cy="444500"/>
          </a:xfrm>
          <a:prstGeom prst="rect">
            <a:avLst/>
          </a:prstGeom>
          <a:noFill/>
          <a:ln w="9525">
            <a:noFill/>
            <a:round/>
            <a:headEnd/>
            <a:tailEnd/>
          </a:ln>
        </p:spPr>
        <p:txBody>
          <a:bodyPr lIns="90000" tIns="46800" rIns="90000" bIns="46800" anchor="b"/>
          <a:lstStyle/>
          <a:p>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C03B76A8-3D6A-44A9-8BF9-133338789950}" type="slidenum">
              <a:rPr lang="en-US" sz="1200">
                <a:solidFill>
                  <a:srgbClr val="000000"/>
                </a:solidFill>
                <a:latin typeface="Calibri" pitchFamily="34" charset="0"/>
              </a:rPr>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5</a:t>
            </a:fld>
            <a:endParaRPr lang="en-US" sz="1200" dirty="0">
              <a:solidFill>
                <a:srgbClr val="000000"/>
              </a:solidFill>
              <a:latin typeface="Calibri" pitchFamily="34" charset="0"/>
            </a:endParaRPr>
          </a:p>
        </p:txBody>
      </p:sp>
      <p:sp>
        <p:nvSpPr>
          <p:cNvPr id="18436" name="Text Box 2"/>
          <p:cNvSpPr txBox="1">
            <a:spLocks noChangeArrowheads="1"/>
          </p:cNvSpPr>
          <p:nvPr/>
        </p:nvSpPr>
        <p:spPr bwMode="auto">
          <a:xfrm>
            <a:off x="3884613" y="8685213"/>
            <a:ext cx="2963862" cy="449262"/>
          </a:xfrm>
          <a:prstGeom prst="rect">
            <a:avLst/>
          </a:prstGeom>
          <a:noFill/>
          <a:ln w="9525">
            <a:noFill/>
            <a:round/>
            <a:headEnd/>
            <a:tailEnd/>
          </a:ln>
        </p:spPr>
        <p:txBody>
          <a:bodyPr lIns="90000" tIns="46800" rIns="90000" bIns="46800" anchor="b"/>
          <a:lstStyle/>
          <a:p>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CAC31B1C-B901-4723-A506-DDA75B9601C3}" type="slidenum">
              <a:rPr lang="en-US" sz="1200">
                <a:solidFill>
                  <a:srgbClr val="000000"/>
                </a:solidFill>
                <a:latin typeface="Calibri" pitchFamily="34" charset="0"/>
              </a:rPr>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5</a:t>
            </a:fld>
            <a:endParaRPr lang="en-US" sz="1200" dirty="0">
              <a:solidFill>
                <a:srgbClr val="000000"/>
              </a:solidFill>
              <a:latin typeface="Calibri" pitchFamily="34" charset="0"/>
            </a:endParaRPr>
          </a:p>
        </p:txBody>
      </p:sp>
      <p:sp>
        <p:nvSpPr>
          <p:cNvPr id="18437" name="Text Box 3"/>
          <p:cNvSpPr txBox="1">
            <a:spLocks noChangeArrowheads="1"/>
          </p:cNvSpPr>
          <p:nvPr/>
        </p:nvSpPr>
        <p:spPr bwMode="auto">
          <a:xfrm>
            <a:off x="3884613" y="8685213"/>
            <a:ext cx="2967037" cy="452437"/>
          </a:xfrm>
          <a:prstGeom prst="rect">
            <a:avLst/>
          </a:prstGeom>
          <a:noFill/>
          <a:ln w="9525">
            <a:noFill/>
            <a:round/>
            <a:headEnd/>
            <a:tailEnd/>
          </a:ln>
        </p:spPr>
        <p:txBody>
          <a:bodyPr lIns="90000" tIns="46800" rIns="90000" bIns="46800" anchor="b"/>
          <a:lstStyle/>
          <a:p>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488A41D7-1C04-4404-801A-F367944A2E43}" type="slidenum">
              <a:rPr lang="en-US" sz="1200">
                <a:solidFill>
                  <a:srgbClr val="000000"/>
                </a:solidFill>
                <a:latin typeface="Calibri" pitchFamily="34" charset="0"/>
              </a:rPr>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5</a:t>
            </a:fld>
            <a:endParaRPr lang="en-US" sz="1200" dirty="0">
              <a:solidFill>
                <a:srgbClr val="000000"/>
              </a:solidFill>
              <a:latin typeface="Calibri" pitchFamily="34" charset="0"/>
            </a:endParaRPr>
          </a:p>
        </p:txBody>
      </p:sp>
      <p:sp>
        <p:nvSpPr>
          <p:cNvPr id="18438" name="Rectangle 4"/>
          <p:cNvSpPr>
            <a:spLocks noGrp="1" noRot="1" noChangeAspect="1" noChangeArrowheads="1" noTextEdit="1"/>
          </p:cNvSpPr>
          <p:nvPr>
            <p:ph type="sldImg"/>
          </p:nvPr>
        </p:nvSpPr>
        <p:spPr>
          <a:xfrm>
            <a:off x="1143000" y="685800"/>
            <a:ext cx="4567238" cy="3424238"/>
          </a:xfrm>
          <a:solidFill>
            <a:srgbClr val="FFFFFF"/>
          </a:solidFill>
          <a:ln/>
        </p:spPr>
      </p:sp>
      <p:sp>
        <p:nvSpPr>
          <p:cNvPr id="18439" name="Rectangle 5"/>
          <p:cNvSpPr>
            <a:spLocks noGrp="1" noChangeArrowheads="1"/>
          </p:cNvSpPr>
          <p:nvPr>
            <p:ph type="body" idx="1"/>
          </p:nvPr>
        </p:nvSpPr>
        <p:spPr>
          <a:xfrm>
            <a:off x="685800" y="4343400"/>
            <a:ext cx="5481638" cy="4111625"/>
          </a:xfrm>
          <a:noFill/>
        </p:spPr>
        <p:txBody>
          <a:bodyPr wrap="none" anchor="ctr"/>
          <a:lstStyle/>
          <a:p>
            <a:endParaRPr lang="en-US" dirty="0"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17"/>
          <p:cNvSpPr>
            <a:spLocks noGrp="1" noChangeArrowheads="1"/>
          </p:cNvSpPr>
          <p:nvPr>
            <p:ph type="sldNum" sz="quarter"/>
          </p:nvPr>
        </p:nvSpPr>
        <p:spPr>
          <a:noFill/>
          <a:ln>
            <a:round/>
            <a:headEnd/>
            <a:tailEnd/>
          </a:ln>
        </p:spPr>
        <p:txBody>
          <a:bodyPr/>
          <a:lstStyle/>
          <a:p>
            <a:fld id="{A2CB9405-EED0-4E62-9221-7B156E20660F}" type="slidenum">
              <a:rPr lang="en-US" smtClean="0">
                <a:latin typeface="Calibri" pitchFamily="34" charset="0"/>
                <a:ea typeface="Arial Unicode MS" pitchFamily="34" charset="-128"/>
                <a:cs typeface="Arial Unicode MS" pitchFamily="34" charset="-128"/>
              </a:rPr>
              <a:pPr/>
              <a:t>6</a:t>
            </a:fld>
            <a:endParaRPr lang="en-US" dirty="0" smtClean="0">
              <a:latin typeface="Calibri" pitchFamily="34" charset="0"/>
              <a:ea typeface="Arial Unicode MS" pitchFamily="34" charset="-128"/>
              <a:cs typeface="Arial Unicode MS" pitchFamily="34" charset="-128"/>
            </a:endParaRPr>
          </a:p>
        </p:txBody>
      </p:sp>
      <p:sp>
        <p:nvSpPr>
          <p:cNvPr id="19459" name="Text Box 1"/>
          <p:cNvSpPr txBox="1">
            <a:spLocks noChangeArrowheads="1"/>
          </p:cNvSpPr>
          <p:nvPr/>
        </p:nvSpPr>
        <p:spPr bwMode="auto">
          <a:xfrm>
            <a:off x="3884613" y="8685213"/>
            <a:ext cx="2959100" cy="444500"/>
          </a:xfrm>
          <a:prstGeom prst="rect">
            <a:avLst/>
          </a:prstGeom>
          <a:noFill/>
          <a:ln w="9525">
            <a:noFill/>
            <a:round/>
            <a:headEnd/>
            <a:tailEnd/>
          </a:ln>
        </p:spPr>
        <p:txBody>
          <a:bodyPr lIns="90000" tIns="46800" rIns="90000" bIns="46800" anchor="b"/>
          <a:lstStyle/>
          <a:p>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78AD6EDD-C740-40F4-905C-3EBA38E0C156}" type="slidenum">
              <a:rPr lang="en-US" sz="1200">
                <a:solidFill>
                  <a:srgbClr val="000000"/>
                </a:solidFill>
                <a:latin typeface="Calibri" pitchFamily="34" charset="0"/>
              </a:rPr>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6</a:t>
            </a:fld>
            <a:endParaRPr lang="en-US" sz="1200" dirty="0">
              <a:solidFill>
                <a:srgbClr val="000000"/>
              </a:solidFill>
              <a:latin typeface="Calibri" pitchFamily="34" charset="0"/>
            </a:endParaRPr>
          </a:p>
        </p:txBody>
      </p:sp>
      <p:sp>
        <p:nvSpPr>
          <p:cNvPr id="19460" name="Text Box 2"/>
          <p:cNvSpPr txBox="1">
            <a:spLocks noChangeArrowheads="1"/>
          </p:cNvSpPr>
          <p:nvPr/>
        </p:nvSpPr>
        <p:spPr bwMode="auto">
          <a:xfrm>
            <a:off x="3884613" y="8685213"/>
            <a:ext cx="2963862" cy="449262"/>
          </a:xfrm>
          <a:prstGeom prst="rect">
            <a:avLst/>
          </a:prstGeom>
          <a:noFill/>
          <a:ln w="9525">
            <a:noFill/>
            <a:round/>
            <a:headEnd/>
            <a:tailEnd/>
          </a:ln>
        </p:spPr>
        <p:txBody>
          <a:bodyPr lIns="90000" tIns="46800" rIns="90000" bIns="46800" anchor="b"/>
          <a:lstStyle/>
          <a:p>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A39212CA-1965-4201-8609-7D0C272D1102}" type="slidenum">
              <a:rPr lang="en-US" sz="1200">
                <a:solidFill>
                  <a:srgbClr val="000000"/>
                </a:solidFill>
                <a:latin typeface="Calibri" pitchFamily="34" charset="0"/>
              </a:rPr>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6</a:t>
            </a:fld>
            <a:endParaRPr lang="en-US" sz="1200" dirty="0">
              <a:solidFill>
                <a:srgbClr val="000000"/>
              </a:solidFill>
              <a:latin typeface="Calibri" pitchFamily="34" charset="0"/>
            </a:endParaRPr>
          </a:p>
        </p:txBody>
      </p:sp>
      <p:sp>
        <p:nvSpPr>
          <p:cNvPr id="19461" name="Text Box 3"/>
          <p:cNvSpPr txBox="1">
            <a:spLocks noChangeArrowheads="1"/>
          </p:cNvSpPr>
          <p:nvPr/>
        </p:nvSpPr>
        <p:spPr bwMode="auto">
          <a:xfrm>
            <a:off x="3884613" y="8685213"/>
            <a:ext cx="2967037" cy="452437"/>
          </a:xfrm>
          <a:prstGeom prst="rect">
            <a:avLst/>
          </a:prstGeom>
          <a:noFill/>
          <a:ln w="9525">
            <a:noFill/>
            <a:round/>
            <a:headEnd/>
            <a:tailEnd/>
          </a:ln>
        </p:spPr>
        <p:txBody>
          <a:bodyPr lIns="90000" tIns="46800" rIns="90000" bIns="46800" anchor="b"/>
          <a:lstStyle/>
          <a:p>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5E9BBC42-6B19-4B25-A081-F7AE4F8C6C0A}" type="slidenum">
              <a:rPr lang="en-US" sz="1200">
                <a:solidFill>
                  <a:srgbClr val="000000"/>
                </a:solidFill>
                <a:latin typeface="Calibri" pitchFamily="34" charset="0"/>
              </a:rPr>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6</a:t>
            </a:fld>
            <a:endParaRPr lang="en-US" sz="1200" dirty="0">
              <a:solidFill>
                <a:srgbClr val="000000"/>
              </a:solidFill>
              <a:latin typeface="Calibri" pitchFamily="34" charset="0"/>
            </a:endParaRPr>
          </a:p>
        </p:txBody>
      </p:sp>
      <p:sp>
        <p:nvSpPr>
          <p:cNvPr id="19462" name="Rectangle 4"/>
          <p:cNvSpPr>
            <a:spLocks noGrp="1" noRot="1" noChangeAspect="1" noChangeArrowheads="1" noTextEdit="1"/>
          </p:cNvSpPr>
          <p:nvPr>
            <p:ph type="sldImg"/>
          </p:nvPr>
        </p:nvSpPr>
        <p:spPr>
          <a:xfrm>
            <a:off x="1143000" y="685800"/>
            <a:ext cx="4567238" cy="3424238"/>
          </a:xfrm>
          <a:solidFill>
            <a:srgbClr val="FFFFFF"/>
          </a:solidFill>
          <a:ln/>
        </p:spPr>
      </p:sp>
      <p:sp>
        <p:nvSpPr>
          <p:cNvPr id="19463" name="Rectangle 5"/>
          <p:cNvSpPr>
            <a:spLocks noGrp="1" noChangeArrowheads="1"/>
          </p:cNvSpPr>
          <p:nvPr>
            <p:ph type="body" idx="1"/>
          </p:nvPr>
        </p:nvSpPr>
        <p:spPr>
          <a:xfrm>
            <a:off x="685800" y="4343400"/>
            <a:ext cx="5481638" cy="4111625"/>
          </a:xfrm>
          <a:noFill/>
        </p:spPr>
        <p:txBody>
          <a:bodyPr wrap="none" anchor="ctr"/>
          <a:lstStyle/>
          <a:p>
            <a:endParaRPr lang="en-US" dirty="0"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17"/>
          <p:cNvSpPr>
            <a:spLocks noGrp="1" noChangeArrowheads="1"/>
          </p:cNvSpPr>
          <p:nvPr>
            <p:ph type="sldNum" sz="quarter"/>
          </p:nvPr>
        </p:nvSpPr>
        <p:spPr>
          <a:noFill/>
          <a:ln>
            <a:round/>
            <a:headEnd/>
            <a:tailEnd/>
          </a:ln>
        </p:spPr>
        <p:txBody>
          <a:bodyPr/>
          <a:lstStyle/>
          <a:p>
            <a:fld id="{A2CB9405-EED0-4E62-9221-7B156E20660F}" type="slidenum">
              <a:rPr lang="en-US" smtClean="0">
                <a:latin typeface="Calibri" pitchFamily="34" charset="0"/>
                <a:ea typeface="Arial Unicode MS" pitchFamily="34" charset="-128"/>
                <a:cs typeface="Arial Unicode MS" pitchFamily="34" charset="-128"/>
              </a:rPr>
              <a:pPr/>
              <a:t>7</a:t>
            </a:fld>
            <a:endParaRPr lang="en-US" dirty="0" smtClean="0">
              <a:latin typeface="Calibri" pitchFamily="34" charset="0"/>
              <a:ea typeface="Arial Unicode MS" pitchFamily="34" charset="-128"/>
              <a:cs typeface="Arial Unicode MS" pitchFamily="34" charset="-128"/>
            </a:endParaRPr>
          </a:p>
        </p:txBody>
      </p:sp>
      <p:sp>
        <p:nvSpPr>
          <p:cNvPr id="19459" name="Text Box 1"/>
          <p:cNvSpPr txBox="1">
            <a:spLocks noChangeArrowheads="1"/>
          </p:cNvSpPr>
          <p:nvPr/>
        </p:nvSpPr>
        <p:spPr bwMode="auto">
          <a:xfrm>
            <a:off x="3884613" y="8685213"/>
            <a:ext cx="2959100" cy="444500"/>
          </a:xfrm>
          <a:prstGeom prst="rect">
            <a:avLst/>
          </a:prstGeom>
          <a:noFill/>
          <a:ln w="9525">
            <a:noFill/>
            <a:round/>
            <a:headEnd/>
            <a:tailEnd/>
          </a:ln>
        </p:spPr>
        <p:txBody>
          <a:bodyPr lIns="90000" tIns="46800" rIns="90000" bIns="46800" anchor="b"/>
          <a:lstStyle/>
          <a:p>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78AD6EDD-C740-40F4-905C-3EBA38E0C156}" type="slidenum">
              <a:rPr lang="en-US" sz="1200">
                <a:solidFill>
                  <a:srgbClr val="000000"/>
                </a:solidFill>
                <a:latin typeface="Calibri" pitchFamily="34" charset="0"/>
              </a:rPr>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7</a:t>
            </a:fld>
            <a:endParaRPr lang="en-US" sz="1200" dirty="0">
              <a:solidFill>
                <a:srgbClr val="000000"/>
              </a:solidFill>
              <a:latin typeface="Calibri" pitchFamily="34" charset="0"/>
            </a:endParaRPr>
          </a:p>
        </p:txBody>
      </p:sp>
      <p:sp>
        <p:nvSpPr>
          <p:cNvPr id="19460" name="Text Box 2"/>
          <p:cNvSpPr txBox="1">
            <a:spLocks noChangeArrowheads="1"/>
          </p:cNvSpPr>
          <p:nvPr/>
        </p:nvSpPr>
        <p:spPr bwMode="auto">
          <a:xfrm>
            <a:off x="3884613" y="8685213"/>
            <a:ext cx="2963862" cy="449262"/>
          </a:xfrm>
          <a:prstGeom prst="rect">
            <a:avLst/>
          </a:prstGeom>
          <a:noFill/>
          <a:ln w="9525">
            <a:noFill/>
            <a:round/>
            <a:headEnd/>
            <a:tailEnd/>
          </a:ln>
        </p:spPr>
        <p:txBody>
          <a:bodyPr lIns="90000" tIns="46800" rIns="90000" bIns="46800" anchor="b"/>
          <a:lstStyle/>
          <a:p>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A39212CA-1965-4201-8609-7D0C272D1102}" type="slidenum">
              <a:rPr lang="en-US" sz="1200">
                <a:solidFill>
                  <a:srgbClr val="000000"/>
                </a:solidFill>
                <a:latin typeface="Calibri" pitchFamily="34" charset="0"/>
              </a:rPr>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7</a:t>
            </a:fld>
            <a:endParaRPr lang="en-US" sz="1200" dirty="0">
              <a:solidFill>
                <a:srgbClr val="000000"/>
              </a:solidFill>
              <a:latin typeface="Calibri" pitchFamily="34" charset="0"/>
            </a:endParaRPr>
          </a:p>
        </p:txBody>
      </p:sp>
      <p:sp>
        <p:nvSpPr>
          <p:cNvPr id="19461" name="Text Box 3"/>
          <p:cNvSpPr txBox="1">
            <a:spLocks noChangeArrowheads="1"/>
          </p:cNvSpPr>
          <p:nvPr/>
        </p:nvSpPr>
        <p:spPr bwMode="auto">
          <a:xfrm>
            <a:off x="3884613" y="8685213"/>
            <a:ext cx="2967037" cy="452437"/>
          </a:xfrm>
          <a:prstGeom prst="rect">
            <a:avLst/>
          </a:prstGeom>
          <a:noFill/>
          <a:ln w="9525">
            <a:noFill/>
            <a:round/>
            <a:headEnd/>
            <a:tailEnd/>
          </a:ln>
        </p:spPr>
        <p:txBody>
          <a:bodyPr lIns="90000" tIns="46800" rIns="90000" bIns="46800" anchor="b"/>
          <a:lstStyle/>
          <a:p>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5E9BBC42-6B19-4B25-A081-F7AE4F8C6C0A}" type="slidenum">
              <a:rPr lang="en-US" sz="1200">
                <a:solidFill>
                  <a:srgbClr val="000000"/>
                </a:solidFill>
                <a:latin typeface="Calibri" pitchFamily="34" charset="0"/>
              </a:rPr>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7</a:t>
            </a:fld>
            <a:endParaRPr lang="en-US" sz="1200" dirty="0">
              <a:solidFill>
                <a:srgbClr val="000000"/>
              </a:solidFill>
              <a:latin typeface="Calibri" pitchFamily="34" charset="0"/>
            </a:endParaRPr>
          </a:p>
        </p:txBody>
      </p:sp>
      <p:sp>
        <p:nvSpPr>
          <p:cNvPr id="19462" name="Rectangle 4"/>
          <p:cNvSpPr>
            <a:spLocks noGrp="1" noRot="1" noChangeAspect="1" noChangeArrowheads="1" noTextEdit="1"/>
          </p:cNvSpPr>
          <p:nvPr>
            <p:ph type="sldImg"/>
          </p:nvPr>
        </p:nvSpPr>
        <p:spPr>
          <a:xfrm>
            <a:off x="1143000" y="685800"/>
            <a:ext cx="4567238" cy="3424238"/>
          </a:xfrm>
          <a:solidFill>
            <a:srgbClr val="FFFFFF"/>
          </a:solidFill>
          <a:ln/>
        </p:spPr>
      </p:sp>
      <p:sp>
        <p:nvSpPr>
          <p:cNvPr id="19463" name="Rectangle 5"/>
          <p:cNvSpPr>
            <a:spLocks noGrp="1" noChangeArrowheads="1"/>
          </p:cNvSpPr>
          <p:nvPr>
            <p:ph type="body" idx="1"/>
          </p:nvPr>
        </p:nvSpPr>
        <p:spPr>
          <a:xfrm>
            <a:off x="685800" y="4343400"/>
            <a:ext cx="5481638" cy="4111625"/>
          </a:xfrm>
          <a:noFill/>
        </p:spPr>
        <p:txBody>
          <a:bodyPr wrap="none" anchor="ctr"/>
          <a:lstStyle/>
          <a:p>
            <a:endParaRPr lang="en-US" dirty="0"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7"/>
          <p:cNvSpPr>
            <a:spLocks noGrp="1" noChangeArrowheads="1"/>
          </p:cNvSpPr>
          <p:nvPr>
            <p:ph type="sldNum" sz="quarter"/>
          </p:nvPr>
        </p:nvSpPr>
        <p:spPr>
          <a:noFill/>
          <a:ln>
            <a:round/>
            <a:headEnd/>
            <a:tailEnd/>
          </a:ln>
        </p:spPr>
        <p:txBody>
          <a:bodyPr/>
          <a:lstStyle/>
          <a:p>
            <a:fld id="{AB0292DB-D8B3-47BD-938C-75FA60B3DAD2}" type="slidenum">
              <a:rPr lang="en-US" altLang="en-US" smtClean="0">
                <a:latin typeface="Calibri" pitchFamily="34" charset="0"/>
                <a:ea typeface="Arial Unicode MS" pitchFamily="34" charset="-128"/>
                <a:cs typeface="Arial Unicode MS" pitchFamily="34" charset="-128"/>
              </a:rPr>
              <a:pPr/>
              <a:t>8</a:t>
            </a:fld>
            <a:endParaRPr lang="en-US" altLang="en-US" dirty="0" smtClean="0">
              <a:latin typeface="Calibri" pitchFamily="34" charset="0"/>
              <a:ea typeface="Arial Unicode MS" pitchFamily="34" charset="-128"/>
              <a:cs typeface="Arial Unicode MS" pitchFamily="34" charset="-128"/>
            </a:endParaRPr>
          </a:p>
        </p:txBody>
      </p:sp>
      <p:sp>
        <p:nvSpPr>
          <p:cNvPr id="20483" name="Text Box 1"/>
          <p:cNvSpPr txBox="1">
            <a:spLocks noChangeArrowheads="1"/>
          </p:cNvSpPr>
          <p:nvPr/>
        </p:nvSpPr>
        <p:spPr bwMode="auto">
          <a:xfrm>
            <a:off x="3884613" y="8685213"/>
            <a:ext cx="2959100" cy="444500"/>
          </a:xfrm>
          <a:prstGeom prst="rect">
            <a:avLst/>
          </a:prstGeom>
          <a:noFill/>
          <a:ln w="9525">
            <a:noFill/>
            <a:round/>
            <a:headEnd/>
            <a:tailEnd/>
          </a:ln>
        </p:spPr>
        <p:txBody>
          <a:bodyPr lIns="90000" tIns="46800" rIns="90000" bIns="46800" anchor="b"/>
          <a:lstStyle/>
          <a:p>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0D39CA59-823C-4948-B521-B008F760A211}" type="slidenum">
              <a:rPr lang="en-US" altLang="en-US" sz="1200">
                <a:solidFill>
                  <a:srgbClr val="000000"/>
                </a:solidFill>
                <a:latin typeface="Calibri" pitchFamily="34" charset="0"/>
              </a:rPr>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8</a:t>
            </a:fld>
            <a:endParaRPr lang="en-US" altLang="en-US" sz="1200" dirty="0">
              <a:solidFill>
                <a:srgbClr val="000000"/>
              </a:solidFill>
              <a:latin typeface="Calibri" pitchFamily="34" charset="0"/>
            </a:endParaRPr>
          </a:p>
        </p:txBody>
      </p:sp>
      <p:sp>
        <p:nvSpPr>
          <p:cNvPr id="20484" name="Text Box 2"/>
          <p:cNvSpPr txBox="1">
            <a:spLocks noChangeArrowheads="1"/>
          </p:cNvSpPr>
          <p:nvPr/>
        </p:nvSpPr>
        <p:spPr bwMode="auto">
          <a:xfrm>
            <a:off x="3884613" y="8685213"/>
            <a:ext cx="2963862" cy="449262"/>
          </a:xfrm>
          <a:prstGeom prst="rect">
            <a:avLst/>
          </a:prstGeom>
          <a:noFill/>
          <a:ln w="9525">
            <a:noFill/>
            <a:round/>
            <a:headEnd/>
            <a:tailEnd/>
          </a:ln>
        </p:spPr>
        <p:txBody>
          <a:bodyPr lIns="90000" tIns="46800" rIns="90000" bIns="46800" anchor="b"/>
          <a:lstStyle/>
          <a:p>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871D81E9-6E22-4AD3-9793-6EFBF004F84B}" type="slidenum">
              <a:rPr lang="en-US" altLang="en-US" sz="1200">
                <a:solidFill>
                  <a:srgbClr val="000000"/>
                </a:solidFill>
                <a:latin typeface="Calibri" pitchFamily="34" charset="0"/>
              </a:rPr>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8</a:t>
            </a:fld>
            <a:endParaRPr lang="en-US" altLang="en-US" sz="1200" dirty="0">
              <a:solidFill>
                <a:srgbClr val="000000"/>
              </a:solidFill>
              <a:latin typeface="Calibri" pitchFamily="34" charset="0"/>
            </a:endParaRPr>
          </a:p>
        </p:txBody>
      </p:sp>
      <p:sp>
        <p:nvSpPr>
          <p:cNvPr id="20485" name="Text Box 3"/>
          <p:cNvSpPr txBox="1">
            <a:spLocks noChangeArrowheads="1"/>
          </p:cNvSpPr>
          <p:nvPr/>
        </p:nvSpPr>
        <p:spPr bwMode="auto">
          <a:xfrm>
            <a:off x="3884613" y="8685213"/>
            <a:ext cx="2967037" cy="452437"/>
          </a:xfrm>
          <a:prstGeom prst="rect">
            <a:avLst/>
          </a:prstGeom>
          <a:noFill/>
          <a:ln w="9525">
            <a:noFill/>
            <a:round/>
            <a:headEnd/>
            <a:tailEnd/>
          </a:ln>
        </p:spPr>
        <p:txBody>
          <a:bodyPr lIns="90000" tIns="46800" rIns="90000" bIns="46800" anchor="b"/>
          <a:lstStyle/>
          <a:p>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C55C804C-7A9D-4F1C-B1EB-67D3E335C70F}" type="slidenum">
              <a:rPr lang="en-US" altLang="en-US" sz="1200">
                <a:solidFill>
                  <a:srgbClr val="000000"/>
                </a:solidFill>
                <a:latin typeface="Calibri" pitchFamily="34" charset="0"/>
              </a:rPr>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8</a:t>
            </a:fld>
            <a:endParaRPr lang="en-US" altLang="en-US" sz="1200" dirty="0">
              <a:solidFill>
                <a:srgbClr val="000000"/>
              </a:solidFill>
              <a:latin typeface="Calibri" pitchFamily="34" charset="0"/>
            </a:endParaRPr>
          </a:p>
        </p:txBody>
      </p:sp>
      <p:sp>
        <p:nvSpPr>
          <p:cNvPr id="20486" name="Rectangle 4"/>
          <p:cNvSpPr>
            <a:spLocks noGrp="1" noRot="1" noChangeAspect="1" noChangeArrowheads="1" noTextEdit="1"/>
          </p:cNvSpPr>
          <p:nvPr>
            <p:ph type="sldImg"/>
          </p:nvPr>
        </p:nvSpPr>
        <p:spPr>
          <a:xfrm>
            <a:off x="1143000" y="685800"/>
            <a:ext cx="4567238" cy="3424238"/>
          </a:xfrm>
          <a:solidFill>
            <a:srgbClr val="FFFFFF"/>
          </a:solidFill>
          <a:ln/>
        </p:spPr>
      </p:sp>
      <p:sp>
        <p:nvSpPr>
          <p:cNvPr id="20487" name="Rectangle 5"/>
          <p:cNvSpPr>
            <a:spLocks noGrp="1" noChangeArrowheads="1"/>
          </p:cNvSpPr>
          <p:nvPr>
            <p:ph type="body" idx="1"/>
          </p:nvPr>
        </p:nvSpPr>
        <p:spPr>
          <a:xfrm>
            <a:off x="685800" y="4343400"/>
            <a:ext cx="5481638" cy="4111625"/>
          </a:xfrm>
          <a:noFill/>
        </p:spPr>
        <p:txBody>
          <a:bodyPr wrap="none" anchor="ctr"/>
          <a:lstStyle/>
          <a:p>
            <a:endParaRPr lang="en-US" altLang="en-US" dirty="0"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17"/>
          <p:cNvSpPr>
            <a:spLocks noGrp="1" noChangeArrowheads="1"/>
          </p:cNvSpPr>
          <p:nvPr>
            <p:ph type="sldNum" sz="quarter"/>
          </p:nvPr>
        </p:nvSpPr>
        <p:spPr>
          <a:noFill/>
          <a:ln>
            <a:round/>
            <a:headEnd/>
            <a:tailEnd/>
          </a:ln>
        </p:spPr>
        <p:txBody>
          <a:bodyPr/>
          <a:lstStyle/>
          <a:p>
            <a:fld id="{78D3E025-35B1-4F6B-89D6-80042B9DA661}" type="slidenum">
              <a:rPr lang="en-US" altLang="en-US" smtClean="0">
                <a:latin typeface="Calibri" pitchFamily="34" charset="0"/>
                <a:ea typeface="Arial Unicode MS" pitchFamily="34" charset="-128"/>
                <a:cs typeface="Arial Unicode MS" pitchFamily="34" charset="-128"/>
              </a:rPr>
              <a:pPr/>
              <a:t>9</a:t>
            </a:fld>
            <a:endParaRPr lang="en-US" altLang="en-US" dirty="0" smtClean="0">
              <a:latin typeface="Calibri" pitchFamily="34" charset="0"/>
              <a:ea typeface="Arial Unicode MS" pitchFamily="34" charset="-128"/>
              <a:cs typeface="Arial Unicode MS" pitchFamily="34" charset="-128"/>
            </a:endParaRPr>
          </a:p>
        </p:txBody>
      </p:sp>
      <p:sp>
        <p:nvSpPr>
          <p:cNvPr id="21507" name="Text Box 1"/>
          <p:cNvSpPr txBox="1">
            <a:spLocks noChangeArrowheads="1"/>
          </p:cNvSpPr>
          <p:nvPr/>
        </p:nvSpPr>
        <p:spPr bwMode="auto">
          <a:xfrm>
            <a:off x="3884613" y="8685213"/>
            <a:ext cx="2959100" cy="444500"/>
          </a:xfrm>
          <a:prstGeom prst="rect">
            <a:avLst/>
          </a:prstGeom>
          <a:noFill/>
          <a:ln w="9525">
            <a:noFill/>
            <a:round/>
            <a:headEnd/>
            <a:tailEnd/>
          </a:ln>
        </p:spPr>
        <p:txBody>
          <a:bodyPr lIns="90000" tIns="46800" rIns="90000" bIns="46800" anchor="b"/>
          <a:lstStyle/>
          <a:p>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B8E4F334-A153-46A9-92C3-2BB3CB23F672}" type="slidenum">
              <a:rPr lang="en-US" altLang="en-US" sz="1200">
                <a:solidFill>
                  <a:srgbClr val="000000"/>
                </a:solidFill>
                <a:latin typeface="Calibri" pitchFamily="34" charset="0"/>
              </a:rPr>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9</a:t>
            </a:fld>
            <a:endParaRPr lang="en-US" altLang="en-US" sz="1200" dirty="0">
              <a:solidFill>
                <a:srgbClr val="000000"/>
              </a:solidFill>
              <a:latin typeface="Calibri" pitchFamily="34" charset="0"/>
            </a:endParaRPr>
          </a:p>
        </p:txBody>
      </p:sp>
      <p:sp>
        <p:nvSpPr>
          <p:cNvPr id="21508" name="Text Box 2"/>
          <p:cNvSpPr txBox="1">
            <a:spLocks noChangeArrowheads="1"/>
          </p:cNvSpPr>
          <p:nvPr/>
        </p:nvSpPr>
        <p:spPr bwMode="auto">
          <a:xfrm>
            <a:off x="3884613" y="8685213"/>
            <a:ext cx="2963862" cy="449262"/>
          </a:xfrm>
          <a:prstGeom prst="rect">
            <a:avLst/>
          </a:prstGeom>
          <a:noFill/>
          <a:ln w="9525">
            <a:noFill/>
            <a:round/>
            <a:headEnd/>
            <a:tailEnd/>
          </a:ln>
        </p:spPr>
        <p:txBody>
          <a:bodyPr lIns="90000" tIns="46800" rIns="90000" bIns="46800" anchor="b"/>
          <a:lstStyle/>
          <a:p>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1E9FC19B-C0B8-43FB-A165-D275D3B7C75A}" type="slidenum">
              <a:rPr lang="en-US" altLang="en-US" sz="1200">
                <a:solidFill>
                  <a:srgbClr val="000000"/>
                </a:solidFill>
                <a:latin typeface="Calibri" pitchFamily="34" charset="0"/>
              </a:rPr>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9</a:t>
            </a:fld>
            <a:endParaRPr lang="en-US" altLang="en-US" sz="1200" dirty="0">
              <a:solidFill>
                <a:srgbClr val="000000"/>
              </a:solidFill>
              <a:latin typeface="Calibri" pitchFamily="34" charset="0"/>
            </a:endParaRPr>
          </a:p>
        </p:txBody>
      </p:sp>
      <p:sp>
        <p:nvSpPr>
          <p:cNvPr id="21509" name="Text Box 3"/>
          <p:cNvSpPr txBox="1">
            <a:spLocks noChangeArrowheads="1"/>
          </p:cNvSpPr>
          <p:nvPr/>
        </p:nvSpPr>
        <p:spPr bwMode="auto">
          <a:xfrm>
            <a:off x="3884613" y="8685213"/>
            <a:ext cx="2967037" cy="452437"/>
          </a:xfrm>
          <a:prstGeom prst="rect">
            <a:avLst/>
          </a:prstGeom>
          <a:noFill/>
          <a:ln w="9525">
            <a:noFill/>
            <a:round/>
            <a:headEnd/>
            <a:tailEnd/>
          </a:ln>
        </p:spPr>
        <p:txBody>
          <a:bodyPr lIns="90000" tIns="46800" rIns="90000" bIns="46800" anchor="b"/>
          <a:lstStyle/>
          <a:p>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10F812E3-0FEC-4E0A-A0C4-8992DF306169}" type="slidenum">
              <a:rPr lang="en-US" altLang="en-US" sz="1200">
                <a:solidFill>
                  <a:srgbClr val="000000"/>
                </a:solidFill>
                <a:latin typeface="Calibri" pitchFamily="34" charset="0"/>
              </a:rPr>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9</a:t>
            </a:fld>
            <a:endParaRPr lang="en-US" altLang="en-US" sz="1200" dirty="0">
              <a:solidFill>
                <a:srgbClr val="000000"/>
              </a:solidFill>
              <a:latin typeface="Calibri" pitchFamily="34" charset="0"/>
            </a:endParaRPr>
          </a:p>
        </p:txBody>
      </p:sp>
      <p:sp>
        <p:nvSpPr>
          <p:cNvPr id="21510" name="Rectangle 4"/>
          <p:cNvSpPr>
            <a:spLocks noGrp="1" noRot="1" noChangeAspect="1" noChangeArrowheads="1" noTextEdit="1"/>
          </p:cNvSpPr>
          <p:nvPr>
            <p:ph type="sldImg"/>
          </p:nvPr>
        </p:nvSpPr>
        <p:spPr>
          <a:xfrm>
            <a:off x="1143000" y="685800"/>
            <a:ext cx="4567238" cy="3424238"/>
          </a:xfrm>
          <a:solidFill>
            <a:srgbClr val="FFFFFF"/>
          </a:solidFill>
          <a:ln/>
        </p:spPr>
      </p:sp>
      <p:sp>
        <p:nvSpPr>
          <p:cNvPr id="21511" name="Rectangle 5"/>
          <p:cNvSpPr>
            <a:spLocks noGrp="1" noChangeArrowheads="1"/>
          </p:cNvSpPr>
          <p:nvPr>
            <p:ph type="body" idx="1"/>
          </p:nvPr>
        </p:nvSpPr>
        <p:spPr>
          <a:xfrm>
            <a:off x="685800" y="4343400"/>
            <a:ext cx="5481638" cy="4111625"/>
          </a:xfrm>
          <a:noFill/>
        </p:spPr>
        <p:txBody>
          <a:bodyPr wrap="none" anchor="ctr"/>
          <a:lstStyle/>
          <a:p>
            <a:endParaRPr lang="en-US" altLang="en-US" dirty="0"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19888" y="314325"/>
            <a:ext cx="2101850" cy="53832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11163" y="314325"/>
            <a:ext cx="6156325" cy="53832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11163" y="1189038"/>
            <a:ext cx="4129087" cy="4508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92650" y="1189038"/>
            <a:ext cx="4129088" cy="4508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19888" y="314325"/>
            <a:ext cx="2101850" cy="53832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11163" y="314325"/>
            <a:ext cx="6156325" cy="53832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11163" y="1189038"/>
            <a:ext cx="4129087" cy="4508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92650" y="1189038"/>
            <a:ext cx="4129088" cy="4508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wmf"/><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ChangeArrowheads="1"/>
          </p:cNvSpPr>
          <p:nvPr/>
        </p:nvSpPr>
        <p:spPr bwMode="auto">
          <a:xfrm>
            <a:off x="228600" y="304800"/>
            <a:ext cx="304800" cy="152400"/>
          </a:xfrm>
          <a:prstGeom prst="rect">
            <a:avLst/>
          </a:prstGeom>
          <a:solidFill>
            <a:srgbClr val="6DCFF6"/>
          </a:solidFill>
          <a:ln w="9525">
            <a:noFill/>
            <a:round/>
            <a:headEnd/>
            <a:tailEnd/>
          </a:ln>
          <a:effectLst/>
        </p:spPr>
        <p:txBody>
          <a:bodyPr wrap="none" anchor="ctr"/>
          <a:lstStyle/>
          <a:p>
            <a:pPr>
              <a:defRPr/>
            </a:pPr>
            <a:endParaRPr lang="en-US" altLang="en-US" dirty="0"/>
          </a:p>
        </p:txBody>
      </p:sp>
      <p:sp>
        <p:nvSpPr>
          <p:cNvPr id="1027" name="Rectangle 2"/>
          <p:cNvSpPr>
            <a:spLocks noChangeArrowheads="1"/>
          </p:cNvSpPr>
          <p:nvPr/>
        </p:nvSpPr>
        <p:spPr bwMode="auto">
          <a:xfrm>
            <a:off x="0" y="0"/>
            <a:ext cx="9144000" cy="1066800"/>
          </a:xfrm>
          <a:prstGeom prst="rect">
            <a:avLst/>
          </a:prstGeom>
          <a:gradFill rotWithShape="0">
            <a:gsLst>
              <a:gs pos="0">
                <a:srgbClr val="0067AC"/>
              </a:gs>
              <a:gs pos="100000">
                <a:srgbClr val="56BBED"/>
              </a:gs>
            </a:gsLst>
            <a:lin ang="9120000" scaled="1"/>
          </a:gradFill>
          <a:ln w="9525">
            <a:noFill/>
            <a:round/>
            <a:headEnd/>
            <a:tailEnd/>
          </a:ln>
          <a:effectLst/>
        </p:spPr>
        <p:txBody>
          <a:bodyPr wrap="none" anchor="ctr"/>
          <a:lstStyle/>
          <a:p>
            <a:pPr>
              <a:defRPr/>
            </a:pPr>
            <a:endParaRPr lang="en-US" altLang="en-US" dirty="0"/>
          </a:p>
        </p:txBody>
      </p:sp>
      <p:sp>
        <p:nvSpPr>
          <p:cNvPr id="1028" name="Rectangle 3"/>
          <p:cNvSpPr>
            <a:spLocks noGrp="1" noChangeArrowheads="1"/>
          </p:cNvSpPr>
          <p:nvPr>
            <p:ph type="title"/>
          </p:nvPr>
        </p:nvSpPr>
        <p:spPr bwMode="auto">
          <a:xfrm>
            <a:off x="1295400" y="314325"/>
            <a:ext cx="7526338" cy="519113"/>
          </a:xfrm>
          <a:prstGeom prst="rect">
            <a:avLst/>
          </a:prstGeom>
          <a:noFill/>
          <a:ln w="9525">
            <a:noFill/>
            <a:round/>
            <a:headEnd/>
            <a:tailEnd/>
          </a:ln>
        </p:spPr>
        <p:txBody>
          <a:bodyPr vert="horz" wrap="square" lIns="90000" tIns="46800" rIns="90000" bIns="46800" numCol="1" anchor="ctr" anchorCtr="0" compatLnSpc="1">
            <a:prstTxWarp prst="textNoShape">
              <a:avLst/>
            </a:prstTxWarp>
          </a:bodyPr>
          <a:lstStyle/>
          <a:p>
            <a:pPr lvl="0"/>
            <a:r>
              <a:rPr lang="en-GB" altLang="en-US" smtClean="0"/>
              <a:t>Click to edit the title text format</a:t>
            </a:r>
          </a:p>
        </p:txBody>
      </p:sp>
      <p:sp>
        <p:nvSpPr>
          <p:cNvPr id="1029" name="Rectangle 4"/>
          <p:cNvSpPr>
            <a:spLocks noGrp="1" noChangeArrowheads="1"/>
          </p:cNvSpPr>
          <p:nvPr>
            <p:ph type="body" idx="1"/>
          </p:nvPr>
        </p:nvSpPr>
        <p:spPr bwMode="auto">
          <a:xfrm>
            <a:off x="411163" y="1189038"/>
            <a:ext cx="8410575" cy="45085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
        <p:nvSpPr>
          <p:cNvPr id="2" name="Text Box 5"/>
          <p:cNvSpPr txBox="1">
            <a:spLocks noChangeArrowheads="1"/>
          </p:cNvSpPr>
          <p:nvPr/>
        </p:nvSpPr>
        <p:spPr bwMode="auto">
          <a:xfrm>
            <a:off x="8229600" y="6311900"/>
            <a:ext cx="663575" cy="360363"/>
          </a:xfrm>
          <a:prstGeom prst="rect">
            <a:avLst/>
          </a:prstGeom>
          <a:noFill/>
          <a:ln>
            <a:noFill/>
          </a:ln>
          <a:effectLs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pitchFamily="32"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pitchFamily="32"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pitchFamily="32"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pitchFamily="32"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pitchFamily="32" charset="-122"/>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pitchFamily="32" charset="-122"/>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pitchFamily="32" charset="-122"/>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pitchFamily="32" charset="-122"/>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pitchFamily="32" charset="-122"/>
              </a:defRPr>
            </a:lvl9pPr>
          </a:lstStyle>
          <a:p>
            <a:pPr algn="r" eaLnBrk="1" hangingPunct="1">
              <a:buClrTx/>
              <a:buFontTx/>
              <a:buNone/>
              <a:defRPr/>
            </a:pPr>
            <a:fld id="{0C9DD4AD-5D61-41EF-8A13-6FCCA0F21711}" type="slidenum">
              <a:rPr lang="en-US" sz="1200" smtClean="0">
                <a:solidFill>
                  <a:srgbClr val="000000"/>
                </a:solidFill>
                <a:latin typeface="Myriad Pro" pitchFamily="32" charset="0"/>
              </a:rPr>
              <a:pPr algn="r" eaLnBrk="1" hangingPunct="1">
                <a:buClrTx/>
                <a:buFontTx/>
                <a:buNone/>
                <a:defRPr/>
              </a:pPr>
              <a:t>‹#›</a:t>
            </a:fld>
            <a:r>
              <a:rPr lang="en-US" sz="1200" dirty="0" smtClean="0">
                <a:solidFill>
                  <a:srgbClr val="000000"/>
                </a:solidFill>
                <a:latin typeface="Myriad Pro" pitchFamily="32" charset="0"/>
              </a:rPr>
              <a:t> </a:t>
            </a:r>
          </a:p>
        </p:txBody>
      </p:sp>
      <p:grpSp>
        <p:nvGrpSpPr>
          <p:cNvPr id="1031" name="Group 6"/>
          <p:cNvGrpSpPr>
            <a:grpSpLocks/>
          </p:cNvGrpSpPr>
          <p:nvPr/>
        </p:nvGrpSpPr>
        <p:grpSpPr bwMode="auto">
          <a:xfrm>
            <a:off x="425450" y="6426200"/>
            <a:ext cx="2405063" cy="261938"/>
            <a:chOff x="268" y="4048"/>
            <a:chExt cx="1515" cy="165"/>
          </a:xfrm>
        </p:grpSpPr>
        <p:sp>
          <p:nvSpPr>
            <p:cNvPr id="1034" name="Rectangle 7"/>
            <p:cNvSpPr>
              <a:spLocks noChangeArrowheads="1"/>
            </p:cNvSpPr>
            <p:nvPr/>
          </p:nvSpPr>
          <p:spPr bwMode="auto">
            <a:xfrm>
              <a:off x="268" y="4048"/>
              <a:ext cx="1515" cy="165"/>
            </a:xfrm>
            <a:prstGeom prst="rect">
              <a:avLst/>
            </a:prstGeom>
            <a:noFill/>
            <a:ln w="9525">
              <a:noFill/>
              <a:round/>
              <a:headEnd/>
              <a:tailEnd/>
            </a:ln>
            <a:effectLst/>
          </p:spPr>
          <p:txBody>
            <a:bodyPr wrap="none" anchor="ctr"/>
            <a:lstStyle/>
            <a:p>
              <a:pPr>
                <a:defRPr/>
              </a:pPr>
              <a:endParaRPr lang="en-US" altLang="en-US" dirty="0"/>
            </a:p>
          </p:txBody>
        </p:sp>
        <p:sp>
          <p:nvSpPr>
            <p:cNvPr id="1035" name="Freeform 10"/>
            <p:cNvSpPr>
              <a:spLocks noChangeArrowheads="1"/>
            </p:cNvSpPr>
            <p:nvPr/>
          </p:nvSpPr>
          <p:spPr bwMode="auto">
            <a:xfrm>
              <a:off x="268" y="4049"/>
              <a:ext cx="220" cy="47"/>
            </a:xfrm>
            <a:custGeom>
              <a:avLst/>
              <a:gdLst>
                <a:gd name="T0" fmla="*/ 0 w 2491"/>
                <a:gd name="T1" fmla="*/ 0 h 621"/>
                <a:gd name="T2" fmla="*/ 0 w 2491"/>
                <a:gd name="T3" fmla="*/ 0 h 621"/>
                <a:gd name="T4" fmla="*/ 0 w 2491"/>
                <a:gd name="T5" fmla="*/ 0 h 621"/>
                <a:gd name="T6" fmla="*/ 0 w 2491"/>
                <a:gd name="T7" fmla="*/ 0 h 621"/>
                <a:gd name="T8" fmla="*/ 0 w 2491"/>
                <a:gd name="T9" fmla="*/ 0 h 621"/>
                <a:gd name="T10" fmla="*/ 0 w 2491"/>
                <a:gd name="T11" fmla="*/ 0 h 621"/>
                <a:gd name="T12" fmla="*/ 0 w 2491"/>
                <a:gd name="T13" fmla="*/ 0 h 621"/>
                <a:gd name="T14" fmla="*/ 0 w 2491"/>
                <a:gd name="T15" fmla="*/ 0 h 621"/>
                <a:gd name="T16" fmla="*/ 0 w 2491"/>
                <a:gd name="T17" fmla="*/ 0 h 621"/>
                <a:gd name="T18" fmla="*/ 0 w 2491"/>
                <a:gd name="T19" fmla="*/ 0 h 621"/>
                <a:gd name="T20" fmla="*/ 0 w 2491"/>
                <a:gd name="T21" fmla="*/ 0 h 621"/>
                <a:gd name="T22" fmla="*/ 0 w 2491"/>
                <a:gd name="T23" fmla="*/ 0 h 621"/>
                <a:gd name="T24" fmla="*/ 0 w 2491"/>
                <a:gd name="T25" fmla="*/ 0 h 621"/>
                <a:gd name="T26" fmla="*/ 0 w 2491"/>
                <a:gd name="T27" fmla="*/ 0 h 621"/>
                <a:gd name="T28" fmla="*/ 0 w 2491"/>
                <a:gd name="T29" fmla="*/ 0 h 621"/>
                <a:gd name="T30" fmla="*/ 0 w 2491"/>
                <a:gd name="T31" fmla="*/ 0 h 621"/>
                <a:gd name="T32" fmla="*/ 0 w 2491"/>
                <a:gd name="T33" fmla="*/ 0 h 621"/>
                <a:gd name="T34" fmla="*/ 0 w 2491"/>
                <a:gd name="T35" fmla="*/ 0 h 621"/>
                <a:gd name="T36" fmla="*/ 0 w 2491"/>
                <a:gd name="T37" fmla="*/ 0 h 621"/>
                <a:gd name="T38" fmla="*/ 0 w 2491"/>
                <a:gd name="T39" fmla="*/ 0 h 621"/>
                <a:gd name="T40" fmla="*/ 0 w 2491"/>
                <a:gd name="T41" fmla="*/ 0 h 621"/>
                <a:gd name="T42" fmla="*/ 0 w 2491"/>
                <a:gd name="T43" fmla="*/ 0 h 621"/>
                <a:gd name="T44" fmla="*/ 0 w 2491"/>
                <a:gd name="T45" fmla="*/ 0 h 621"/>
                <a:gd name="T46" fmla="*/ 0 w 2491"/>
                <a:gd name="T47" fmla="*/ 0 h 621"/>
                <a:gd name="T48" fmla="*/ 0 w 2491"/>
                <a:gd name="T49" fmla="*/ 0 h 621"/>
                <a:gd name="T50" fmla="*/ 0 w 2491"/>
                <a:gd name="T51" fmla="*/ 0 h 621"/>
                <a:gd name="T52" fmla="*/ 0 w 2491"/>
                <a:gd name="T53" fmla="*/ 0 h 621"/>
                <a:gd name="T54" fmla="*/ 0 w 2491"/>
                <a:gd name="T55" fmla="*/ 0 h 621"/>
                <a:gd name="T56" fmla="*/ 0 w 2491"/>
                <a:gd name="T57" fmla="*/ 0 h 621"/>
                <a:gd name="T58" fmla="*/ 0 w 2491"/>
                <a:gd name="T59" fmla="*/ 0 h 621"/>
                <a:gd name="T60" fmla="*/ 0 w 2491"/>
                <a:gd name="T61" fmla="*/ 0 h 621"/>
                <a:gd name="T62" fmla="*/ 0 w 2491"/>
                <a:gd name="T63" fmla="*/ 0 h 621"/>
                <a:gd name="T64" fmla="*/ 0 w 2491"/>
                <a:gd name="T65" fmla="*/ 0 h 621"/>
                <a:gd name="T66" fmla="*/ 0 w 2491"/>
                <a:gd name="T67" fmla="*/ 0 h 621"/>
                <a:gd name="T68" fmla="*/ 0 w 2491"/>
                <a:gd name="T69" fmla="*/ 0 h 621"/>
                <a:gd name="T70" fmla="*/ 0 w 2491"/>
                <a:gd name="T71" fmla="*/ 0 h 621"/>
                <a:gd name="T72" fmla="*/ 0 w 2491"/>
                <a:gd name="T73" fmla="*/ 0 h 621"/>
                <a:gd name="T74" fmla="*/ 0 w 2491"/>
                <a:gd name="T75" fmla="*/ 0 h 621"/>
                <a:gd name="T76" fmla="*/ 0 w 2491"/>
                <a:gd name="T77" fmla="*/ 0 h 621"/>
                <a:gd name="T78" fmla="*/ 0 w 2491"/>
                <a:gd name="T79" fmla="*/ 0 h 621"/>
                <a:gd name="T80" fmla="*/ 0 w 2491"/>
                <a:gd name="T81" fmla="*/ 0 h 621"/>
                <a:gd name="T82" fmla="*/ 0 w 2491"/>
                <a:gd name="T83" fmla="*/ 0 h 621"/>
                <a:gd name="T84" fmla="*/ 0 w 2491"/>
                <a:gd name="T85" fmla="*/ 0 h 621"/>
                <a:gd name="T86" fmla="*/ 0 w 2491"/>
                <a:gd name="T87" fmla="*/ 0 h 621"/>
                <a:gd name="T88" fmla="*/ 0 w 2491"/>
                <a:gd name="T89" fmla="*/ 0 h 621"/>
                <a:gd name="T90" fmla="*/ 0 w 2491"/>
                <a:gd name="T91" fmla="*/ 0 h 621"/>
                <a:gd name="T92" fmla="*/ 0 w 2491"/>
                <a:gd name="T93" fmla="*/ 0 h 621"/>
                <a:gd name="T94" fmla="*/ 0 w 2491"/>
                <a:gd name="T95" fmla="*/ 0 h 621"/>
                <a:gd name="T96" fmla="*/ 0 w 2491"/>
                <a:gd name="T97" fmla="*/ 0 h 621"/>
                <a:gd name="T98" fmla="*/ 0 w 2491"/>
                <a:gd name="T99" fmla="*/ 0 h 621"/>
                <a:gd name="T100" fmla="*/ 0 w 2491"/>
                <a:gd name="T101" fmla="*/ 0 h 621"/>
                <a:gd name="T102" fmla="*/ 0 w 2491"/>
                <a:gd name="T103" fmla="*/ 0 h 621"/>
                <a:gd name="T104" fmla="*/ 0 w 2491"/>
                <a:gd name="T105" fmla="*/ 0 h 621"/>
                <a:gd name="T106" fmla="*/ 0 w 2491"/>
                <a:gd name="T107" fmla="*/ 0 h 621"/>
                <a:gd name="T108" fmla="*/ 0 w 2491"/>
                <a:gd name="T109" fmla="*/ 0 h 621"/>
                <a:gd name="T110" fmla="*/ 0 w 2491"/>
                <a:gd name="T111" fmla="*/ 0 h 621"/>
                <a:gd name="T112" fmla="*/ 0 w 2491"/>
                <a:gd name="T113" fmla="*/ 0 h 621"/>
                <a:gd name="T114" fmla="*/ 0 w 2491"/>
                <a:gd name="T115" fmla="*/ 0 h 621"/>
                <a:gd name="T116" fmla="*/ 0 w 2491"/>
                <a:gd name="T117" fmla="*/ 0 h 621"/>
                <a:gd name="T118" fmla="*/ 0 w 2491"/>
                <a:gd name="T119" fmla="*/ 0 h 621"/>
                <a:gd name="T120" fmla="*/ 0 w 2491"/>
                <a:gd name="T121" fmla="*/ 0 h 621"/>
                <a:gd name="T122" fmla="*/ 0 w 2491"/>
                <a:gd name="T123" fmla="*/ 0 h 62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491"/>
                <a:gd name="T187" fmla="*/ 0 h 621"/>
                <a:gd name="T188" fmla="*/ 2491 w 2491"/>
                <a:gd name="T189" fmla="*/ 621 h 62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4473B1"/>
            </a:solidFill>
            <a:ln w="9525" cap="flat">
              <a:noFill/>
              <a:round/>
              <a:headEnd/>
              <a:tailEnd/>
            </a:ln>
            <a:effectLst/>
          </p:spPr>
          <p:txBody>
            <a:bodyPr wrap="none" anchor="ctr"/>
            <a:lstStyle/>
            <a:p>
              <a:pPr>
                <a:defRPr/>
              </a:pPr>
              <a:endParaRPr lang="en-US" dirty="0"/>
            </a:p>
          </p:txBody>
        </p:sp>
      </p:grpSp>
      <p:sp>
        <p:nvSpPr>
          <p:cNvPr id="1032" name="Rectangle 12"/>
          <p:cNvSpPr>
            <a:spLocks noChangeArrowheads="1"/>
          </p:cNvSpPr>
          <p:nvPr/>
        </p:nvSpPr>
        <p:spPr bwMode="auto">
          <a:xfrm>
            <a:off x="0" y="3810000"/>
            <a:ext cx="9144000" cy="1057275"/>
          </a:xfrm>
          <a:prstGeom prst="rect">
            <a:avLst/>
          </a:prstGeom>
          <a:noFill/>
          <a:ln w="9525">
            <a:noFill/>
            <a:round/>
            <a:headEnd/>
            <a:tailEnd/>
          </a:ln>
          <a:effectLst/>
        </p:spPr>
        <p:txBody>
          <a:bodyPr wrap="none" anchor="ctr"/>
          <a:lstStyle/>
          <a:p>
            <a:pPr>
              <a:defRPr/>
            </a:pPr>
            <a:endParaRPr lang="en-US" altLang="en-US" dirty="0"/>
          </a:p>
        </p:txBody>
      </p:sp>
      <p:pic>
        <p:nvPicPr>
          <p:cNvPr id="1033" name="Picture 13"/>
          <p:cNvPicPr>
            <a:picLocks noChangeAspect="1" noChangeArrowheads="1"/>
          </p:cNvPicPr>
          <p:nvPr/>
        </p:nvPicPr>
        <p:blipFill>
          <a:blip r:embed="rId13"/>
          <a:srcRect/>
          <a:stretch>
            <a:fillRect/>
          </a:stretch>
        </p:blipFill>
        <p:spPr bwMode="auto">
          <a:xfrm>
            <a:off x="0" y="0"/>
            <a:ext cx="1244600" cy="1066800"/>
          </a:xfrm>
          <a:prstGeom prst="rect">
            <a:avLst/>
          </a:prstGeom>
          <a:noFill/>
          <a:ln w="9525">
            <a:noFill/>
            <a:round/>
            <a:headEnd/>
            <a:tailEnd/>
          </a:ln>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p:txStyles>
    <p:titleStyle>
      <a:lvl1pPr algn="l" defTabSz="457200" rtl="0" eaLnBrk="0" fontAlgn="base" hangingPunct="0">
        <a:spcBef>
          <a:spcPct val="0"/>
        </a:spcBef>
        <a:spcAft>
          <a:spcPct val="0"/>
        </a:spcAft>
        <a:buClr>
          <a:srgbClr val="000000"/>
        </a:buClr>
        <a:buSzPct val="100000"/>
        <a:buFont typeface="Times New Roman" pitchFamily="18" charset="0"/>
        <a:defRPr sz="2800">
          <a:solidFill>
            <a:srgbClr val="FFFFFF"/>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8" charset="0"/>
        <a:defRPr sz="2800">
          <a:solidFill>
            <a:srgbClr val="FFFFFF"/>
          </a:solidFill>
          <a:latin typeface="Myriad Pro" pitchFamily="32" charset="0"/>
          <a:ea typeface="Microsoft YaHei" pitchFamily="32" charset="-122"/>
        </a:defRPr>
      </a:lvl2pPr>
      <a:lvl3pPr algn="l" defTabSz="457200" rtl="0" eaLnBrk="0" fontAlgn="base" hangingPunct="0">
        <a:spcBef>
          <a:spcPct val="0"/>
        </a:spcBef>
        <a:spcAft>
          <a:spcPct val="0"/>
        </a:spcAft>
        <a:buClr>
          <a:srgbClr val="000000"/>
        </a:buClr>
        <a:buSzPct val="100000"/>
        <a:buFont typeface="Times New Roman" pitchFamily="18" charset="0"/>
        <a:defRPr sz="2800">
          <a:solidFill>
            <a:srgbClr val="FFFFFF"/>
          </a:solidFill>
          <a:latin typeface="Myriad Pro" pitchFamily="32" charset="0"/>
          <a:ea typeface="Microsoft YaHei" pitchFamily="32" charset="-122"/>
        </a:defRPr>
      </a:lvl3pPr>
      <a:lvl4pPr algn="l" defTabSz="457200" rtl="0" eaLnBrk="0" fontAlgn="base" hangingPunct="0">
        <a:spcBef>
          <a:spcPct val="0"/>
        </a:spcBef>
        <a:spcAft>
          <a:spcPct val="0"/>
        </a:spcAft>
        <a:buClr>
          <a:srgbClr val="000000"/>
        </a:buClr>
        <a:buSzPct val="100000"/>
        <a:buFont typeface="Times New Roman" pitchFamily="18" charset="0"/>
        <a:defRPr sz="2800">
          <a:solidFill>
            <a:srgbClr val="FFFFFF"/>
          </a:solidFill>
          <a:latin typeface="Myriad Pro" pitchFamily="32" charset="0"/>
          <a:ea typeface="Microsoft YaHei" pitchFamily="32" charset="-122"/>
        </a:defRPr>
      </a:lvl4pPr>
      <a:lvl5pPr algn="l" defTabSz="457200" rtl="0" eaLnBrk="0" fontAlgn="base" hangingPunct="0">
        <a:spcBef>
          <a:spcPct val="0"/>
        </a:spcBef>
        <a:spcAft>
          <a:spcPct val="0"/>
        </a:spcAft>
        <a:buClr>
          <a:srgbClr val="000000"/>
        </a:buClr>
        <a:buSzPct val="100000"/>
        <a:buFont typeface="Times New Roman" pitchFamily="18" charset="0"/>
        <a:defRPr sz="2800">
          <a:solidFill>
            <a:srgbClr val="FFFFFF"/>
          </a:solidFill>
          <a:latin typeface="Myriad Pro" pitchFamily="32" charset="0"/>
          <a:ea typeface="Microsoft YaHei" pitchFamily="32" charset="-122"/>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2800">
          <a:solidFill>
            <a:srgbClr val="FFFFFF"/>
          </a:solidFill>
          <a:latin typeface="Myriad Pro" pitchFamily="32" charset="0"/>
          <a:ea typeface="Microsoft YaHei" pitchFamily="32" charset="-122"/>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2800">
          <a:solidFill>
            <a:srgbClr val="FFFFFF"/>
          </a:solidFill>
          <a:latin typeface="Myriad Pro" pitchFamily="32" charset="0"/>
          <a:ea typeface="Microsoft YaHei" pitchFamily="32" charset="-122"/>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2800">
          <a:solidFill>
            <a:srgbClr val="FFFFFF"/>
          </a:solidFill>
          <a:latin typeface="Myriad Pro" pitchFamily="32" charset="0"/>
          <a:ea typeface="Microsoft YaHei" pitchFamily="32" charset="-122"/>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2800">
          <a:solidFill>
            <a:srgbClr val="FFFFFF"/>
          </a:solidFill>
          <a:latin typeface="Myriad Pro" pitchFamily="32" charset="0"/>
          <a:ea typeface="Microsoft YaHei" pitchFamily="32" charset="-122"/>
        </a:defRPr>
      </a:lvl9pPr>
    </p:titleStyle>
    <p:bodyStyle>
      <a:lvl1pPr marL="342900" indent="-342900" algn="l" defTabSz="457200" rtl="0" eaLnBrk="0" fontAlgn="base" hangingPunct="0">
        <a:spcBef>
          <a:spcPts val="550"/>
        </a:spcBef>
        <a:spcAft>
          <a:spcPct val="0"/>
        </a:spcAft>
        <a:buClr>
          <a:srgbClr val="000000"/>
        </a:buClr>
        <a:buSzPct val="100000"/>
        <a:buFont typeface="Times New Roman" pitchFamily="18" charset="0"/>
        <a:buChar char="•"/>
        <a:defRPr sz="2200">
          <a:solidFill>
            <a:srgbClr val="000000"/>
          </a:solidFill>
          <a:latin typeface="+mn-lt"/>
          <a:ea typeface="+mn-ea"/>
          <a:cs typeface="+mn-cs"/>
        </a:defRPr>
      </a:lvl1pPr>
      <a:lvl2pPr marL="742950" indent="-285750" algn="l" defTabSz="457200" rtl="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mn-lt"/>
          <a:ea typeface="+mn-ea"/>
        </a:defRPr>
      </a:lvl2pPr>
      <a:lvl3pPr marL="1143000" indent="-228600" algn="l" defTabSz="457200" rtl="0" eaLnBrk="0" fontAlgn="base" hangingPunct="0">
        <a:spcBef>
          <a:spcPts val="600"/>
        </a:spcBef>
        <a:spcAft>
          <a:spcPct val="0"/>
        </a:spcAft>
        <a:buClr>
          <a:srgbClr val="000000"/>
        </a:buClr>
        <a:buSzPct val="100000"/>
        <a:buFont typeface="Times New Roman" pitchFamily="18" charset="0"/>
        <a:buChar char="•"/>
        <a:defRPr sz="2400">
          <a:solidFill>
            <a:srgbClr val="000000"/>
          </a:solidFill>
          <a:latin typeface="+mn-lt"/>
          <a:ea typeface="+mn-ea"/>
        </a:defRPr>
      </a:lvl3pPr>
      <a:lvl4pPr marL="1600200" indent="-228600" algn="l" defTabSz="457200" rtl="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mn-lt"/>
          <a:ea typeface="+mn-ea"/>
        </a:defRPr>
      </a:lvl4pPr>
      <a:lvl5pPr marL="2057400" indent="-228600" algn="l" defTabSz="457200" rtl="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mn-lt"/>
          <a:ea typeface="+mn-ea"/>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67AC"/>
            </a:gs>
            <a:gs pos="100000">
              <a:srgbClr val="56BBED"/>
            </a:gs>
          </a:gsLst>
          <a:lin ang="9120000" scaled="1"/>
        </a:gradFill>
        <a:effectLst/>
      </p:bgPr>
    </p:bg>
    <p:spTree>
      <p:nvGrpSpPr>
        <p:cNvPr id="1" name=""/>
        <p:cNvGrpSpPr/>
        <p:nvPr/>
      </p:nvGrpSpPr>
      <p:grpSpPr>
        <a:xfrm>
          <a:off x="0" y="0"/>
          <a:ext cx="0" cy="0"/>
          <a:chOff x="0" y="0"/>
          <a:chExt cx="0" cy="0"/>
        </a:xfrm>
      </p:grpSpPr>
      <p:sp>
        <p:nvSpPr>
          <p:cNvPr id="2050" name="Rectangle 1"/>
          <p:cNvSpPr>
            <a:spLocks noChangeArrowheads="1"/>
          </p:cNvSpPr>
          <p:nvPr/>
        </p:nvSpPr>
        <p:spPr bwMode="auto">
          <a:xfrm>
            <a:off x="228600" y="304800"/>
            <a:ext cx="304800" cy="152400"/>
          </a:xfrm>
          <a:prstGeom prst="rect">
            <a:avLst/>
          </a:prstGeom>
          <a:solidFill>
            <a:srgbClr val="6DCFF6"/>
          </a:solidFill>
          <a:ln w="9525">
            <a:noFill/>
            <a:round/>
            <a:headEnd/>
            <a:tailEnd/>
          </a:ln>
          <a:effectLst/>
        </p:spPr>
        <p:txBody>
          <a:bodyPr wrap="none" anchor="ctr"/>
          <a:lstStyle/>
          <a:p>
            <a:pPr>
              <a:defRPr/>
            </a:pPr>
            <a:endParaRPr lang="en-US" altLang="en-US" dirty="0"/>
          </a:p>
        </p:txBody>
      </p:sp>
      <p:sp>
        <p:nvSpPr>
          <p:cNvPr id="2051" name="Rectangle 2"/>
          <p:cNvSpPr>
            <a:spLocks noChangeArrowheads="1"/>
          </p:cNvSpPr>
          <p:nvPr/>
        </p:nvSpPr>
        <p:spPr bwMode="auto">
          <a:xfrm>
            <a:off x="0" y="0"/>
            <a:ext cx="9144000" cy="1066800"/>
          </a:xfrm>
          <a:prstGeom prst="rect">
            <a:avLst/>
          </a:prstGeom>
          <a:gradFill rotWithShape="0">
            <a:gsLst>
              <a:gs pos="0">
                <a:srgbClr val="0067AC"/>
              </a:gs>
              <a:gs pos="100000">
                <a:srgbClr val="56BBED"/>
              </a:gs>
            </a:gsLst>
            <a:lin ang="9120000" scaled="1"/>
          </a:gradFill>
          <a:ln w="9525">
            <a:noFill/>
            <a:round/>
            <a:headEnd/>
            <a:tailEnd/>
          </a:ln>
          <a:effectLst/>
        </p:spPr>
        <p:txBody>
          <a:bodyPr wrap="none" anchor="ctr"/>
          <a:lstStyle/>
          <a:p>
            <a:pPr>
              <a:defRPr/>
            </a:pPr>
            <a:endParaRPr lang="en-US" altLang="en-US" dirty="0"/>
          </a:p>
        </p:txBody>
      </p:sp>
      <p:sp>
        <p:nvSpPr>
          <p:cNvPr id="2" name="Text Box 3"/>
          <p:cNvSpPr txBox="1">
            <a:spLocks noChangeArrowheads="1"/>
          </p:cNvSpPr>
          <p:nvPr/>
        </p:nvSpPr>
        <p:spPr bwMode="auto">
          <a:xfrm>
            <a:off x="8229600" y="6311900"/>
            <a:ext cx="663575" cy="360363"/>
          </a:xfrm>
          <a:prstGeom prst="rect">
            <a:avLst/>
          </a:prstGeom>
          <a:noFill/>
          <a:ln>
            <a:noFill/>
          </a:ln>
          <a:effectLs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pitchFamily="32"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pitchFamily="32"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pitchFamily="32"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pitchFamily="32"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pitchFamily="32" charset="-122"/>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pitchFamily="32" charset="-122"/>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pitchFamily="32" charset="-122"/>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pitchFamily="32" charset="-122"/>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pitchFamily="32" charset="-122"/>
              </a:defRPr>
            </a:lvl9pPr>
          </a:lstStyle>
          <a:p>
            <a:pPr algn="r" eaLnBrk="1" hangingPunct="1">
              <a:buClrTx/>
              <a:buFontTx/>
              <a:buNone/>
              <a:defRPr/>
            </a:pPr>
            <a:fld id="{DBBA8A44-E50E-4351-AAE0-C00E5FA2EBAA}" type="slidenum">
              <a:rPr lang="en-US" sz="1200" smtClean="0">
                <a:solidFill>
                  <a:srgbClr val="000000"/>
                </a:solidFill>
                <a:latin typeface="Myriad Pro" pitchFamily="32" charset="0"/>
              </a:rPr>
              <a:pPr algn="r" eaLnBrk="1" hangingPunct="1">
                <a:buClrTx/>
                <a:buFontTx/>
                <a:buNone/>
                <a:defRPr/>
              </a:pPr>
              <a:t>‹#›</a:t>
            </a:fld>
            <a:r>
              <a:rPr lang="en-US" sz="1200" dirty="0" smtClean="0">
                <a:solidFill>
                  <a:srgbClr val="000000"/>
                </a:solidFill>
                <a:latin typeface="Myriad Pro" pitchFamily="32" charset="0"/>
              </a:rPr>
              <a:t> </a:t>
            </a:r>
          </a:p>
        </p:txBody>
      </p:sp>
      <p:grpSp>
        <p:nvGrpSpPr>
          <p:cNvPr id="2053" name="Group 4"/>
          <p:cNvGrpSpPr>
            <a:grpSpLocks/>
          </p:cNvGrpSpPr>
          <p:nvPr/>
        </p:nvGrpSpPr>
        <p:grpSpPr bwMode="auto">
          <a:xfrm>
            <a:off x="425450" y="6426200"/>
            <a:ext cx="2405063" cy="261938"/>
            <a:chOff x="268" y="4048"/>
            <a:chExt cx="1515" cy="165"/>
          </a:xfrm>
        </p:grpSpPr>
        <p:sp>
          <p:nvSpPr>
            <p:cNvPr id="2066" name="Rectangle 5"/>
            <p:cNvSpPr>
              <a:spLocks noChangeArrowheads="1"/>
            </p:cNvSpPr>
            <p:nvPr/>
          </p:nvSpPr>
          <p:spPr bwMode="auto">
            <a:xfrm>
              <a:off x="268" y="4048"/>
              <a:ext cx="1515" cy="165"/>
            </a:xfrm>
            <a:prstGeom prst="rect">
              <a:avLst/>
            </a:prstGeom>
            <a:noFill/>
            <a:ln w="9525">
              <a:noFill/>
              <a:round/>
              <a:headEnd/>
              <a:tailEnd/>
            </a:ln>
            <a:effectLst/>
          </p:spPr>
          <p:txBody>
            <a:bodyPr wrap="none" anchor="ctr"/>
            <a:lstStyle/>
            <a:p>
              <a:pPr>
                <a:defRPr/>
              </a:pPr>
              <a:endParaRPr lang="en-US" altLang="en-US" dirty="0"/>
            </a:p>
          </p:txBody>
        </p:sp>
        <p:sp>
          <p:nvSpPr>
            <p:cNvPr id="2067" name="Freeform 8"/>
            <p:cNvSpPr>
              <a:spLocks noChangeArrowheads="1"/>
            </p:cNvSpPr>
            <p:nvPr/>
          </p:nvSpPr>
          <p:spPr bwMode="auto">
            <a:xfrm>
              <a:off x="268" y="4049"/>
              <a:ext cx="220" cy="47"/>
            </a:xfrm>
            <a:custGeom>
              <a:avLst/>
              <a:gdLst>
                <a:gd name="T0" fmla="*/ 0 w 2491"/>
                <a:gd name="T1" fmla="*/ 0 h 621"/>
                <a:gd name="T2" fmla="*/ 0 w 2491"/>
                <a:gd name="T3" fmla="*/ 0 h 621"/>
                <a:gd name="T4" fmla="*/ 0 w 2491"/>
                <a:gd name="T5" fmla="*/ 0 h 621"/>
                <a:gd name="T6" fmla="*/ 0 w 2491"/>
                <a:gd name="T7" fmla="*/ 0 h 621"/>
                <a:gd name="T8" fmla="*/ 0 w 2491"/>
                <a:gd name="T9" fmla="*/ 0 h 621"/>
                <a:gd name="T10" fmla="*/ 0 w 2491"/>
                <a:gd name="T11" fmla="*/ 0 h 621"/>
                <a:gd name="T12" fmla="*/ 0 w 2491"/>
                <a:gd name="T13" fmla="*/ 0 h 621"/>
                <a:gd name="T14" fmla="*/ 0 w 2491"/>
                <a:gd name="T15" fmla="*/ 0 h 621"/>
                <a:gd name="T16" fmla="*/ 0 w 2491"/>
                <a:gd name="T17" fmla="*/ 0 h 621"/>
                <a:gd name="T18" fmla="*/ 0 w 2491"/>
                <a:gd name="T19" fmla="*/ 0 h 621"/>
                <a:gd name="T20" fmla="*/ 0 w 2491"/>
                <a:gd name="T21" fmla="*/ 0 h 621"/>
                <a:gd name="T22" fmla="*/ 0 w 2491"/>
                <a:gd name="T23" fmla="*/ 0 h 621"/>
                <a:gd name="T24" fmla="*/ 0 w 2491"/>
                <a:gd name="T25" fmla="*/ 0 h 621"/>
                <a:gd name="T26" fmla="*/ 0 w 2491"/>
                <a:gd name="T27" fmla="*/ 0 h 621"/>
                <a:gd name="T28" fmla="*/ 0 w 2491"/>
                <a:gd name="T29" fmla="*/ 0 h 621"/>
                <a:gd name="T30" fmla="*/ 0 w 2491"/>
                <a:gd name="T31" fmla="*/ 0 h 621"/>
                <a:gd name="T32" fmla="*/ 0 w 2491"/>
                <a:gd name="T33" fmla="*/ 0 h 621"/>
                <a:gd name="T34" fmla="*/ 0 w 2491"/>
                <a:gd name="T35" fmla="*/ 0 h 621"/>
                <a:gd name="T36" fmla="*/ 0 w 2491"/>
                <a:gd name="T37" fmla="*/ 0 h 621"/>
                <a:gd name="T38" fmla="*/ 0 w 2491"/>
                <a:gd name="T39" fmla="*/ 0 h 621"/>
                <a:gd name="T40" fmla="*/ 0 w 2491"/>
                <a:gd name="T41" fmla="*/ 0 h 621"/>
                <a:gd name="T42" fmla="*/ 0 w 2491"/>
                <a:gd name="T43" fmla="*/ 0 h 621"/>
                <a:gd name="T44" fmla="*/ 0 w 2491"/>
                <a:gd name="T45" fmla="*/ 0 h 621"/>
                <a:gd name="T46" fmla="*/ 0 w 2491"/>
                <a:gd name="T47" fmla="*/ 0 h 621"/>
                <a:gd name="T48" fmla="*/ 0 w 2491"/>
                <a:gd name="T49" fmla="*/ 0 h 621"/>
                <a:gd name="T50" fmla="*/ 0 w 2491"/>
                <a:gd name="T51" fmla="*/ 0 h 621"/>
                <a:gd name="T52" fmla="*/ 0 w 2491"/>
                <a:gd name="T53" fmla="*/ 0 h 621"/>
                <a:gd name="T54" fmla="*/ 0 w 2491"/>
                <a:gd name="T55" fmla="*/ 0 h 621"/>
                <a:gd name="T56" fmla="*/ 0 w 2491"/>
                <a:gd name="T57" fmla="*/ 0 h 621"/>
                <a:gd name="T58" fmla="*/ 0 w 2491"/>
                <a:gd name="T59" fmla="*/ 0 h 621"/>
                <a:gd name="T60" fmla="*/ 0 w 2491"/>
                <a:gd name="T61" fmla="*/ 0 h 621"/>
                <a:gd name="T62" fmla="*/ 0 w 2491"/>
                <a:gd name="T63" fmla="*/ 0 h 621"/>
                <a:gd name="T64" fmla="*/ 0 w 2491"/>
                <a:gd name="T65" fmla="*/ 0 h 621"/>
                <a:gd name="T66" fmla="*/ 0 w 2491"/>
                <a:gd name="T67" fmla="*/ 0 h 621"/>
                <a:gd name="T68" fmla="*/ 0 w 2491"/>
                <a:gd name="T69" fmla="*/ 0 h 621"/>
                <a:gd name="T70" fmla="*/ 0 w 2491"/>
                <a:gd name="T71" fmla="*/ 0 h 621"/>
                <a:gd name="T72" fmla="*/ 0 w 2491"/>
                <a:gd name="T73" fmla="*/ 0 h 621"/>
                <a:gd name="T74" fmla="*/ 0 w 2491"/>
                <a:gd name="T75" fmla="*/ 0 h 621"/>
                <a:gd name="T76" fmla="*/ 0 w 2491"/>
                <a:gd name="T77" fmla="*/ 0 h 621"/>
                <a:gd name="T78" fmla="*/ 0 w 2491"/>
                <a:gd name="T79" fmla="*/ 0 h 621"/>
                <a:gd name="T80" fmla="*/ 0 w 2491"/>
                <a:gd name="T81" fmla="*/ 0 h 621"/>
                <a:gd name="T82" fmla="*/ 0 w 2491"/>
                <a:gd name="T83" fmla="*/ 0 h 621"/>
                <a:gd name="T84" fmla="*/ 0 w 2491"/>
                <a:gd name="T85" fmla="*/ 0 h 621"/>
                <a:gd name="T86" fmla="*/ 0 w 2491"/>
                <a:gd name="T87" fmla="*/ 0 h 621"/>
                <a:gd name="T88" fmla="*/ 0 w 2491"/>
                <a:gd name="T89" fmla="*/ 0 h 621"/>
                <a:gd name="T90" fmla="*/ 0 w 2491"/>
                <a:gd name="T91" fmla="*/ 0 h 621"/>
                <a:gd name="T92" fmla="*/ 0 w 2491"/>
                <a:gd name="T93" fmla="*/ 0 h 621"/>
                <a:gd name="T94" fmla="*/ 0 w 2491"/>
                <a:gd name="T95" fmla="*/ 0 h 621"/>
                <a:gd name="T96" fmla="*/ 0 w 2491"/>
                <a:gd name="T97" fmla="*/ 0 h 621"/>
                <a:gd name="T98" fmla="*/ 0 w 2491"/>
                <a:gd name="T99" fmla="*/ 0 h 621"/>
                <a:gd name="T100" fmla="*/ 0 w 2491"/>
                <a:gd name="T101" fmla="*/ 0 h 621"/>
                <a:gd name="T102" fmla="*/ 0 w 2491"/>
                <a:gd name="T103" fmla="*/ 0 h 621"/>
                <a:gd name="T104" fmla="*/ 0 w 2491"/>
                <a:gd name="T105" fmla="*/ 0 h 621"/>
                <a:gd name="T106" fmla="*/ 0 w 2491"/>
                <a:gd name="T107" fmla="*/ 0 h 621"/>
                <a:gd name="T108" fmla="*/ 0 w 2491"/>
                <a:gd name="T109" fmla="*/ 0 h 621"/>
                <a:gd name="T110" fmla="*/ 0 w 2491"/>
                <a:gd name="T111" fmla="*/ 0 h 621"/>
                <a:gd name="T112" fmla="*/ 0 w 2491"/>
                <a:gd name="T113" fmla="*/ 0 h 621"/>
                <a:gd name="T114" fmla="*/ 0 w 2491"/>
                <a:gd name="T115" fmla="*/ 0 h 621"/>
                <a:gd name="T116" fmla="*/ 0 w 2491"/>
                <a:gd name="T117" fmla="*/ 0 h 621"/>
                <a:gd name="T118" fmla="*/ 0 w 2491"/>
                <a:gd name="T119" fmla="*/ 0 h 621"/>
                <a:gd name="T120" fmla="*/ 0 w 2491"/>
                <a:gd name="T121" fmla="*/ 0 h 621"/>
                <a:gd name="T122" fmla="*/ 0 w 2491"/>
                <a:gd name="T123" fmla="*/ 0 h 62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491"/>
                <a:gd name="T187" fmla="*/ 0 h 621"/>
                <a:gd name="T188" fmla="*/ 2491 w 2491"/>
                <a:gd name="T189" fmla="*/ 621 h 62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4473B1"/>
            </a:solidFill>
            <a:ln w="9525" cap="flat">
              <a:noFill/>
              <a:round/>
              <a:headEnd/>
              <a:tailEnd/>
            </a:ln>
            <a:effectLst/>
          </p:spPr>
          <p:txBody>
            <a:bodyPr wrap="none" anchor="ctr"/>
            <a:lstStyle/>
            <a:p>
              <a:pPr>
                <a:defRPr/>
              </a:pPr>
              <a:endParaRPr lang="en-US" dirty="0"/>
            </a:p>
          </p:txBody>
        </p:sp>
      </p:grpSp>
      <p:sp>
        <p:nvSpPr>
          <p:cNvPr id="2054" name="Rectangle 10"/>
          <p:cNvSpPr>
            <a:spLocks noChangeArrowheads="1"/>
          </p:cNvSpPr>
          <p:nvPr/>
        </p:nvSpPr>
        <p:spPr bwMode="auto">
          <a:xfrm>
            <a:off x="0" y="3810000"/>
            <a:ext cx="9144000" cy="1057275"/>
          </a:xfrm>
          <a:prstGeom prst="rect">
            <a:avLst/>
          </a:prstGeom>
          <a:noFill/>
          <a:ln w="9525">
            <a:noFill/>
            <a:round/>
            <a:headEnd/>
            <a:tailEnd/>
          </a:ln>
          <a:effectLst/>
        </p:spPr>
        <p:txBody>
          <a:bodyPr wrap="none" anchor="ctr"/>
          <a:lstStyle/>
          <a:p>
            <a:pPr>
              <a:defRPr/>
            </a:pPr>
            <a:endParaRPr lang="en-US" altLang="en-US" dirty="0"/>
          </a:p>
        </p:txBody>
      </p:sp>
      <p:pic>
        <p:nvPicPr>
          <p:cNvPr id="2055" name="Picture 11"/>
          <p:cNvPicPr>
            <a:picLocks noChangeAspect="1" noChangeArrowheads="1"/>
          </p:cNvPicPr>
          <p:nvPr/>
        </p:nvPicPr>
        <p:blipFill>
          <a:blip r:embed="rId13"/>
          <a:srcRect/>
          <a:stretch>
            <a:fillRect/>
          </a:stretch>
        </p:blipFill>
        <p:spPr bwMode="auto">
          <a:xfrm>
            <a:off x="0" y="0"/>
            <a:ext cx="1244600" cy="1066800"/>
          </a:xfrm>
          <a:prstGeom prst="rect">
            <a:avLst/>
          </a:prstGeom>
          <a:noFill/>
          <a:ln w="9525">
            <a:noFill/>
            <a:round/>
            <a:headEnd/>
            <a:tailEnd/>
          </a:ln>
        </p:spPr>
      </p:pic>
      <p:sp>
        <p:nvSpPr>
          <p:cNvPr id="2056" name="Rectangle 12"/>
          <p:cNvSpPr>
            <a:spLocks noChangeArrowheads="1"/>
          </p:cNvSpPr>
          <p:nvPr/>
        </p:nvSpPr>
        <p:spPr bwMode="auto">
          <a:xfrm>
            <a:off x="0" y="0"/>
            <a:ext cx="9144000" cy="6858000"/>
          </a:xfrm>
          <a:prstGeom prst="rect">
            <a:avLst/>
          </a:prstGeom>
          <a:gradFill rotWithShape="0">
            <a:gsLst>
              <a:gs pos="0">
                <a:srgbClr val="0067AC"/>
              </a:gs>
              <a:gs pos="100000">
                <a:srgbClr val="56BBED"/>
              </a:gs>
            </a:gsLst>
            <a:lin ang="9120000" scaled="1"/>
          </a:gradFill>
          <a:ln w="9525">
            <a:noFill/>
            <a:round/>
            <a:headEnd/>
            <a:tailEnd/>
          </a:ln>
          <a:effectLst/>
        </p:spPr>
        <p:txBody>
          <a:bodyPr wrap="none" anchor="ctr"/>
          <a:lstStyle/>
          <a:p>
            <a:pPr>
              <a:defRPr/>
            </a:pPr>
            <a:endParaRPr lang="en-US" altLang="en-US" dirty="0"/>
          </a:p>
        </p:txBody>
      </p:sp>
      <p:sp>
        <p:nvSpPr>
          <p:cNvPr id="2057" name="Rectangle 13"/>
          <p:cNvSpPr>
            <a:spLocks noChangeArrowheads="1"/>
          </p:cNvSpPr>
          <p:nvPr/>
        </p:nvSpPr>
        <p:spPr bwMode="auto">
          <a:xfrm>
            <a:off x="0" y="1976438"/>
            <a:ext cx="9144000" cy="847725"/>
          </a:xfrm>
          <a:prstGeom prst="rect">
            <a:avLst/>
          </a:prstGeom>
          <a:solidFill>
            <a:srgbClr val="0067AC"/>
          </a:solidFill>
          <a:ln w="9525">
            <a:noFill/>
            <a:round/>
            <a:headEnd/>
            <a:tailEnd/>
          </a:ln>
          <a:effectLst/>
        </p:spPr>
        <p:txBody>
          <a:bodyPr wrap="none" anchor="ctr"/>
          <a:lstStyle/>
          <a:p>
            <a:pPr>
              <a:defRPr/>
            </a:pPr>
            <a:endParaRPr lang="en-US" altLang="en-US" dirty="0"/>
          </a:p>
        </p:txBody>
      </p:sp>
      <p:sp>
        <p:nvSpPr>
          <p:cNvPr id="2062" name="Text Box 14"/>
          <p:cNvSpPr txBox="1">
            <a:spLocks noChangeArrowheads="1"/>
          </p:cNvSpPr>
          <p:nvPr/>
        </p:nvSpPr>
        <p:spPr bwMode="auto">
          <a:xfrm>
            <a:off x="336550" y="6334125"/>
            <a:ext cx="2438400" cy="336550"/>
          </a:xfrm>
          <a:prstGeom prst="rect">
            <a:avLst/>
          </a:prstGeom>
          <a:noFill/>
          <a:ln>
            <a:noFill/>
          </a:ln>
          <a:effectLs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pitchFamily="32"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pitchFamily="32"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pitchFamily="32"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pitchFamily="32"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pitchFamily="32" charset="-122"/>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pitchFamily="32" charset="-122"/>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pitchFamily="32" charset="-122"/>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pitchFamily="32" charset="-122"/>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pitchFamily="32" charset="-122"/>
              </a:defRPr>
            </a:lvl9pPr>
          </a:lstStyle>
          <a:p>
            <a:pPr eaLnBrk="1" hangingPunct="1">
              <a:buClrTx/>
              <a:buFontTx/>
              <a:buNone/>
              <a:defRPr/>
            </a:pPr>
            <a:r>
              <a:rPr lang="en-US" sz="800" dirty="0" smtClean="0">
                <a:latin typeface="Myriad Pro" pitchFamily="32" charset="0"/>
              </a:rPr>
              <a:t>Copyright © 2011 Tata Consultancy Services Limited</a:t>
            </a:r>
          </a:p>
        </p:txBody>
      </p:sp>
      <p:grpSp>
        <p:nvGrpSpPr>
          <p:cNvPr id="2059" name="Group 15"/>
          <p:cNvGrpSpPr>
            <a:grpSpLocks/>
          </p:cNvGrpSpPr>
          <p:nvPr/>
        </p:nvGrpSpPr>
        <p:grpSpPr bwMode="auto">
          <a:xfrm>
            <a:off x="423863" y="428625"/>
            <a:ext cx="3244850" cy="358775"/>
            <a:chOff x="267" y="270"/>
            <a:chExt cx="2044" cy="226"/>
          </a:xfrm>
        </p:grpSpPr>
        <p:sp>
          <p:nvSpPr>
            <p:cNvPr id="2064" name="Rectangle 16"/>
            <p:cNvSpPr>
              <a:spLocks noChangeArrowheads="1"/>
            </p:cNvSpPr>
            <p:nvPr/>
          </p:nvSpPr>
          <p:spPr bwMode="auto">
            <a:xfrm>
              <a:off x="267" y="270"/>
              <a:ext cx="2044" cy="226"/>
            </a:xfrm>
            <a:prstGeom prst="rect">
              <a:avLst/>
            </a:prstGeom>
            <a:noFill/>
            <a:ln w="9525">
              <a:noFill/>
              <a:round/>
              <a:headEnd/>
              <a:tailEnd/>
            </a:ln>
            <a:effectLst/>
          </p:spPr>
          <p:txBody>
            <a:bodyPr wrap="none" anchor="ctr"/>
            <a:lstStyle/>
            <a:p>
              <a:pPr>
                <a:defRPr/>
              </a:pPr>
              <a:endParaRPr lang="en-US" altLang="en-US" dirty="0"/>
            </a:p>
          </p:txBody>
        </p:sp>
        <p:sp>
          <p:nvSpPr>
            <p:cNvPr id="2065" name="Freeform 19"/>
            <p:cNvSpPr>
              <a:spLocks noChangeArrowheads="1"/>
            </p:cNvSpPr>
            <p:nvPr/>
          </p:nvSpPr>
          <p:spPr bwMode="auto">
            <a:xfrm>
              <a:off x="267" y="271"/>
              <a:ext cx="300" cy="67"/>
            </a:xfrm>
            <a:custGeom>
              <a:avLst/>
              <a:gdLst>
                <a:gd name="T0" fmla="*/ 0 w 2491"/>
                <a:gd name="T1" fmla="*/ 0 h 621"/>
                <a:gd name="T2" fmla="*/ 0 w 2491"/>
                <a:gd name="T3" fmla="*/ 0 h 621"/>
                <a:gd name="T4" fmla="*/ 0 w 2491"/>
                <a:gd name="T5" fmla="*/ 0 h 621"/>
                <a:gd name="T6" fmla="*/ 0 w 2491"/>
                <a:gd name="T7" fmla="*/ 0 h 621"/>
                <a:gd name="T8" fmla="*/ 0 w 2491"/>
                <a:gd name="T9" fmla="*/ 0 h 621"/>
                <a:gd name="T10" fmla="*/ 0 w 2491"/>
                <a:gd name="T11" fmla="*/ 0 h 621"/>
                <a:gd name="T12" fmla="*/ 0 w 2491"/>
                <a:gd name="T13" fmla="*/ 0 h 621"/>
                <a:gd name="T14" fmla="*/ 0 w 2491"/>
                <a:gd name="T15" fmla="*/ 0 h 621"/>
                <a:gd name="T16" fmla="*/ 0 w 2491"/>
                <a:gd name="T17" fmla="*/ 0 h 621"/>
                <a:gd name="T18" fmla="*/ 0 w 2491"/>
                <a:gd name="T19" fmla="*/ 0 h 621"/>
                <a:gd name="T20" fmla="*/ 0 w 2491"/>
                <a:gd name="T21" fmla="*/ 0 h 621"/>
                <a:gd name="T22" fmla="*/ 0 w 2491"/>
                <a:gd name="T23" fmla="*/ 0 h 621"/>
                <a:gd name="T24" fmla="*/ 0 w 2491"/>
                <a:gd name="T25" fmla="*/ 0 h 621"/>
                <a:gd name="T26" fmla="*/ 0 w 2491"/>
                <a:gd name="T27" fmla="*/ 0 h 621"/>
                <a:gd name="T28" fmla="*/ 0 w 2491"/>
                <a:gd name="T29" fmla="*/ 0 h 621"/>
                <a:gd name="T30" fmla="*/ 0 w 2491"/>
                <a:gd name="T31" fmla="*/ 0 h 621"/>
                <a:gd name="T32" fmla="*/ 0 w 2491"/>
                <a:gd name="T33" fmla="*/ 0 h 621"/>
                <a:gd name="T34" fmla="*/ 0 w 2491"/>
                <a:gd name="T35" fmla="*/ 0 h 621"/>
                <a:gd name="T36" fmla="*/ 0 w 2491"/>
                <a:gd name="T37" fmla="*/ 0 h 621"/>
                <a:gd name="T38" fmla="*/ 0 w 2491"/>
                <a:gd name="T39" fmla="*/ 0 h 621"/>
                <a:gd name="T40" fmla="*/ 0 w 2491"/>
                <a:gd name="T41" fmla="*/ 0 h 621"/>
                <a:gd name="T42" fmla="*/ 0 w 2491"/>
                <a:gd name="T43" fmla="*/ 0 h 621"/>
                <a:gd name="T44" fmla="*/ 0 w 2491"/>
                <a:gd name="T45" fmla="*/ 0 h 621"/>
                <a:gd name="T46" fmla="*/ 0 w 2491"/>
                <a:gd name="T47" fmla="*/ 0 h 621"/>
                <a:gd name="T48" fmla="*/ 0 w 2491"/>
                <a:gd name="T49" fmla="*/ 0 h 621"/>
                <a:gd name="T50" fmla="*/ 0 w 2491"/>
                <a:gd name="T51" fmla="*/ 0 h 621"/>
                <a:gd name="T52" fmla="*/ 0 w 2491"/>
                <a:gd name="T53" fmla="*/ 0 h 621"/>
                <a:gd name="T54" fmla="*/ 0 w 2491"/>
                <a:gd name="T55" fmla="*/ 0 h 621"/>
                <a:gd name="T56" fmla="*/ 0 w 2491"/>
                <a:gd name="T57" fmla="*/ 0 h 621"/>
                <a:gd name="T58" fmla="*/ 0 w 2491"/>
                <a:gd name="T59" fmla="*/ 0 h 621"/>
                <a:gd name="T60" fmla="*/ 0 w 2491"/>
                <a:gd name="T61" fmla="*/ 0 h 621"/>
                <a:gd name="T62" fmla="*/ 0 w 2491"/>
                <a:gd name="T63" fmla="*/ 0 h 621"/>
                <a:gd name="T64" fmla="*/ 0 w 2491"/>
                <a:gd name="T65" fmla="*/ 0 h 621"/>
                <a:gd name="T66" fmla="*/ 0 w 2491"/>
                <a:gd name="T67" fmla="*/ 0 h 621"/>
                <a:gd name="T68" fmla="*/ 0 w 2491"/>
                <a:gd name="T69" fmla="*/ 0 h 621"/>
                <a:gd name="T70" fmla="*/ 0 w 2491"/>
                <a:gd name="T71" fmla="*/ 0 h 621"/>
                <a:gd name="T72" fmla="*/ 0 w 2491"/>
                <a:gd name="T73" fmla="*/ 0 h 621"/>
                <a:gd name="T74" fmla="*/ 0 w 2491"/>
                <a:gd name="T75" fmla="*/ 0 h 621"/>
                <a:gd name="T76" fmla="*/ 0 w 2491"/>
                <a:gd name="T77" fmla="*/ 0 h 621"/>
                <a:gd name="T78" fmla="*/ 0 w 2491"/>
                <a:gd name="T79" fmla="*/ 0 h 621"/>
                <a:gd name="T80" fmla="*/ 0 w 2491"/>
                <a:gd name="T81" fmla="*/ 0 h 621"/>
                <a:gd name="T82" fmla="*/ 0 w 2491"/>
                <a:gd name="T83" fmla="*/ 0 h 621"/>
                <a:gd name="T84" fmla="*/ 0 w 2491"/>
                <a:gd name="T85" fmla="*/ 0 h 621"/>
                <a:gd name="T86" fmla="*/ 0 w 2491"/>
                <a:gd name="T87" fmla="*/ 0 h 621"/>
                <a:gd name="T88" fmla="*/ 0 w 2491"/>
                <a:gd name="T89" fmla="*/ 0 h 621"/>
                <a:gd name="T90" fmla="*/ 0 w 2491"/>
                <a:gd name="T91" fmla="*/ 0 h 621"/>
                <a:gd name="T92" fmla="*/ 0 w 2491"/>
                <a:gd name="T93" fmla="*/ 0 h 621"/>
                <a:gd name="T94" fmla="*/ 0 w 2491"/>
                <a:gd name="T95" fmla="*/ 0 h 621"/>
                <a:gd name="T96" fmla="*/ 0 w 2491"/>
                <a:gd name="T97" fmla="*/ 0 h 621"/>
                <a:gd name="T98" fmla="*/ 0 w 2491"/>
                <a:gd name="T99" fmla="*/ 0 h 621"/>
                <a:gd name="T100" fmla="*/ 0 w 2491"/>
                <a:gd name="T101" fmla="*/ 0 h 621"/>
                <a:gd name="T102" fmla="*/ 0 w 2491"/>
                <a:gd name="T103" fmla="*/ 0 h 621"/>
                <a:gd name="T104" fmla="*/ 0 w 2491"/>
                <a:gd name="T105" fmla="*/ 0 h 621"/>
                <a:gd name="T106" fmla="*/ 0 w 2491"/>
                <a:gd name="T107" fmla="*/ 0 h 621"/>
                <a:gd name="T108" fmla="*/ 0 w 2491"/>
                <a:gd name="T109" fmla="*/ 0 h 621"/>
                <a:gd name="T110" fmla="*/ 0 w 2491"/>
                <a:gd name="T111" fmla="*/ 0 h 621"/>
                <a:gd name="T112" fmla="*/ 0 w 2491"/>
                <a:gd name="T113" fmla="*/ 0 h 621"/>
                <a:gd name="T114" fmla="*/ 0 w 2491"/>
                <a:gd name="T115" fmla="*/ 0 h 621"/>
                <a:gd name="T116" fmla="*/ 0 w 2491"/>
                <a:gd name="T117" fmla="*/ 0 h 621"/>
                <a:gd name="T118" fmla="*/ 0 w 2491"/>
                <a:gd name="T119" fmla="*/ 0 h 621"/>
                <a:gd name="T120" fmla="*/ 0 w 2491"/>
                <a:gd name="T121" fmla="*/ 0 h 621"/>
                <a:gd name="T122" fmla="*/ 0 w 2491"/>
                <a:gd name="T123" fmla="*/ 0 h 62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491"/>
                <a:gd name="T187" fmla="*/ 0 h 621"/>
                <a:gd name="T188" fmla="*/ 2491 w 2491"/>
                <a:gd name="T189" fmla="*/ 621 h 62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w="9525" cap="flat">
              <a:noFill/>
              <a:round/>
              <a:headEnd/>
              <a:tailEnd/>
            </a:ln>
            <a:effectLst/>
          </p:spPr>
          <p:txBody>
            <a:bodyPr wrap="none" anchor="ctr"/>
            <a:lstStyle/>
            <a:p>
              <a:pPr>
                <a:defRPr/>
              </a:pPr>
              <a:endParaRPr lang="en-US" dirty="0"/>
            </a:p>
          </p:txBody>
        </p:sp>
      </p:grpSp>
      <p:sp>
        <p:nvSpPr>
          <p:cNvPr id="2060" name="Freeform 21"/>
          <p:cNvSpPr>
            <a:spLocks noChangeArrowheads="1"/>
          </p:cNvSpPr>
          <p:nvPr/>
        </p:nvSpPr>
        <p:spPr bwMode="auto">
          <a:xfrm>
            <a:off x="8181975" y="425450"/>
            <a:ext cx="485775" cy="423863"/>
          </a:xfrm>
          <a:custGeom>
            <a:avLst/>
            <a:gdLst>
              <a:gd name="T0" fmla="*/ 2147483647 w 835"/>
              <a:gd name="T1" fmla="*/ 2147483647 h 727"/>
              <a:gd name="T2" fmla="*/ 2147483647 w 835"/>
              <a:gd name="T3" fmla="*/ 2147483647 h 727"/>
              <a:gd name="T4" fmla="*/ 2147483647 w 835"/>
              <a:gd name="T5" fmla="*/ 2147483647 h 727"/>
              <a:gd name="T6" fmla="*/ 2147483647 w 835"/>
              <a:gd name="T7" fmla="*/ 2147483647 h 727"/>
              <a:gd name="T8" fmla="*/ 2147483647 w 835"/>
              <a:gd name="T9" fmla="*/ 2147483647 h 727"/>
              <a:gd name="T10" fmla="*/ 2147483647 w 835"/>
              <a:gd name="T11" fmla="*/ 2147483647 h 727"/>
              <a:gd name="T12" fmla="*/ 2147483647 w 835"/>
              <a:gd name="T13" fmla="*/ 2147483647 h 727"/>
              <a:gd name="T14" fmla="*/ 2147483647 w 835"/>
              <a:gd name="T15" fmla="*/ 2147483647 h 727"/>
              <a:gd name="T16" fmla="*/ 2147483647 w 835"/>
              <a:gd name="T17" fmla="*/ 2147483647 h 727"/>
              <a:gd name="T18" fmla="*/ 2147483647 w 835"/>
              <a:gd name="T19" fmla="*/ 2147483647 h 727"/>
              <a:gd name="T20" fmla="*/ 2147483647 w 835"/>
              <a:gd name="T21" fmla="*/ 2147483647 h 727"/>
              <a:gd name="T22" fmla="*/ 2147483647 w 835"/>
              <a:gd name="T23" fmla="*/ 2147483647 h 727"/>
              <a:gd name="T24" fmla="*/ 2147483647 w 835"/>
              <a:gd name="T25" fmla="*/ 2147483647 h 727"/>
              <a:gd name="T26" fmla="*/ 2147483647 w 835"/>
              <a:gd name="T27" fmla="*/ 2147483647 h 727"/>
              <a:gd name="T28" fmla="*/ 2147483647 w 835"/>
              <a:gd name="T29" fmla="*/ 2147483647 h 727"/>
              <a:gd name="T30" fmla="*/ 2147483647 w 835"/>
              <a:gd name="T31" fmla="*/ 2147483647 h 727"/>
              <a:gd name="T32" fmla="*/ 2147483647 w 835"/>
              <a:gd name="T33" fmla="*/ 2147483647 h 727"/>
              <a:gd name="T34" fmla="*/ 2147483647 w 835"/>
              <a:gd name="T35" fmla="*/ 2147483647 h 727"/>
              <a:gd name="T36" fmla="*/ 2147483647 w 835"/>
              <a:gd name="T37" fmla="*/ 2147483647 h 727"/>
              <a:gd name="T38" fmla="*/ 0 w 835"/>
              <a:gd name="T39" fmla="*/ 2147483647 h 727"/>
              <a:gd name="T40" fmla="*/ 2147483647 w 835"/>
              <a:gd name="T41" fmla="*/ 2147483647 h 727"/>
              <a:gd name="T42" fmla="*/ 2147483647 w 835"/>
              <a:gd name="T43" fmla="*/ 2147483647 h 727"/>
              <a:gd name="T44" fmla="*/ 2147483647 w 835"/>
              <a:gd name="T45" fmla="*/ 2147483647 h 727"/>
              <a:gd name="T46" fmla="*/ 2147483647 w 835"/>
              <a:gd name="T47" fmla="*/ 2147483647 h 727"/>
              <a:gd name="T48" fmla="*/ 2147483647 w 835"/>
              <a:gd name="T49" fmla="*/ 2147483647 h 727"/>
              <a:gd name="T50" fmla="*/ 2147483647 w 835"/>
              <a:gd name="T51" fmla="*/ 2147483647 h 727"/>
              <a:gd name="T52" fmla="*/ 2147483647 w 835"/>
              <a:gd name="T53" fmla="*/ 2147483647 h 727"/>
              <a:gd name="T54" fmla="*/ 2147483647 w 835"/>
              <a:gd name="T55" fmla="*/ 2147483647 h 727"/>
              <a:gd name="T56" fmla="*/ 2147483647 w 835"/>
              <a:gd name="T57" fmla="*/ 2147483647 h 727"/>
              <a:gd name="T58" fmla="*/ 2147483647 w 835"/>
              <a:gd name="T59" fmla="*/ 2147483647 h 727"/>
              <a:gd name="T60" fmla="*/ 2147483647 w 835"/>
              <a:gd name="T61" fmla="*/ 2147483647 h 727"/>
              <a:gd name="T62" fmla="*/ 2147483647 w 835"/>
              <a:gd name="T63" fmla="*/ 2147483647 h 727"/>
              <a:gd name="T64" fmla="*/ 2147483647 w 835"/>
              <a:gd name="T65" fmla="*/ 2147483647 h 727"/>
              <a:gd name="T66" fmla="*/ 2147483647 w 835"/>
              <a:gd name="T67" fmla="*/ 2147483647 h 727"/>
              <a:gd name="T68" fmla="*/ 2147483647 w 835"/>
              <a:gd name="T69" fmla="*/ 2147483647 h 727"/>
              <a:gd name="T70" fmla="*/ 2147483647 w 835"/>
              <a:gd name="T71" fmla="*/ 2147483647 h 727"/>
              <a:gd name="T72" fmla="*/ 2147483647 w 835"/>
              <a:gd name="T73" fmla="*/ 2147483647 h 727"/>
              <a:gd name="T74" fmla="*/ 2147483647 w 835"/>
              <a:gd name="T75" fmla="*/ 2147483647 h 727"/>
              <a:gd name="T76" fmla="*/ 2147483647 w 835"/>
              <a:gd name="T77" fmla="*/ 2147483647 h 727"/>
              <a:gd name="T78" fmla="*/ 2147483647 w 835"/>
              <a:gd name="T79" fmla="*/ 2147483647 h 727"/>
              <a:gd name="T80" fmla="*/ 2147483647 w 835"/>
              <a:gd name="T81" fmla="*/ 2147483647 h 727"/>
              <a:gd name="T82" fmla="*/ 2147483647 w 835"/>
              <a:gd name="T83" fmla="*/ 2147483647 h 727"/>
              <a:gd name="T84" fmla="*/ 2147483647 w 835"/>
              <a:gd name="T85" fmla="*/ 2147483647 h 727"/>
              <a:gd name="T86" fmla="*/ 2147483647 w 835"/>
              <a:gd name="T87" fmla="*/ 2147483647 h 727"/>
              <a:gd name="T88" fmla="*/ 2147483647 w 835"/>
              <a:gd name="T89" fmla="*/ 2147483647 h 727"/>
              <a:gd name="T90" fmla="*/ 2147483647 w 835"/>
              <a:gd name="T91" fmla="*/ 2147483647 h 727"/>
              <a:gd name="T92" fmla="*/ 2147483647 w 835"/>
              <a:gd name="T93" fmla="*/ 2147483647 h 727"/>
              <a:gd name="T94" fmla="*/ 2147483647 w 835"/>
              <a:gd name="T95" fmla="*/ 2147483647 h 727"/>
              <a:gd name="T96" fmla="*/ 2147483647 w 835"/>
              <a:gd name="T97" fmla="*/ 2147483647 h 727"/>
              <a:gd name="T98" fmla="*/ 2147483647 w 835"/>
              <a:gd name="T99" fmla="*/ 2147483647 h 727"/>
              <a:gd name="T100" fmla="*/ 2147483647 w 835"/>
              <a:gd name="T101" fmla="*/ 2147483647 h 727"/>
              <a:gd name="T102" fmla="*/ 2147483647 w 835"/>
              <a:gd name="T103" fmla="*/ 2147483647 h 72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35"/>
              <a:gd name="T157" fmla="*/ 0 h 727"/>
              <a:gd name="T158" fmla="*/ 835 w 835"/>
              <a:gd name="T159" fmla="*/ 727 h 72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cap="flat">
            <a:noFill/>
            <a:round/>
            <a:headEnd/>
            <a:tailEnd/>
          </a:ln>
          <a:effectLst/>
        </p:spPr>
        <p:txBody>
          <a:bodyPr wrap="none" anchor="ctr"/>
          <a:lstStyle/>
          <a:p>
            <a:pPr>
              <a:defRPr/>
            </a:pPr>
            <a:endParaRPr lang="en-US" dirty="0"/>
          </a:p>
        </p:txBody>
      </p:sp>
      <p:pic>
        <p:nvPicPr>
          <p:cNvPr id="2061" name="Picture 22"/>
          <p:cNvPicPr>
            <a:picLocks noChangeAspect="1" noChangeArrowheads="1"/>
          </p:cNvPicPr>
          <p:nvPr/>
        </p:nvPicPr>
        <p:blipFill>
          <a:blip r:embed="rId14"/>
          <a:srcRect/>
          <a:stretch>
            <a:fillRect/>
          </a:stretch>
        </p:blipFill>
        <p:spPr bwMode="auto">
          <a:xfrm>
            <a:off x="0" y="1344613"/>
            <a:ext cx="2462213" cy="1260475"/>
          </a:xfrm>
          <a:prstGeom prst="rect">
            <a:avLst/>
          </a:prstGeom>
          <a:noFill/>
          <a:ln w="9525">
            <a:noFill/>
            <a:round/>
            <a:headEnd/>
            <a:tailEnd/>
          </a:ln>
        </p:spPr>
      </p:pic>
      <p:sp>
        <p:nvSpPr>
          <p:cNvPr id="3" name="Rectangle 23"/>
          <p:cNvSpPr>
            <a:spLocks noGrp="1" noChangeArrowheads="1"/>
          </p:cNvSpPr>
          <p:nvPr>
            <p:ph type="title"/>
          </p:nvPr>
        </p:nvSpPr>
        <p:spPr bwMode="auto">
          <a:xfrm>
            <a:off x="1295400" y="314325"/>
            <a:ext cx="7526338" cy="519113"/>
          </a:xfrm>
          <a:prstGeom prst="rect">
            <a:avLst/>
          </a:prstGeom>
          <a:noFill/>
          <a:ln w="9525">
            <a:noFill/>
            <a:round/>
            <a:headEnd/>
            <a:tailEnd/>
          </a:ln>
        </p:spPr>
        <p:txBody>
          <a:bodyPr vert="horz" wrap="square" lIns="90000" tIns="46800" rIns="90000" bIns="46800" numCol="1" anchor="ctr" anchorCtr="0" compatLnSpc="1">
            <a:prstTxWarp prst="textNoShape">
              <a:avLst/>
            </a:prstTxWarp>
          </a:bodyPr>
          <a:lstStyle/>
          <a:p>
            <a:pPr lvl="0"/>
            <a:r>
              <a:rPr lang="en-GB" altLang="en-US" smtClean="0"/>
              <a:t>Click to edit the title text format</a:t>
            </a:r>
          </a:p>
        </p:txBody>
      </p:sp>
      <p:sp>
        <p:nvSpPr>
          <p:cNvPr id="2063" name="Rectangle 24"/>
          <p:cNvSpPr>
            <a:spLocks noGrp="1" noChangeArrowheads="1"/>
          </p:cNvSpPr>
          <p:nvPr>
            <p:ph type="body" idx="1"/>
          </p:nvPr>
        </p:nvSpPr>
        <p:spPr bwMode="auto">
          <a:xfrm>
            <a:off x="411163" y="1189038"/>
            <a:ext cx="8410575" cy="45085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457200" rtl="0" eaLnBrk="0" fontAlgn="base" hangingPunct="0">
        <a:spcBef>
          <a:spcPct val="0"/>
        </a:spcBef>
        <a:spcAft>
          <a:spcPct val="0"/>
        </a:spcAft>
        <a:buClr>
          <a:srgbClr val="000000"/>
        </a:buClr>
        <a:buSzPct val="100000"/>
        <a:buFont typeface="Times New Roman" pitchFamily="18" charset="0"/>
        <a:defRPr sz="2800">
          <a:solidFill>
            <a:srgbClr val="FFFFFF"/>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8" charset="0"/>
        <a:defRPr sz="2800">
          <a:solidFill>
            <a:srgbClr val="FFFFFF"/>
          </a:solidFill>
          <a:latin typeface="Myriad Pro" pitchFamily="32" charset="0"/>
          <a:ea typeface="Microsoft YaHei" pitchFamily="32" charset="-122"/>
        </a:defRPr>
      </a:lvl2pPr>
      <a:lvl3pPr algn="l" defTabSz="457200" rtl="0" eaLnBrk="0" fontAlgn="base" hangingPunct="0">
        <a:spcBef>
          <a:spcPct val="0"/>
        </a:spcBef>
        <a:spcAft>
          <a:spcPct val="0"/>
        </a:spcAft>
        <a:buClr>
          <a:srgbClr val="000000"/>
        </a:buClr>
        <a:buSzPct val="100000"/>
        <a:buFont typeface="Times New Roman" pitchFamily="18" charset="0"/>
        <a:defRPr sz="2800">
          <a:solidFill>
            <a:srgbClr val="FFFFFF"/>
          </a:solidFill>
          <a:latin typeface="Myriad Pro" pitchFamily="32" charset="0"/>
          <a:ea typeface="Microsoft YaHei" pitchFamily="32" charset="-122"/>
        </a:defRPr>
      </a:lvl3pPr>
      <a:lvl4pPr algn="l" defTabSz="457200" rtl="0" eaLnBrk="0" fontAlgn="base" hangingPunct="0">
        <a:spcBef>
          <a:spcPct val="0"/>
        </a:spcBef>
        <a:spcAft>
          <a:spcPct val="0"/>
        </a:spcAft>
        <a:buClr>
          <a:srgbClr val="000000"/>
        </a:buClr>
        <a:buSzPct val="100000"/>
        <a:buFont typeface="Times New Roman" pitchFamily="18" charset="0"/>
        <a:defRPr sz="2800">
          <a:solidFill>
            <a:srgbClr val="FFFFFF"/>
          </a:solidFill>
          <a:latin typeface="Myriad Pro" pitchFamily="32" charset="0"/>
          <a:ea typeface="Microsoft YaHei" pitchFamily="32" charset="-122"/>
        </a:defRPr>
      </a:lvl4pPr>
      <a:lvl5pPr algn="l" defTabSz="457200" rtl="0" eaLnBrk="0" fontAlgn="base" hangingPunct="0">
        <a:spcBef>
          <a:spcPct val="0"/>
        </a:spcBef>
        <a:spcAft>
          <a:spcPct val="0"/>
        </a:spcAft>
        <a:buClr>
          <a:srgbClr val="000000"/>
        </a:buClr>
        <a:buSzPct val="100000"/>
        <a:buFont typeface="Times New Roman" pitchFamily="18" charset="0"/>
        <a:defRPr sz="2800">
          <a:solidFill>
            <a:srgbClr val="FFFFFF"/>
          </a:solidFill>
          <a:latin typeface="Myriad Pro" pitchFamily="32" charset="0"/>
          <a:ea typeface="Microsoft YaHei" pitchFamily="32" charset="-122"/>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2800">
          <a:solidFill>
            <a:srgbClr val="FFFFFF"/>
          </a:solidFill>
          <a:latin typeface="Myriad Pro" pitchFamily="32" charset="0"/>
          <a:ea typeface="Microsoft YaHei" pitchFamily="32" charset="-122"/>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2800">
          <a:solidFill>
            <a:srgbClr val="FFFFFF"/>
          </a:solidFill>
          <a:latin typeface="Myriad Pro" pitchFamily="32" charset="0"/>
          <a:ea typeface="Microsoft YaHei" pitchFamily="32" charset="-122"/>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2800">
          <a:solidFill>
            <a:srgbClr val="FFFFFF"/>
          </a:solidFill>
          <a:latin typeface="Myriad Pro" pitchFamily="32" charset="0"/>
          <a:ea typeface="Microsoft YaHei" pitchFamily="32" charset="-122"/>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2800">
          <a:solidFill>
            <a:srgbClr val="FFFFFF"/>
          </a:solidFill>
          <a:latin typeface="Myriad Pro" pitchFamily="32" charset="0"/>
          <a:ea typeface="Microsoft YaHei" pitchFamily="32" charset="-122"/>
        </a:defRPr>
      </a:lvl9pPr>
    </p:titleStyle>
    <p:bodyStyle>
      <a:lvl1pPr marL="342900" indent="-342900" algn="l" defTabSz="457200" rtl="0" eaLnBrk="0" fontAlgn="base" hangingPunct="0">
        <a:spcBef>
          <a:spcPts val="550"/>
        </a:spcBef>
        <a:spcAft>
          <a:spcPct val="0"/>
        </a:spcAft>
        <a:buClr>
          <a:srgbClr val="000000"/>
        </a:buClr>
        <a:buSzPct val="100000"/>
        <a:buFont typeface="Times New Roman" pitchFamily="18" charset="0"/>
        <a:buChar char="•"/>
        <a:defRPr sz="2200">
          <a:solidFill>
            <a:srgbClr val="000000"/>
          </a:solidFill>
          <a:latin typeface="+mn-lt"/>
          <a:ea typeface="+mn-ea"/>
          <a:cs typeface="+mn-cs"/>
        </a:defRPr>
      </a:lvl1pPr>
      <a:lvl2pPr marL="742950" indent="-285750" algn="l" defTabSz="457200" rtl="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mn-lt"/>
          <a:ea typeface="+mn-ea"/>
        </a:defRPr>
      </a:lvl2pPr>
      <a:lvl3pPr marL="1143000" indent="-228600" algn="l" defTabSz="457200" rtl="0" eaLnBrk="0" fontAlgn="base" hangingPunct="0">
        <a:spcBef>
          <a:spcPts val="600"/>
        </a:spcBef>
        <a:spcAft>
          <a:spcPct val="0"/>
        </a:spcAft>
        <a:buClr>
          <a:srgbClr val="000000"/>
        </a:buClr>
        <a:buSzPct val="100000"/>
        <a:buFont typeface="Times New Roman" pitchFamily="18" charset="0"/>
        <a:buChar char="•"/>
        <a:defRPr sz="2400">
          <a:solidFill>
            <a:srgbClr val="000000"/>
          </a:solidFill>
          <a:latin typeface="+mn-lt"/>
          <a:ea typeface="+mn-ea"/>
        </a:defRPr>
      </a:lvl3pPr>
      <a:lvl4pPr marL="1600200" indent="-228600" algn="l" defTabSz="457200" rtl="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mn-lt"/>
          <a:ea typeface="+mn-ea"/>
        </a:defRPr>
      </a:lvl4pPr>
      <a:lvl5pPr marL="2057400" indent="-228600" algn="l" defTabSz="457200" rtl="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mn-lt"/>
          <a:ea typeface="+mn-ea"/>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file:///C:\Users\672181\Desktop\Data%20Analysis.xlsx" TargetMode="Externa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67AC"/>
            </a:gs>
            <a:gs pos="100000">
              <a:srgbClr val="56BBED"/>
            </a:gs>
          </a:gsLst>
          <a:lin ang="9120000" scaled="1"/>
        </a:gradFill>
        <a:effectLst/>
      </p:bgPr>
    </p:bg>
    <p:spTree>
      <p:nvGrpSpPr>
        <p:cNvPr id="1" name=""/>
        <p:cNvGrpSpPr/>
        <p:nvPr/>
      </p:nvGrpSpPr>
      <p:grpSpPr>
        <a:xfrm>
          <a:off x="0" y="0"/>
          <a:ext cx="0" cy="0"/>
          <a:chOff x="0" y="0"/>
          <a:chExt cx="0" cy="0"/>
        </a:xfrm>
      </p:grpSpPr>
      <p:sp>
        <p:nvSpPr>
          <p:cNvPr id="3074" name="Rectangle 1"/>
          <p:cNvSpPr>
            <a:spLocks noChangeArrowheads="1"/>
          </p:cNvSpPr>
          <p:nvPr/>
        </p:nvSpPr>
        <p:spPr bwMode="auto">
          <a:xfrm>
            <a:off x="279400" y="6342063"/>
            <a:ext cx="2133600" cy="265112"/>
          </a:xfrm>
          <a:prstGeom prst="rect">
            <a:avLst/>
          </a:prstGeom>
          <a:noFill/>
          <a:ln w="9525">
            <a:noFill/>
            <a:round/>
            <a:headEnd/>
            <a:tailEnd/>
          </a:ln>
        </p:spPr>
        <p:txBody>
          <a:bodyPr lIns="81720" tIns="42480" rIns="81720" bIns="42480"/>
          <a:lstStyle/>
          <a:p>
            <a:pPr hangingPunct="1">
              <a:spcBef>
                <a:spcPts val="513"/>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800" dirty="0">
                <a:solidFill>
                  <a:srgbClr val="FFFFFF"/>
                </a:solidFill>
                <a:latin typeface="Myriad Pro" pitchFamily="32" charset="0"/>
              </a:rPr>
              <a:t>February 24th, 2014</a:t>
            </a:r>
          </a:p>
        </p:txBody>
      </p:sp>
      <p:sp>
        <p:nvSpPr>
          <p:cNvPr id="3075" name="Rectangle 2"/>
          <p:cNvSpPr>
            <a:spLocks noChangeArrowheads="1"/>
          </p:cNvSpPr>
          <p:nvPr/>
        </p:nvSpPr>
        <p:spPr bwMode="auto">
          <a:xfrm>
            <a:off x="1379538" y="6342063"/>
            <a:ext cx="2284412" cy="265112"/>
          </a:xfrm>
          <a:prstGeom prst="rect">
            <a:avLst/>
          </a:prstGeom>
          <a:noFill/>
          <a:ln w="9525">
            <a:noFill/>
            <a:round/>
            <a:headEnd/>
            <a:tailEnd/>
          </a:ln>
        </p:spPr>
        <p:txBody>
          <a:bodyPr lIns="81720" tIns="42480" rIns="81720" bIns="42480"/>
          <a:lstStyle/>
          <a:p>
            <a:pPr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800" dirty="0">
                <a:solidFill>
                  <a:srgbClr val="FFFFFF"/>
                </a:solidFill>
                <a:latin typeface="Myriad Pro" pitchFamily="32" charset="0"/>
              </a:rPr>
              <a:t>TCS Internal</a:t>
            </a:r>
          </a:p>
        </p:txBody>
      </p:sp>
      <p:sp>
        <p:nvSpPr>
          <p:cNvPr id="3076" name="Rectangle 3"/>
          <p:cNvSpPr>
            <a:spLocks noChangeArrowheads="1"/>
          </p:cNvSpPr>
          <p:nvPr/>
        </p:nvSpPr>
        <p:spPr bwMode="auto">
          <a:xfrm>
            <a:off x="165100" y="3233738"/>
            <a:ext cx="9144000" cy="547687"/>
          </a:xfrm>
          <a:prstGeom prst="rect">
            <a:avLst/>
          </a:prstGeom>
          <a:noFill/>
          <a:ln w="9525">
            <a:noFill/>
            <a:round/>
            <a:headEnd/>
            <a:tailEnd/>
          </a:ln>
        </p:spPr>
        <p:txBody>
          <a:bodyPr lIns="81720" tIns="42480" rIns="81720" bIns="42480" anchor="ctr"/>
          <a:lstStyle/>
          <a:p>
            <a:pPr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700" dirty="0">
                <a:solidFill>
                  <a:srgbClr val="FFFFFF"/>
                </a:solidFill>
              </a:rPr>
              <a:t>SDM Dynatrace Alert – Automatic  </a:t>
            </a:r>
          </a:p>
        </p:txBody>
      </p:sp>
      <p:sp>
        <p:nvSpPr>
          <p:cNvPr id="3077" name="Rectangle 4"/>
          <p:cNvSpPr>
            <a:spLocks noChangeArrowheads="1"/>
          </p:cNvSpPr>
          <p:nvPr/>
        </p:nvSpPr>
        <p:spPr bwMode="auto">
          <a:xfrm>
            <a:off x="152400" y="3556000"/>
            <a:ext cx="7618413" cy="558800"/>
          </a:xfrm>
          <a:prstGeom prst="rect">
            <a:avLst/>
          </a:prstGeom>
          <a:noFill/>
          <a:ln w="9525">
            <a:noFill/>
            <a:round/>
            <a:headEnd/>
            <a:tailEnd/>
          </a:ln>
        </p:spPr>
        <p:txBody>
          <a:bodyPr wrap="none" anchor="ctr"/>
          <a:lstStyle/>
          <a:p>
            <a:endParaRPr lang="en-US" altLang="en-US" dirty="0"/>
          </a:p>
        </p:txBody>
      </p:sp>
      <p:sp>
        <p:nvSpPr>
          <p:cNvPr id="3078" name="Rectangle 5"/>
          <p:cNvSpPr>
            <a:spLocks noChangeArrowheads="1"/>
          </p:cNvSpPr>
          <p:nvPr/>
        </p:nvSpPr>
        <p:spPr bwMode="auto">
          <a:xfrm>
            <a:off x="228600" y="3884613"/>
            <a:ext cx="7491413" cy="1144587"/>
          </a:xfrm>
          <a:prstGeom prst="rect">
            <a:avLst/>
          </a:prstGeom>
          <a:noFill/>
          <a:ln w="9525">
            <a:noFill/>
            <a:round/>
            <a:headEnd/>
            <a:tailEnd/>
          </a:ln>
        </p:spPr>
        <p:txBody>
          <a:bodyPr lIns="81720" tIns="42480" rIns="81720" bIns="42480"/>
          <a:lstStyle/>
          <a:p>
            <a:pPr hangingPunct="1">
              <a:spcBef>
                <a:spcPts val="463"/>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FFFFFF"/>
                </a:solidFill>
              </a:rPr>
              <a:t>Project Sponsor: Girija Sahoo</a:t>
            </a:r>
          </a:p>
          <a:p>
            <a:pPr hangingPunct="1">
              <a:spcBef>
                <a:spcPts val="463"/>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FFFFFF"/>
                </a:solidFill>
              </a:rPr>
              <a:t>Green Belt Associate: Ruchi Agrawal</a:t>
            </a:r>
          </a:p>
          <a:p>
            <a:pPr hangingPunct="1">
              <a:spcBef>
                <a:spcPts val="463"/>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FFFFFF"/>
                </a:solidFill>
              </a:rPr>
              <a:t>Project Mentor: Piyush Kapoor</a:t>
            </a:r>
          </a:p>
          <a:p>
            <a:pPr hangingPunct="1">
              <a:spcBef>
                <a:spcPts val="463"/>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dirty="0">
              <a:solidFill>
                <a:srgbClr val="FFFFFF"/>
              </a:solidFill>
            </a:endParaRPr>
          </a:p>
          <a:p>
            <a:pPr hangingPunct="1">
              <a:spcBef>
                <a:spcPts val="463"/>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FFFFFF"/>
                </a:solidFill>
              </a:rPr>
              <a:t>Master Black Belt Mentor: Thomas Prasad V</a:t>
            </a:r>
          </a:p>
          <a:p>
            <a:pPr hangingPunct="1">
              <a:spcBef>
                <a:spcPts val="463"/>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FFFFFF"/>
                </a:solidFill>
              </a:rPr>
              <a:t>Project ID - 301703</a:t>
            </a:r>
          </a:p>
        </p:txBody>
      </p:sp>
      <p:pic>
        <p:nvPicPr>
          <p:cNvPr id="3079" name="Picture 6"/>
          <p:cNvPicPr>
            <a:picLocks noChangeAspect="1" noChangeArrowheads="1"/>
          </p:cNvPicPr>
          <p:nvPr/>
        </p:nvPicPr>
        <p:blipFill>
          <a:blip r:embed="rId3"/>
          <a:srcRect/>
          <a:stretch>
            <a:fillRect/>
          </a:stretch>
        </p:blipFill>
        <p:spPr bwMode="auto">
          <a:xfrm>
            <a:off x="5715000" y="5105400"/>
            <a:ext cx="2979738" cy="1212850"/>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106363" y="55563"/>
            <a:ext cx="8986837" cy="411162"/>
          </a:xfrm>
          <a:prstGeom prst="rect">
            <a:avLst/>
          </a:prstGeom>
          <a:noFill/>
          <a:ln w="9525">
            <a:noFill/>
            <a:round/>
            <a:headEnd/>
            <a:tailEnd/>
          </a:ln>
        </p:spPr>
        <p:txBody>
          <a:bodyPr lIns="90000" tIns="46800" rIns="90000" bIns="46800" anchor="ctr"/>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dirty="0">
                <a:solidFill>
                  <a:srgbClr val="FFFFFF"/>
                </a:solidFill>
                <a:latin typeface="Calibri" pitchFamily="34" charset="0"/>
              </a:rPr>
              <a:t>Achievement</a:t>
            </a:r>
          </a:p>
        </p:txBody>
      </p:sp>
      <p:sp>
        <p:nvSpPr>
          <p:cNvPr id="11267" name="Line 2"/>
          <p:cNvSpPr>
            <a:spLocks noChangeShapeType="1"/>
          </p:cNvSpPr>
          <p:nvPr/>
        </p:nvSpPr>
        <p:spPr bwMode="auto">
          <a:xfrm>
            <a:off x="-36513" y="412750"/>
            <a:ext cx="9250363" cy="3175"/>
          </a:xfrm>
          <a:prstGeom prst="line">
            <a:avLst/>
          </a:prstGeom>
          <a:noFill/>
          <a:ln w="9360" cap="sq">
            <a:solidFill>
              <a:srgbClr val="C0C0C0"/>
            </a:solidFill>
            <a:miter lim="800000"/>
            <a:headEnd/>
            <a:tailEnd/>
          </a:ln>
        </p:spPr>
        <p:txBody>
          <a:bodyPr/>
          <a:lstStyle/>
          <a:p>
            <a:endParaRPr lang="en-US" dirty="0"/>
          </a:p>
        </p:txBody>
      </p:sp>
      <p:pic>
        <p:nvPicPr>
          <p:cNvPr id="11268" name="Picture 3"/>
          <p:cNvPicPr>
            <a:picLocks noChangeAspect="1" noChangeArrowheads="1"/>
          </p:cNvPicPr>
          <p:nvPr/>
        </p:nvPicPr>
        <p:blipFill>
          <a:blip r:embed="rId3"/>
          <a:srcRect/>
          <a:stretch>
            <a:fillRect/>
          </a:stretch>
        </p:blipFill>
        <p:spPr bwMode="auto">
          <a:xfrm>
            <a:off x="1219200" y="2382838"/>
            <a:ext cx="1766888" cy="1447800"/>
          </a:xfrm>
          <a:prstGeom prst="rect">
            <a:avLst/>
          </a:prstGeom>
          <a:noFill/>
          <a:ln w="9525">
            <a:noFill/>
            <a:round/>
            <a:headEnd/>
            <a:tailEnd/>
          </a:ln>
        </p:spPr>
      </p:pic>
      <p:sp>
        <p:nvSpPr>
          <p:cNvPr id="11269" name="AutoShape 4"/>
          <p:cNvSpPr>
            <a:spLocks noChangeArrowheads="1"/>
          </p:cNvSpPr>
          <p:nvPr/>
        </p:nvSpPr>
        <p:spPr bwMode="auto">
          <a:xfrm>
            <a:off x="2743200" y="2214563"/>
            <a:ext cx="6107113" cy="1841500"/>
          </a:xfrm>
          <a:prstGeom prst="irregularSeal2">
            <a:avLst/>
          </a:prstGeom>
          <a:solidFill>
            <a:srgbClr val="92D050"/>
          </a:solidFill>
          <a:ln w="9360" cap="sq">
            <a:solidFill>
              <a:srgbClr val="000000"/>
            </a:solidFill>
            <a:round/>
            <a:headEnd/>
            <a:tailEnd/>
          </a:ln>
        </p:spPr>
        <p:txBody>
          <a:bodyPr lIns="90000" tIns="46800" rIns="90000" bIns="46800"/>
          <a:lstStyle/>
          <a:p>
            <a:pPr algn="ctr" eaLnBrk="1" hangingPunct="1">
              <a:buClr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a:solidFill>
                  <a:srgbClr val="FFFFFF"/>
                </a:solidFill>
              </a:rPr>
              <a:t>Achieved </a:t>
            </a:r>
            <a:r>
              <a:rPr lang="en-US" b="1" dirty="0" smtClean="0">
                <a:solidFill>
                  <a:srgbClr val="FFFFFF"/>
                </a:solidFill>
              </a:rPr>
              <a:t>77% </a:t>
            </a:r>
            <a:r>
              <a:rPr lang="en-US" b="1" dirty="0">
                <a:solidFill>
                  <a:srgbClr val="FFFFFF"/>
                </a:solidFill>
              </a:rPr>
              <a:t>effort reduction against target of </a:t>
            </a:r>
            <a:r>
              <a:rPr lang="en-US" b="1" dirty="0" smtClean="0">
                <a:solidFill>
                  <a:srgbClr val="FFFFFF"/>
                </a:solidFill>
              </a:rPr>
              <a:t>50%</a:t>
            </a:r>
            <a:endParaRPr lang="en-US" b="1" dirty="0">
              <a:solidFill>
                <a:srgbClr val="FFFFFF"/>
              </a:solidFill>
            </a:endParaRPr>
          </a:p>
          <a:p>
            <a:pPr algn="ct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b="1" dirty="0">
              <a:solidFill>
                <a:srgbClr val="FFFFFF"/>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67AC"/>
            </a:gs>
            <a:gs pos="100000">
              <a:srgbClr val="56BBED"/>
            </a:gs>
          </a:gsLst>
          <a:lin ang="9120000" scaled="1"/>
        </a:grad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0" y="0"/>
            <a:ext cx="3521075" cy="6858000"/>
          </a:xfrm>
          <a:prstGeom prst="rect">
            <a:avLst/>
          </a:prstGeom>
          <a:solidFill>
            <a:srgbClr val="0070C0"/>
          </a:solidFill>
          <a:ln w="9525">
            <a:noFill/>
            <a:round/>
            <a:headEnd/>
            <a:tailEnd/>
          </a:ln>
        </p:spPr>
        <p:txBody>
          <a:bodyPr wrap="none" anchor="ctr"/>
          <a:lstStyle/>
          <a:p>
            <a:endParaRPr lang="en-US" altLang="en-US" dirty="0"/>
          </a:p>
        </p:txBody>
      </p:sp>
      <p:sp>
        <p:nvSpPr>
          <p:cNvPr id="12291" name="Text Box 2"/>
          <p:cNvSpPr txBox="1">
            <a:spLocks noChangeArrowheads="1"/>
          </p:cNvSpPr>
          <p:nvPr/>
        </p:nvSpPr>
        <p:spPr bwMode="auto">
          <a:xfrm>
            <a:off x="1143000" y="609600"/>
            <a:ext cx="7772400" cy="214313"/>
          </a:xfrm>
          <a:prstGeom prst="rect">
            <a:avLst/>
          </a:prstGeom>
          <a:noFill/>
          <a:ln w="9525">
            <a:noFill/>
            <a:round/>
            <a:headEnd/>
            <a:tailEnd/>
          </a:ln>
        </p:spPr>
        <p:txBody>
          <a:bodyPr wrap="none" anchor="ctr"/>
          <a:lstStyle/>
          <a:p>
            <a:endParaRPr lang="en-US" altLang="en-US" dirty="0"/>
          </a:p>
        </p:txBody>
      </p:sp>
      <p:sp>
        <p:nvSpPr>
          <p:cNvPr id="18435" name="Text Box 3"/>
          <p:cNvSpPr txBox="1">
            <a:spLocks noChangeArrowheads="1"/>
          </p:cNvSpPr>
          <p:nvPr/>
        </p:nvSpPr>
        <p:spPr bwMode="auto">
          <a:xfrm>
            <a:off x="0" y="3997325"/>
            <a:ext cx="8763000" cy="1577975"/>
          </a:xfrm>
          <a:prstGeom prst="rect">
            <a:avLst/>
          </a:prstGeom>
          <a:noFill/>
          <a:ln>
            <a:noFill/>
          </a:ln>
          <a:effectLs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pitchFamily="32"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pitchFamily="32"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pitchFamily="32"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pitchFamily="32"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pitchFamily="32" charset="-122"/>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pitchFamily="32" charset="-122"/>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pitchFamily="32" charset="-122"/>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pitchFamily="32" charset="-122"/>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icrosoft YaHei" pitchFamily="32" charset="-122"/>
              </a:defRPr>
            </a:lvl9pPr>
          </a:lstStyle>
          <a:p>
            <a:pPr eaLnBrk="1" hangingPunct="1">
              <a:lnSpc>
                <a:spcPct val="155000"/>
              </a:lnSpc>
              <a:buClrTx/>
              <a:buFontTx/>
              <a:buNone/>
              <a:defRPr/>
            </a:pPr>
            <a:r>
              <a:rPr lang="en-US" sz="2900" dirty="0" smtClean="0">
                <a:effectLst>
                  <a:outerShdw blurRad="38100" dist="38100" dir="2700000" algn="tl">
                    <a:srgbClr val="000000"/>
                  </a:outerShdw>
                </a:effectLst>
                <a:latin typeface="Tahoma" pitchFamily="32" charset="0"/>
                <a:cs typeface="Tahoma" pitchFamily="32" charset="0"/>
              </a:rPr>
              <a:t>Thank You</a:t>
            </a:r>
            <a:r>
              <a:rPr lang="en-US" sz="3400" dirty="0" smtClean="0">
                <a:effectLst>
                  <a:outerShdw blurRad="38100" dist="38100" dir="2700000" algn="tl">
                    <a:srgbClr val="000000"/>
                  </a:outerShdw>
                </a:effectLst>
                <a:latin typeface="Tahoma" pitchFamily="32" charset="0"/>
                <a:cs typeface="Tahoma" pitchFamily="32" charset="0"/>
              </a:rPr>
              <a:t/>
            </a:r>
            <a:br>
              <a:rPr lang="en-US" sz="3400" dirty="0" smtClean="0">
                <a:effectLst>
                  <a:outerShdw blurRad="38100" dist="38100" dir="2700000" algn="tl">
                    <a:srgbClr val="000000"/>
                  </a:outerShdw>
                </a:effectLst>
                <a:latin typeface="Tahoma" pitchFamily="32" charset="0"/>
                <a:cs typeface="Tahoma" pitchFamily="32" charset="0"/>
              </a:rPr>
            </a:br>
            <a:endParaRPr lang="en-US" sz="3400" dirty="0" smtClean="0">
              <a:effectLst>
                <a:outerShdw blurRad="38100" dist="38100" dir="2700000" algn="tl">
                  <a:srgbClr val="000000"/>
                </a:outerShdw>
              </a:effectLst>
              <a:latin typeface="Tahoma" pitchFamily="32" charset="0"/>
              <a:cs typeface="Tahoma" pitchFamily="32" charset="0"/>
            </a:endParaRPr>
          </a:p>
        </p:txBody>
      </p:sp>
      <p:pic>
        <p:nvPicPr>
          <p:cNvPr id="12293" name="Picture 4"/>
          <p:cNvPicPr>
            <a:picLocks noChangeAspect="1" noChangeArrowheads="1"/>
          </p:cNvPicPr>
          <p:nvPr/>
        </p:nvPicPr>
        <p:blipFill>
          <a:blip r:embed="rId3"/>
          <a:srcRect/>
          <a:stretch>
            <a:fillRect/>
          </a:stretch>
        </p:blipFill>
        <p:spPr bwMode="auto">
          <a:xfrm>
            <a:off x="3490913" y="0"/>
            <a:ext cx="5638800" cy="6858000"/>
          </a:xfrm>
          <a:prstGeom prst="rect">
            <a:avLst/>
          </a:prstGeom>
          <a:noFill/>
          <a:ln w="9525">
            <a:noFill/>
            <a:round/>
            <a:headEnd/>
            <a:tailEnd/>
          </a:ln>
        </p:spPr>
      </p:pic>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Text Box 1"/>
          <p:cNvSpPr txBox="1">
            <a:spLocks noChangeArrowheads="1"/>
          </p:cNvSpPr>
          <p:nvPr/>
        </p:nvSpPr>
        <p:spPr bwMode="auto">
          <a:xfrm>
            <a:off x="9183688" y="6461125"/>
            <a:ext cx="412750" cy="265113"/>
          </a:xfrm>
          <a:prstGeom prst="rect">
            <a:avLst/>
          </a:prstGeom>
          <a:noFill/>
          <a:ln w="9525">
            <a:noFill/>
            <a:round/>
            <a:headEnd/>
            <a:tailEnd/>
          </a:ln>
        </p:spPr>
        <p:txBody>
          <a:bodyPr wrap="none" anchor="ctr"/>
          <a:lstStyle/>
          <a:p>
            <a:endParaRPr lang="en-US" altLang="en-US" dirty="0"/>
          </a:p>
        </p:txBody>
      </p:sp>
      <p:sp>
        <p:nvSpPr>
          <p:cNvPr id="4099" name="Rectangle 2"/>
          <p:cNvSpPr>
            <a:spLocks noChangeArrowheads="1"/>
          </p:cNvSpPr>
          <p:nvPr/>
        </p:nvSpPr>
        <p:spPr bwMode="auto">
          <a:xfrm>
            <a:off x="106363" y="55563"/>
            <a:ext cx="8986837" cy="411162"/>
          </a:xfrm>
          <a:prstGeom prst="rect">
            <a:avLst/>
          </a:prstGeom>
          <a:noFill/>
          <a:ln w="9525">
            <a:noFill/>
            <a:round/>
            <a:headEnd/>
            <a:tailEnd/>
          </a:ln>
        </p:spPr>
        <p:txBody>
          <a:bodyPr lIns="90000" tIns="46800" rIns="90000" bIns="46800" anchor="ctr"/>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dirty="0">
                <a:solidFill>
                  <a:srgbClr val="FFFFFF"/>
                </a:solidFill>
                <a:latin typeface="Calibri" pitchFamily="34" charset="0"/>
              </a:rPr>
              <a:t>Project Selection</a:t>
            </a:r>
          </a:p>
        </p:txBody>
      </p:sp>
      <p:sp>
        <p:nvSpPr>
          <p:cNvPr id="4100" name="Line 3"/>
          <p:cNvSpPr>
            <a:spLocks noChangeShapeType="1"/>
          </p:cNvSpPr>
          <p:nvPr/>
        </p:nvSpPr>
        <p:spPr bwMode="auto">
          <a:xfrm>
            <a:off x="0" y="412750"/>
            <a:ext cx="9250363" cy="3175"/>
          </a:xfrm>
          <a:prstGeom prst="line">
            <a:avLst/>
          </a:prstGeom>
          <a:noFill/>
          <a:ln w="9360" cap="sq">
            <a:solidFill>
              <a:srgbClr val="C0C0C0"/>
            </a:solidFill>
            <a:miter lim="800000"/>
            <a:headEnd/>
            <a:tailEnd/>
          </a:ln>
        </p:spPr>
        <p:txBody>
          <a:bodyPr/>
          <a:lstStyle/>
          <a:p>
            <a:endParaRPr lang="en-US" dirty="0"/>
          </a:p>
        </p:txBody>
      </p:sp>
      <p:graphicFrame>
        <p:nvGraphicFramePr>
          <p:cNvPr id="5124" name="Group 4"/>
          <p:cNvGraphicFramePr>
            <a:graphicFrameLocks noGrp="1"/>
          </p:cNvGraphicFramePr>
          <p:nvPr/>
        </p:nvGraphicFramePr>
        <p:xfrm>
          <a:off x="93663" y="1143000"/>
          <a:ext cx="8994775" cy="4673638"/>
        </p:xfrm>
        <a:graphic>
          <a:graphicData uri="http://schemas.openxmlformats.org/drawingml/2006/table">
            <a:tbl>
              <a:tblPr/>
              <a:tblGrid>
                <a:gridCol w="387350"/>
                <a:gridCol w="5483225"/>
                <a:gridCol w="1185862"/>
                <a:gridCol w="1938338"/>
              </a:tblGrid>
              <a:tr h="456694">
                <a:tc>
                  <a:txBody>
                    <a:bodyPr/>
                    <a:lstStyle/>
                    <a:p>
                      <a:pPr marL="0" marR="0" lvl="0" indent="0" algn="ctr"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400" b="0" i="0" u="none" strike="noStrike" cap="none" normalizeH="0" baseline="0" dirty="0" smtClean="0">
                          <a:ln>
                            <a:noFill/>
                          </a:ln>
                          <a:solidFill>
                            <a:srgbClr val="FFFFFF"/>
                          </a:solidFill>
                          <a:effectLst/>
                          <a:latin typeface="Arial" charset="0"/>
                          <a:ea typeface="Microsoft YaHei" pitchFamily="32" charset="-122"/>
                          <a:cs typeface="Arial" charset="0"/>
                        </a:rPr>
                        <a:t>#</a:t>
                      </a:r>
                    </a:p>
                  </a:txBody>
                  <a:tcPr marL="90000" marR="90000" marT="269066" marB="46788" anchor="ctr" horzOverflow="overflow">
                    <a:lnL>
                      <a:noFill/>
                    </a:lnL>
                    <a:lnR>
                      <a:noFill/>
                    </a:lnR>
                    <a:lnT>
                      <a:noFill/>
                    </a:lnT>
                    <a:lnB>
                      <a:noFill/>
                    </a:lnB>
                    <a:lnTlToBr>
                      <a:noFill/>
                    </a:lnTlToBr>
                    <a:lnBlToTr>
                      <a:noFill/>
                    </a:lnBlToTr>
                    <a:solidFill>
                      <a:srgbClr val="0063BE"/>
                    </a:solidFill>
                  </a:tcPr>
                </a:tc>
                <a:tc>
                  <a:txBody>
                    <a:bodyPr/>
                    <a:lstStyle/>
                    <a:p>
                      <a:pPr marL="0" marR="0" lvl="0" indent="0" algn="ctr"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400" b="0" i="0" u="none" strike="noStrike" cap="none" normalizeH="0" baseline="0" dirty="0" smtClean="0">
                          <a:ln>
                            <a:noFill/>
                          </a:ln>
                          <a:solidFill>
                            <a:srgbClr val="FFFFFF"/>
                          </a:solidFill>
                          <a:effectLst/>
                          <a:latin typeface="Arial" charset="0"/>
                          <a:ea typeface="Microsoft YaHei" pitchFamily="32" charset="-122"/>
                          <a:cs typeface="Arial" charset="0"/>
                        </a:rPr>
                        <a:t>Parameters</a:t>
                      </a:r>
                    </a:p>
                  </a:txBody>
                  <a:tcPr marL="90000" marR="90000" marT="269066" marB="46788" anchor="ctr" horzOverflow="overflow">
                    <a:lnL>
                      <a:noFill/>
                    </a:lnL>
                    <a:lnR>
                      <a:noFill/>
                    </a:lnR>
                    <a:lnT>
                      <a:noFill/>
                    </a:lnT>
                    <a:lnB>
                      <a:noFill/>
                    </a:lnB>
                    <a:lnTlToBr>
                      <a:noFill/>
                    </a:lnTlToBr>
                    <a:lnBlToTr>
                      <a:noFill/>
                    </a:lnBlToTr>
                    <a:solidFill>
                      <a:srgbClr val="0063BE"/>
                    </a:solidFill>
                  </a:tcPr>
                </a:tc>
                <a:tc>
                  <a:txBody>
                    <a:bodyPr/>
                    <a:lstStyle/>
                    <a:p>
                      <a:pPr marL="0" marR="0" lvl="0" indent="0" algn="ctr"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400" b="0" i="0" u="none" strike="noStrike" cap="none" normalizeH="0" baseline="0" dirty="0" smtClean="0">
                          <a:ln>
                            <a:noFill/>
                          </a:ln>
                          <a:solidFill>
                            <a:srgbClr val="FFFFFF"/>
                          </a:solidFill>
                          <a:effectLst/>
                          <a:latin typeface="Arial" charset="0"/>
                          <a:ea typeface="Microsoft YaHei" pitchFamily="32" charset="-122"/>
                          <a:cs typeface="Arial" charset="0"/>
                        </a:rPr>
                        <a:t>Considered</a:t>
                      </a:r>
                    </a:p>
                  </a:txBody>
                  <a:tcPr marL="90000" marR="90000" marT="269066" marB="46788" anchor="ctr" horzOverflow="overflow">
                    <a:lnL>
                      <a:noFill/>
                    </a:lnL>
                    <a:lnR>
                      <a:noFill/>
                    </a:lnR>
                    <a:lnT>
                      <a:noFill/>
                    </a:lnT>
                    <a:lnB>
                      <a:noFill/>
                    </a:lnB>
                    <a:lnTlToBr>
                      <a:noFill/>
                    </a:lnTlToBr>
                    <a:lnBlToTr>
                      <a:noFill/>
                    </a:lnBlToTr>
                    <a:solidFill>
                      <a:srgbClr val="0063BE"/>
                    </a:solidFill>
                  </a:tcPr>
                </a:tc>
                <a:tc>
                  <a:txBody>
                    <a:bodyPr/>
                    <a:lstStyle/>
                    <a:p>
                      <a:pPr marL="0" marR="0" lvl="0" indent="0" algn="ctr"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400" b="0" i="0" u="none" strike="noStrike" cap="none" normalizeH="0" baseline="0" dirty="0" smtClean="0">
                          <a:ln>
                            <a:noFill/>
                          </a:ln>
                          <a:solidFill>
                            <a:srgbClr val="FFFFFF"/>
                          </a:solidFill>
                          <a:effectLst/>
                          <a:latin typeface="Arial" charset="0"/>
                          <a:ea typeface="Microsoft YaHei" pitchFamily="32" charset="-122"/>
                          <a:cs typeface="Arial" charset="0"/>
                        </a:rPr>
                        <a:t>Remark</a:t>
                      </a:r>
                    </a:p>
                  </a:txBody>
                  <a:tcPr marL="90000" marR="90000" marT="269066" marB="46788" anchor="ctr" horzOverflow="overflow">
                    <a:lnL>
                      <a:noFill/>
                    </a:lnL>
                    <a:lnR>
                      <a:noFill/>
                    </a:lnR>
                    <a:lnT>
                      <a:noFill/>
                    </a:lnT>
                    <a:lnB>
                      <a:noFill/>
                    </a:lnB>
                    <a:lnTlToBr>
                      <a:noFill/>
                    </a:lnTlToBr>
                    <a:lnBlToTr>
                      <a:noFill/>
                    </a:lnBlToTr>
                    <a:solidFill>
                      <a:srgbClr val="0063BE"/>
                    </a:solidFill>
                  </a:tcPr>
                </a:tc>
              </a:tr>
              <a:tr h="456694">
                <a:tc>
                  <a:txBody>
                    <a:bodyPr/>
                    <a:lstStyle/>
                    <a:p>
                      <a:pPr marL="0" marR="0" lvl="0" indent="0" algn="ctr"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400" b="0" i="0" u="none" strike="noStrike" cap="none" normalizeH="0" baseline="0" dirty="0" smtClean="0">
                          <a:ln>
                            <a:noFill/>
                          </a:ln>
                          <a:solidFill>
                            <a:srgbClr val="000000"/>
                          </a:solidFill>
                          <a:effectLst/>
                          <a:latin typeface="Arial" charset="0"/>
                          <a:ea typeface="Microsoft YaHei" pitchFamily="32" charset="-122"/>
                          <a:cs typeface="Arial" charset="0"/>
                        </a:rPr>
                        <a:t>1</a:t>
                      </a:r>
                    </a:p>
                  </a:txBody>
                  <a:tcPr marL="90000" marR="90000" marT="269066" marB="46788" anchor="ctr" horzOverflow="overflow">
                    <a:lnL>
                      <a:noFill/>
                    </a:lnL>
                    <a:lnR>
                      <a:noFill/>
                    </a:lnR>
                    <a:lnT>
                      <a:noFill/>
                    </a:lnT>
                    <a:lnB>
                      <a:noFill/>
                    </a:lnB>
                    <a:lnTlToBr>
                      <a:noFill/>
                    </a:lnTlToBr>
                    <a:lnBlToTr>
                      <a:noFill/>
                    </a:lnBlToTr>
                    <a:solidFill>
                      <a:srgbClr val="CBD3E8"/>
                    </a:solidFill>
                  </a:tcPr>
                </a:tc>
                <a:tc>
                  <a:txBody>
                    <a:bodyPr/>
                    <a:lstStyle/>
                    <a:p>
                      <a:pPr marL="0" marR="0" lvl="0" indent="0" algn="l"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400" b="0" i="0" u="none" strike="noStrike" cap="none" normalizeH="0" baseline="0" dirty="0" smtClean="0">
                          <a:ln>
                            <a:noFill/>
                          </a:ln>
                          <a:solidFill>
                            <a:srgbClr val="000000"/>
                          </a:solidFill>
                          <a:effectLst/>
                          <a:latin typeface="Arial" charset="0"/>
                          <a:ea typeface="Microsoft YaHei" pitchFamily="32" charset="-122"/>
                          <a:cs typeface="Arial" charset="0"/>
                        </a:rPr>
                        <a:t>Is there a Customer &amp;/or Internal impact / benefit? </a:t>
                      </a:r>
                    </a:p>
                  </a:txBody>
                  <a:tcPr marL="90000" marR="90000" marT="269066" marB="46788" anchor="ctr" horzOverflow="overflow">
                    <a:lnL>
                      <a:noFill/>
                    </a:lnL>
                    <a:lnR>
                      <a:noFill/>
                    </a:lnR>
                    <a:lnT>
                      <a:noFill/>
                    </a:lnT>
                    <a:lnB>
                      <a:noFill/>
                    </a:lnB>
                    <a:lnTlToBr>
                      <a:noFill/>
                    </a:lnTlToBr>
                    <a:lnBlToTr>
                      <a:noFill/>
                    </a:lnBlToTr>
                    <a:solidFill>
                      <a:srgbClr val="CBD3E8"/>
                    </a:solidFill>
                  </a:tcPr>
                </a:tc>
                <a:tc>
                  <a:txBody>
                    <a:bodyPr/>
                    <a:lstStyle/>
                    <a:p>
                      <a:pPr marL="0" marR="0" lvl="0" indent="0" algn="l"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400" b="0" i="0" u="none" strike="noStrike" cap="none" normalizeH="0" baseline="0" dirty="0" smtClean="0">
                        <a:ln>
                          <a:noFill/>
                        </a:ln>
                        <a:solidFill>
                          <a:srgbClr val="000000"/>
                        </a:solidFill>
                        <a:effectLst/>
                        <a:latin typeface="Arial" charset="0"/>
                        <a:ea typeface="Microsoft YaHei" pitchFamily="32" charset="-122"/>
                        <a:cs typeface="Arial" charset="0"/>
                      </a:endParaRPr>
                    </a:p>
                  </a:txBody>
                  <a:tcPr marL="90000" marR="90000" marT="269066" marB="46788" anchor="ctr" horzOverflow="overflow">
                    <a:lnL>
                      <a:noFill/>
                    </a:lnL>
                    <a:lnR>
                      <a:noFill/>
                    </a:lnR>
                    <a:lnT>
                      <a:noFill/>
                    </a:lnT>
                    <a:lnB>
                      <a:noFill/>
                    </a:lnB>
                    <a:lnTlToBr>
                      <a:noFill/>
                    </a:lnTlToBr>
                    <a:lnBlToTr>
                      <a:noFill/>
                    </a:lnBlToTr>
                    <a:solidFill>
                      <a:srgbClr val="CBD3E8"/>
                    </a:solidFill>
                  </a:tcPr>
                </a:tc>
                <a:tc>
                  <a:txBody>
                    <a:bodyPr/>
                    <a:lstStyle/>
                    <a:p>
                      <a:pPr marL="0" marR="0" lvl="0" indent="0" algn="l"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400" b="0" i="0" u="none" strike="noStrike" cap="none" normalizeH="0" baseline="0" dirty="0" smtClean="0">
                          <a:ln>
                            <a:noFill/>
                          </a:ln>
                          <a:solidFill>
                            <a:srgbClr val="000000"/>
                          </a:solidFill>
                          <a:effectLst/>
                          <a:latin typeface="Arial" charset="0"/>
                          <a:ea typeface="Microsoft YaHei" pitchFamily="32" charset="-122"/>
                          <a:cs typeface="Arial" charset="0"/>
                        </a:rPr>
                        <a:t>Tangible &amp; intangible</a:t>
                      </a:r>
                    </a:p>
                  </a:txBody>
                  <a:tcPr marL="90000" marR="90000" marT="269066" marB="46788" anchor="ctr" horzOverflow="overflow">
                    <a:lnL>
                      <a:noFill/>
                    </a:lnL>
                    <a:lnR>
                      <a:noFill/>
                    </a:lnR>
                    <a:lnT>
                      <a:noFill/>
                    </a:lnT>
                    <a:lnB>
                      <a:noFill/>
                    </a:lnB>
                    <a:lnTlToBr>
                      <a:noFill/>
                    </a:lnTlToBr>
                    <a:lnBlToTr>
                      <a:noFill/>
                    </a:lnBlToTr>
                    <a:solidFill>
                      <a:srgbClr val="CBD3E8"/>
                    </a:solidFill>
                  </a:tcPr>
                </a:tc>
              </a:tr>
              <a:tr h="456694">
                <a:tc>
                  <a:txBody>
                    <a:bodyPr/>
                    <a:lstStyle/>
                    <a:p>
                      <a:pPr marL="0" marR="0" lvl="0" indent="0" algn="ctr"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400" b="0" i="0" u="none" strike="noStrike" cap="none" normalizeH="0" baseline="0" dirty="0" smtClean="0">
                          <a:ln>
                            <a:noFill/>
                          </a:ln>
                          <a:solidFill>
                            <a:srgbClr val="000000"/>
                          </a:solidFill>
                          <a:effectLst/>
                          <a:latin typeface="Arial" charset="0"/>
                          <a:ea typeface="Microsoft YaHei" pitchFamily="32" charset="-122"/>
                          <a:cs typeface="Arial" charset="0"/>
                        </a:rPr>
                        <a:t>2</a:t>
                      </a:r>
                    </a:p>
                  </a:txBody>
                  <a:tcPr marL="90000" marR="90000" marT="269066" marB="46788" anchor="ctr" horzOverflow="overflow">
                    <a:lnL>
                      <a:noFill/>
                    </a:lnL>
                    <a:lnR>
                      <a:noFill/>
                    </a:lnR>
                    <a:lnT>
                      <a:noFill/>
                    </a:lnT>
                    <a:lnB>
                      <a:noFill/>
                    </a:lnB>
                    <a:lnTlToBr>
                      <a:noFill/>
                    </a:lnTlToBr>
                    <a:lnBlToTr>
                      <a:noFill/>
                    </a:lnBlToTr>
                    <a:solidFill>
                      <a:srgbClr val="E7EAF4"/>
                    </a:solidFill>
                  </a:tcPr>
                </a:tc>
                <a:tc>
                  <a:txBody>
                    <a:bodyPr/>
                    <a:lstStyle/>
                    <a:p>
                      <a:pPr marL="0" marR="0" lvl="0" indent="0" algn="l"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400" b="0" i="0" u="none" strike="noStrike" cap="none" normalizeH="0" baseline="0" dirty="0" smtClean="0">
                          <a:ln>
                            <a:noFill/>
                          </a:ln>
                          <a:solidFill>
                            <a:srgbClr val="000000"/>
                          </a:solidFill>
                          <a:effectLst/>
                          <a:latin typeface="Arial" charset="0"/>
                          <a:ea typeface="Microsoft YaHei" pitchFamily="32" charset="-122"/>
                          <a:cs typeface="Arial" charset="0"/>
                        </a:rPr>
                        <a:t>Does this project help in the Service Restoration?</a:t>
                      </a:r>
                    </a:p>
                  </a:txBody>
                  <a:tcPr marL="90000" marR="90000" marT="269066" marB="46788" anchor="ctr" horzOverflow="overflow">
                    <a:lnL>
                      <a:noFill/>
                    </a:lnL>
                    <a:lnR>
                      <a:noFill/>
                    </a:lnR>
                    <a:lnT>
                      <a:noFill/>
                    </a:lnT>
                    <a:lnB>
                      <a:noFill/>
                    </a:lnB>
                    <a:lnTlToBr>
                      <a:noFill/>
                    </a:lnTlToBr>
                    <a:lnBlToTr>
                      <a:noFill/>
                    </a:lnBlToTr>
                    <a:solidFill>
                      <a:srgbClr val="E7EAF4"/>
                    </a:solidFill>
                  </a:tcPr>
                </a:tc>
                <a:tc>
                  <a:txBody>
                    <a:bodyPr/>
                    <a:lstStyle/>
                    <a:p>
                      <a:pPr marL="0" marR="0" lvl="0" indent="0" algn="l"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400" b="0" i="0" u="none" strike="noStrike" cap="none" normalizeH="0" baseline="0" dirty="0" smtClean="0">
                        <a:ln>
                          <a:noFill/>
                        </a:ln>
                        <a:solidFill>
                          <a:srgbClr val="000000"/>
                        </a:solidFill>
                        <a:effectLst/>
                        <a:latin typeface="Arial" charset="0"/>
                        <a:ea typeface="Microsoft YaHei" pitchFamily="32" charset="-122"/>
                        <a:cs typeface="Arial" charset="0"/>
                      </a:endParaRPr>
                    </a:p>
                  </a:txBody>
                  <a:tcPr marL="90000" marR="90000" marT="269066" marB="46788" anchor="ctr" horzOverflow="overflow">
                    <a:lnL>
                      <a:noFill/>
                    </a:lnL>
                    <a:lnR>
                      <a:noFill/>
                    </a:lnR>
                    <a:lnT>
                      <a:noFill/>
                    </a:lnT>
                    <a:lnB>
                      <a:noFill/>
                    </a:lnB>
                    <a:lnTlToBr>
                      <a:noFill/>
                    </a:lnTlToBr>
                    <a:lnBlToTr>
                      <a:noFill/>
                    </a:lnBlToTr>
                    <a:solidFill>
                      <a:srgbClr val="E7EAF4"/>
                    </a:solidFill>
                  </a:tcPr>
                </a:tc>
                <a:tc>
                  <a:txBody>
                    <a:bodyPr/>
                    <a:lstStyle/>
                    <a:p>
                      <a:pPr marL="0" marR="0" lvl="0" indent="0" algn="l"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400" b="0" i="0" u="none" strike="noStrike" cap="none" normalizeH="0" baseline="0" dirty="0" smtClean="0">
                          <a:ln>
                            <a:noFill/>
                          </a:ln>
                          <a:solidFill>
                            <a:srgbClr val="000000"/>
                          </a:solidFill>
                          <a:effectLst/>
                          <a:latin typeface="Arial" charset="0"/>
                          <a:ea typeface="Microsoft YaHei" pitchFamily="32" charset="-122"/>
                          <a:cs typeface="Arial" charset="0"/>
                        </a:rPr>
                        <a:t>Service Restoration</a:t>
                      </a:r>
                    </a:p>
                  </a:txBody>
                  <a:tcPr marL="90000" marR="90000" marT="269066" marB="46788" anchor="ctr" horzOverflow="overflow">
                    <a:lnL>
                      <a:noFill/>
                    </a:lnL>
                    <a:lnR>
                      <a:noFill/>
                    </a:lnR>
                    <a:lnT>
                      <a:noFill/>
                    </a:lnT>
                    <a:lnB>
                      <a:noFill/>
                    </a:lnB>
                    <a:lnTlToBr>
                      <a:noFill/>
                    </a:lnTlToBr>
                    <a:lnBlToTr>
                      <a:noFill/>
                    </a:lnBlToTr>
                    <a:solidFill>
                      <a:srgbClr val="E7EAF4"/>
                    </a:solidFill>
                  </a:tcPr>
                </a:tc>
              </a:tr>
              <a:tr h="456694">
                <a:tc>
                  <a:txBody>
                    <a:bodyPr/>
                    <a:lstStyle/>
                    <a:p>
                      <a:pPr marL="0" marR="0" lvl="0" indent="0" algn="ctr"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400" b="0" i="0" u="none" strike="noStrike" cap="none" normalizeH="0" baseline="0" dirty="0" smtClean="0">
                          <a:ln>
                            <a:noFill/>
                          </a:ln>
                          <a:solidFill>
                            <a:srgbClr val="000000"/>
                          </a:solidFill>
                          <a:effectLst/>
                          <a:latin typeface="Arial" charset="0"/>
                          <a:ea typeface="Microsoft YaHei" pitchFamily="32" charset="-122"/>
                          <a:cs typeface="Arial" charset="0"/>
                        </a:rPr>
                        <a:t>3</a:t>
                      </a:r>
                    </a:p>
                  </a:txBody>
                  <a:tcPr marL="90000" marR="90000" marT="269066" marB="46788" anchor="ctr" horzOverflow="overflow">
                    <a:lnL>
                      <a:noFill/>
                    </a:lnL>
                    <a:lnR>
                      <a:noFill/>
                    </a:lnR>
                    <a:lnT>
                      <a:noFill/>
                    </a:lnT>
                    <a:lnB>
                      <a:noFill/>
                    </a:lnB>
                    <a:lnTlToBr>
                      <a:noFill/>
                    </a:lnTlToBr>
                    <a:lnBlToTr>
                      <a:noFill/>
                    </a:lnBlToTr>
                    <a:solidFill>
                      <a:srgbClr val="CBD3E8"/>
                    </a:solidFill>
                  </a:tcPr>
                </a:tc>
                <a:tc>
                  <a:txBody>
                    <a:bodyPr/>
                    <a:lstStyle/>
                    <a:p>
                      <a:pPr marL="0" marR="0" lvl="0" indent="0" algn="l"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400" b="0" i="0" u="none" strike="noStrike" cap="none" normalizeH="0" baseline="0" dirty="0" smtClean="0">
                          <a:ln>
                            <a:noFill/>
                          </a:ln>
                          <a:solidFill>
                            <a:srgbClr val="000000"/>
                          </a:solidFill>
                          <a:effectLst/>
                          <a:latin typeface="Arial" charset="0"/>
                          <a:ea typeface="Microsoft YaHei" pitchFamily="32" charset="-122"/>
                          <a:cs typeface="Arial" charset="0"/>
                        </a:rPr>
                        <a:t>Do you know the business objective?</a:t>
                      </a:r>
                    </a:p>
                  </a:txBody>
                  <a:tcPr marL="90000" marR="90000" marT="269066" marB="46788" anchor="ctr" horzOverflow="overflow">
                    <a:lnL>
                      <a:noFill/>
                    </a:lnL>
                    <a:lnR>
                      <a:noFill/>
                    </a:lnR>
                    <a:lnT>
                      <a:noFill/>
                    </a:lnT>
                    <a:lnB>
                      <a:noFill/>
                    </a:lnB>
                    <a:lnTlToBr>
                      <a:noFill/>
                    </a:lnTlToBr>
                    <a:lnBlToTr>
                      <a:noFill/>
                    </a:lnBlToTr>
                    <a:solidFill>
                      <a:srgbClr val="CBD3E8"/>
                    </a:solidFill>
                  </a:tcPr>
                </a:tc>
                <a:tc>
                  <a:txBody>
                    <a:bodyPr/>
                    <a:lstStyle/>
                    <a:p>
                      <a:pPr marL="0" marR="0" lvl="0" indent="0" algn="l"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400" b="0" i="0" u="none" strike="noStrike" cap="none" normalizeH="0" baseline="0" dirty="0" smtClean="0">
                        <a:ln>
                          <a:noFill/>
                        </a:ln>
                        <a:solidFill>
                          <a:srgbClr val="000000"/>
                        </a:solidFill>
                        <a:effectLst/>
                        <a:latin typeface="Arial" charset="0"/>
                        <a:ea typeface="Microsoft YaHei" pitchFamily="32" charset="-122"/>
                        <a:cs typeface="Arial" charset="0"/>
                      </a:endParaRPr>
                    </a:p>
                  </a:txBody>
                  <a:tcPr marL="90000" marR="90000" marT="269066" marB="46788" anchor="ctr" horzOverflow="overflow">
                    <a:lnL>
                      <a:noFill/>
                    </a:lnL>
                    <a:lnR>
                      <a:noFill/>
                    </a:lnR>
                    <a:lnT>
                      <a:noFill/>
                    </a:lnT>
                    <a:lnB>
                      <a:noFill/>
                    </a:lnB>
                    <a:lnTlToBr>
                      <a:noFill/>
                    </a:lnTlToBr>
                    <a:lnBlToTr>
                      <a:noFill/>
                    </a:lnBlToTr>
                    <a:solidFill>
                      <a:srgbClr val="CBD3E8"/>
                    </a:solidFill>
                  </a:tcPr>
                </a:tc>
                <a:tc>
                  <a:txBody>
                    <a:bodyPr/>
                    <a:lstStyle/>
                    <a:p>
                      <a:pPr marL="0" marR="0" lvl="0" indent="0" algn="l"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400" b="0" i="0" u="none" strike="noStrike" cap="none" normalizeH="0" baseline="0" dirty="0" smtClean="0">
                          <a:ln>
                            <a:noFill/>
                          </a:ln>
                          <a:solidFill>
                            <a:srgbClr val="000000"/>
                          </a:solidFill>
                          <a:effectLst/>
                          <a:latin typeface="Arial" charset="0"/>
                          <a:ea typeface="Microsoft YaHei" pitchFamily="32" charset="-122"/>
                          <a:cs typeface="Arial" charset="0"/>
                        </a:rPr>
                        <a:t>Customer satisfaction</a:t>
                      </a:r>
                    </a:p>
                  </a:txBody>
                  <a:tcPr marL="90000" marR="90000" marT="269066" marB="46788" anchor="ctr" horzOverflow="overflow">
                    <a:lnL>
                      <a:noFill/>
                    </a:lnL>
                    <a:lnR>
                      <a:noFill/>
                    </a:lnR>
                    <a:lnT>
                      <a:noFill/>
                    </a:lnT>
                    <a:lnB>
                      <a:noFill/>
                    </a:lnB>
                    <a:lnTlToBr>
                      <a:noFill/>
                    </a:lnTlToBr>
                    <a:lnBlToTr>
                      <a:noFill/>
                    </a:lnBlToTr>
                    <a:solidFill>
                      <a:srgbClr val="CBD3E8"/>
                    </a:solidFill>
                  </a:tcPr>
                </a:tc>
              </a:tr>
              <a:tr h="597533">
                <a:tc>
                  <a:txBody>
                    <a:bodyPr/>
                    <a:lstStyle/>
                    <a:p>
                      <a:pPr marL="0" marR="0" lvl="0" indent="0" algn="ctr"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400" b="0" i="0" u="none" strike="noStrike" cap="none" normalizeH="0" baseline="0" dirty="0" smtClean="0">
                          <a:ln>
                            <a:noFill/>
                          </a:ln>
                          <a:solidFill>
                            <a:srgbClr val="000000"/>
                          </a:solidFill>
                          <a:effectLst/>
                          <a:latin typeface="Arial" charset="0"/>
                          <a:ea typeface="Microsoft YaHei" pitchFamily="32" charset="-122"/>
                          <a:cs typeface="Arial" charset="0"/>
                        </a:rPr>
                        <a:t>4</a:t>
                      </a:r>
                    </a:p>
                  </a:txBody>
                  <a:tcPr marL="90000" marR="90000" marT="269066" marB="46788" anchor="ctr" horzOverflow="overflow">
                    <a:lnL>
                      <a:noFill/>
                    </a:lnL>
                    <a:lnR>
                      <a:noFill/>
                    </a:lnR>
                    <a:lnT>
                      <a:noFill/>
                    </a:lnT>
                    <a:lnB>
                      <a:noFill/>
                    </a:lnB>
                    <a:lnTlToBr>
                      <a:noFill/>
                    </a:lnTlToBr>
                    <a:lnBlToTr>
                      <a:noFill/>
                    </a:lnBlToTr>
                    <a:solidFill>
                      <a:srgbClr val="E7EAF4"/>
                    </a:solidFill>
                  </a:tcPr>
                </a:tc>
                <a:tc>
                  <a:txBody>
                    <a:bodyPr/>
                    <a:lstStyle/>
                    <a:p>
                      <a:pPr marL="0" marR="0" lvl="0" indent="0" algn="l"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400" b="0" i="0" u="none" strike="noStrike" cap="none" normalizeH="0" baseline="0" dirty="0" smtClean="0">
                          <a:ln>
                            <a:noFill/>
                          </a:ln>
                          <a:solidFill>
                            <a:srgbClr val="000000"/>
                          </a:solidFill>
                          <a:effectLst/>
                          <a:latin typeface="Arial" charset="0"/>
                          <a:ea typeface="Microsoft YaHei" pitchFamily="32" charset="-122"/>
                          <a:cs typeface="Arial" charset="0"/>
                        </a:rPr>
                        <a:t>Is the Sponsor willing to provide resources? </a:t>
                      </a:r>
                    </a:p>
                  </a:txBody>
                  <a:tcPr marL="90000" marR="90000" marT="269066" marB="46788" anchor="ctr" horzOverflow="overflow">
                    <a:lnL>
                      <a:noFill/>
                    </a:lnL>
                    <a:lnR>
                      <a:noFill/>
                    </a:lnR>
                    <a:lnT>
                      <a:noFill/>
                    </a:lnT>
                    <a:lnB>
                      <a:noFill/>
                    </a:lnB>
                    <a:lnTlToBr>
                      <a:noFill/>
                    </a:lnTlToBr>
                    <a:lnBlToTr>
                      <a:noFill/>
                    </a:lnBlToTr>
                    <a:solidFill>
                      <a:srgbClr val="E7EAF4"/>
                    </a:solidFill>
                  </a:tcPr>
                </a:tc>
                <a:tc>
                  <a:txBody>
                    <a:bodyPr/>
                    <a:lstStyle/>
                    <a:p>
                      <a:pPr marL="0" marR="0" lvl="0" indent="0" algn="l"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400" b="0" i="0" u="none" strike="noStrike" cap="none" normalizeH="0" baseline="0" dirty="0" smtClean="0">
                        <a:ln>
                          <a:noFill/>
                        </a:ln>
                        <a:solidFill>
                          <a:srgbClr val="000000"/>
                        </a:solidFill>
                        <a:effectLst/>
                        <a:latin typeface="Arial" charset="0"/>
                        <a:ea typeface="Microsoft YaHei" pitchFamily="32" charset="-122"/>
                        <a:cs typeface="Arial" charset="0"/>
                      </a:endParaRPr>
                    </a:p>
                  </a:txBody>
                  <a:tcPr marL="90000" marR="90000" marT="269066" marB="46788" anchor="ctr" horzOverflow="overflow">
                    <a:lnL>
                      <a:noFill/>
                    </a:lnL>
                    <a:lnR>
                      <a:noFill/>
                    </a:lnR>
                    <a:lnT>
                      <a:noFill/>
                    </a:lnT>
                    <a:lnB>
                      <a:noFill/>
                    </a:lnB>
                    <a:lnTlToBr>
                      <a:noFill/>
                    </a:lnTlToBr>
                    <a:lnBlToTr>
                      <a:noFill/>
                    </a:lnBlToTr>
                    <a:solidFill>
                      <a:srgbClr val="E7EAF4"/>
                    </a:solidFill>
                  </a:tcPr>
                </a:tc>
                <a:tc>
                  <a:txBody>
                    <a:bodyPr/>
                    <a:lstStyle/>
                    <a:p>
                      <a:pPr marL="0" marR="0" lvl="0" indent="0" algn="l"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400" b="0" i="0" u="none" strike="noStrike" cap="none" normalizeH="0" baseline="0" dirty="0" smtClean="0">
                          <a:ln>
                            <a:noFill/>
                          </a:ln>
                          <a:solidFill>
                            <a:srgbClr val="000000"/>
                          </a:solidFill>
                          <a:effectLst/>
                          <a:latin typeface="Arial" charset="0"/>
                          <a:ea typeface="Microsoft YaHei" pitchFamily="32" charset="-122"/>
                          <a:cs typeface="Arial" charset="0"/>
                        </a:rPr>
                        <a:t>Key SME identified by sponsor</a:t>
                      </a:r>
                    </a:p>
                  </a:txBody>
                  <a:tcPr marL="90000" marR="90000" marT="269066" marB="46788" anchor="ctr" horzOverflow="overflow">
                    <a:lnL>
                      <a:noFill/>
                    </a:lnL>
                    <a:lnR>
                      <a:noFill/>
                    </a:lnR>
                    <a:lnT>
                      <a:noFill/>
                    </a:lnT>
                    <a:lnB>
                      <a:noFill/>
                    </a:lnB>
                    <a:lnTlToBr>
                      <a:noFill/>
                    </a:lnTlToBr>
                    <a:lnBlToTr>
                      <a:noFill/>
                    </a:lnBlToTr>
                    <a:solidFill>
                      <a:srgbClr val="E7EAF4"/>
                    </a:solidFill>
                  </a:tcPr>
                </a:tc>
              </a:tr>
              <a:tr h="597533">
                <a:tc>
                  <a:txBody>
                    <a:bodyPr/>
                    <a:lstStyle/>
                    <a:p>
                      <a:pPr marL="0" marR="0" lvl="0" indent="0" algn="ctr"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400" b="0" i="0" u="none" strike="noStrike" cap="none" normalizeH="0" baseline="0" dirty="0" smtClean="0">
                          <a:ln>
                            <a:noFill/>
                          </a:ln>
                          <a:solidFill>
                            <a:srgbClr val="000000"/>
                          </a:solidFill>
                          <a:effectLst/>
                          <a:latin typeface="Arial" charset="0"/>
                          <a:ea typeface="Microsoft YaHei" pitchFamily="32" charset="-122"/>
                          <a:cs typeface="Arial" charset="0"/>
                        </a:rPr>
                        <a:t>5</a:t>
                      </a:r>
                    </a:p>
                  </a:txBody>
                  <a:tcPr marL="90000" marR="90000" marT="269066" marB="46788" anchor="ctr" horzOverflow="overflow">
                    <a:lnL>
                      <a:noFill/>
                    </a:lnL>
                    <a:lnR>
                      <a:noFill/>
                    </a:lnR>
                    <a:lnT>
                      <a:noFill/>
                    </a:lnT>
                    <a:lnB>
                      <a:noFill/>
                    </a:lnB>
                    <a:lnTlToBr>
                      <a:noFill/>
                    </a:lnTlToBr>
                    <a:lnBlToTr>
                      <a:noFill/>
                    </a:lnBlToTr>
                    <a:solidFill>
                      <a:srgbClr val="CBD3E8"/>
                    </a:solidFill>
                  </a:tcPr>
                </a:tc>
                <a:tc>
                  <a:txBody>
                    <a:bodyPr/>
                    <a:lstStyle/>
                    <a:p>
                      <a:pPr marL="0" marR="0" lvl="0" indent="0" algn="l"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400" b="0" i="0" u="none" strike="noStrike" cap="none" normalizeH="0" baseline="0" dirty="0" smtClean="0">
                          <a:ln>
                            <a:noFill/>
                          </a:ln>
                          <a:solidFill>
                            <a:srgbClr val="000000"/>
                          </a:solidFill>
                          <a:effectLst/>
                          <a:latin typeface="Arial" charset="0"/>
                          <a:ea typeface="Microsoft YaHei" pitchFamily="32" charset="-122"/>
                          <a:cs typeface="Arial" charset="0"/>
                        </a:rPr>
                        <a:t>Can the project be done in 6~9 months? </a:t>
                      </a:r>
                    </a:p>
                  </a:txBody>
                  <a:tcPr marL="90000" marR="90000" marT="269066" marB="46788" anchor="ctr" horzOverflow="overflow">
                    <a:lnL>
                      <a:noFill/>
                    </a:lnL>
                    <a:lnR>
                      <a:noFill/>
                    </a:lnR>
                    <a:lnT>
                      <a:noFill/>
                    </a:lnT>
                    <a:lnB>
                      <a:noFill/>
                    </a:lnB>
                    <a:lnTlToBr>
                      <a:noFill/>
                    </a:lnTlToBr>
                    <a:lnBlToTr>
                      <a:noFill/>
                    </a:lnBlToTr>
                    <a:solidFill>
                      <a:srgbClr val="CBD3E8"/>
                    </a:solidFill>
                  </a:tcPr>
                </a:tc>
                <a:tc>
                  <a:txBody>
                    <a:bodyPr/>
                    <a:lstStyle/>
                    <a:p>
                      <a:pPr marL="0" marR="0" lvl="0" indent="0" algn="l"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400" b="0" i="0" u="none" strike="noStrike" cap="none" normalizeH="0" baseline="0" dirty="0" smtClean="0">
                        <a:ln>
                          <a:noFill/>
                        </a:ln>
                        <a:solidFill>
                          <a:srgbClr val="000000"/>
                        </a:solidFill>
                        <a:effectLst/>
                        <a:latin typeface="Arial" charset="0"/>
                        <a:ea typeface="Microsoft YaHei" pitchFamily="32" charset="-122"/>
                        <a:cs typeface="Arial" charset="0"/>
                      </a:endParaRPr>
                    </a:p>
                  </a:txBody>
                  <a:tcPr marL="90000" marR="90000" marT="269066" marB="46788" anchor="ctr" horzOverflow="overflow">
                    <a:lnL>
                      <a:noFill/>
                    </a:lnL>
                    <a:lnR>
                      <a:noFill/>
                    </a:lnR>
                    <a:lnT>
                      <a:noFill/>
                    </a:lnT>
                    <a:lnB>
                      <a:noFill/>
                    </a:lnB>
                    <a:lnTlToBr>
                      <a:noFill/>
                    </a:lnTlToBr>
                    <a:lnBlToTr>
                      <a:noFill/>
                    </a:lnBlToTr>
                    <a:solidFill>
                      <a:srgbClr val="CBD3E8"/>
                    </a:solidFill>
                  </a:tcPr>
                </a:tc>
                <a:tc>
                  <a:txBody>
                    <a:bodyPr/>
                    <a:lstStyle/>
                    <a:p>
                      <a:pPr marL="0" marR="0" lvl="0" indent="0" algn="l"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400" b="0" i="0" u="none" strike="noStrike" cap="none" normalizeH="0" baseline="0" dirty="0" smtClean="0">
                        <a:ln>
                          <a:noFill/>
                        </a:ln>
                        <a:solidFill>
                          <a:srgbClr val="000000"/>
                        </a:solidFill>
                        <a:effectLst/>
                        <a:latin typeface="Arial" charset="0"/>
                        <a:ea typeface="Microsoft YaHei" pitchFamily="32" charset="-122"/>
                        <a:cs typeface="Arial" charset="0"/>
                      </a:endParaRPr>
                    </a:p>
                  </a:txBody>
                  <a:tcPr marL="90000" marR="90000" marT="269066" marB="46788" anchor="ctr" horzOverflow="overflow">
                    <a:lnL>
                      <a:noFill/>
                    </a:lnL>
                    <a:lnR>
                      <a:noFill/>
                    </a:lnR>
                    <a:lnT>
                      <a:noFill/>
                    </a:lnT>
                    <a:lnB>
                      <a:noFill/>
                    </a:lnB>
                    <a:lnTlToBr>
                      <a:noFill/>
                    </a:lnTlToBr>
                    <a:lnBlToTr>
                      <a:noFill/>
                    </a:lnBlToTr>
                    <a:solidFill>
                      <a:srgbClr val="CBD3E8"/>
                    </a:solidFill>
                  </a:tcPr>
                </a:tc>
              </a:tr>
              <a:tr h="597533">
                <a:tc>
                  <a:txBody>
                    <a:bodyPr/>
                    <a:lstStyle/>
                    <a:p>
                      <a:pPr marL="0" marR="0" lvl="0" indent="0" algn="ctr"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400" b="0" i="0" u="none" strike="noStrike" cap="none" normalizeH="0" baseline="0" dirty="0" smtClean="0">
                          <a:ln>
                            <a:noFill/>
                          </a:ln>
                          <a:solidFill>
                            <a:srgbClr val="000000"/>
                          </a:solidFill>
                          <a:effectLst/>
                          <a:latin typeface="Arial" charset="0"/>
                          <a:ea typeface="Microsoft YaHei" pitchFamily="32" charset="-122"/>
                          <a:cs typeface="Arial" charset="0"/>
                        </a:rPr>
                        <a:t>6</a:t>
                      </a:r>
                    </a:p>
                  </a:txBody>
                  <a:tcPr marL="90000" marR="90000" marT="269066" marB="46788" anchor="ctr" horzOverflow="overflow">
                    <a:lnL>
                      <a:noFill/>
                    </a:lnL>
                    <a:lnR>
                      <a:noFill/>
                    </a:lnR>
                    <a:lnT>
                      <a:noFill/>
                    </a:lnT>
                    <a:lnB>
                      <a:noFill/>
                    </a:lnB>
                    <a:lnTlToBr>
                      <a:noFill/>
                    </a:lnTlToBr>
                    <a:lnBlToTr>
                      <a:noFill/>
                    </a:lnBlToTr>
                    <a:solidFill>
                      <a:srgbClr val="E7EAF4"/>
                    </a:solidFill>
                  </a:tcPr>
                </a:tc>
                <a:tc>
                  <a:txBody>
                    <a:bodyPr/>
                    <a:lstStyle/>
                    <a:p>
                      <a:pPr marL="0" marR="0" lvl="0" indent="0" algn="l"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400" b="0" i="0" u="none" strike="noStrike" cap="none" normalizeH="0" baseline="0" dirty="0" smtClean="0">
                          <a:ln>
                            <a:noFill/>
                          </a:ln>
                          <a:solidFill>
                            <a:srgbClr val="000000"/>
                          </a:solidFill>
                          <a:effectLst/>
                          <a:latin typeface="Arial" charset="0"/>
                          <a:ea typeface="Microsoft YaHei" pitchFamily="32" charset="-122"/>
                          <a:cs typeface="Arial" charset="0"/>
                        </a:rPr>
                        <a:t>Is the project scope within control of the Project Team? </a:t>
                      </a:r>
                    </a:p>
                  </a:txBody>
                  <a:tcPr marL="90000" marR="90000" marT="269066" marB="46788" anchor="ctr" horzOverflow="overflow">
                    <a:lnL>
                      <a:noFill/>
                    </a:lnL>
                    <a:lnR>
                      <a:noFill/>
                    </a:lnR>
                    <a:lnT>
                      <a:noFill/>
                    </a:lnT>
                    <a:lnB>
                      <a:noFill/>
                    </a:lnB>
                    <a:lnTlToBr>
                      <a:noFill/>
                    </a:lnTlToBr>
                    <a:lnBlToTr>
                      <a:noFill/>
                    </a:lnBlToTr>
                    <a:solidFill>
                      <a:srgbClr val="E7EAF4"/>
                    </a:solidFill>
                  </a:tcPr>
                </a:tc>
                <a:tc>
                  <a:txBody>
                    <a:bodyPr/>
                    <a:lstStyle/>
                    <a:p>
                      <a:pPr marL="0" marR="0" lvl="0" indent="0" algn="l"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400" b="0" i="0" u="none" strike="noStrike" cap="none" normalizeH="0" baseline="0" dirty="0" smtClean="0">
                        <a:ln>
                          <a:noFill/>
                        </a:ln>
                        <a:solidFill>
                          <a:srgbClr val="000000"/>
                        </a:solidFill>
                        <a:effectLst/>
                        <a:latin typeface="Arial" charset="0"/>
                        <a:ea typeface="Microsoft YaHei" pitchFamily="32" charset="-122"/>
                        <a:cs typeface="Arial" charset="0"/>
                      </a:endParaRPr>
                    </a:p>
                  </a:txBody>
                  <a:tcPr marL="90000" marR="90000" marT="269066" marB="46788" anchor="ctr" horzOverflow="overflow">
                    <a:lnL>
                      <a:noFill/>
                    </a:lnL>
                    <a:lnR>
                      <a:noFill/>
                    </a:lnR>
                    <a:lnT>
                      <a:noFill/>
                    </a:lnT>
                    <a:lnB>
                      <a:noFill/>
                    </a:lnB>
                    <a:lnTlToBr>
                      <a:noFill/>
                    </a:lnTlToBr>
                    <a:lnBlToTr>
                      <a:noFill/>
                    </a:lnBlToTr>
                    <a:solidFill>
                      <a:srgbClr val="E7EAF4"/>
                    </a:solidFill>
                  </a:tcPr>
                </a:tc>
                <a:tc>
                  <a:txBody>
                    <a:bodyPr/>
                    <a:lstStyle/>
                    <a:p>
                      <a:pPr marL="0" marR="0" lvl="0" indent="0" algn="l"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400" b="0" i="0" u="none" strike="noStrike" cap="none" normalizeH="0" baseline="0" dirty="0" smtClean="0">
                          <a:ln>
                            <a:noFill/>
                          </a:ln>
                          <a:solidFill>
                            <a:srgbClr val="000000"/>
                          </a:solidFill>
                          <a:effectLst/>
                          <a:latin typeface="Arial" charset="0"/>
                          <a:ea typeface="Microsoft YaHei" pitchFamily="32" charset="-122"/>
                          <a:cs typeface="Arial" charset="0"/>
                        </a:rPr>
                        <a:t>Onsite &amp; offshore team collaboration</a:t>
                      </a:r>
                    </a:p>
                  </a:txBody>
                  <a:tcPr marL="90000" marR="90000" marT="269066" marB="46788" anchor="ctr" horzOverflow="overflow">
                    <a:lnL>
                      <a:noFill/>
                    </a:lnL>
                    <a:lnR>
                      <a:noFill/>
                    </a:lnR>
                    <a:lnT>
                      <a:noFill/>
                    </a:lnT>
                    <a:lnB>
                      <a:noFill/>
                    </a:lnB>
                    <a:lnTlToBr>
                      <a:noFill/>
                    </a:lnTlToBr>
                    <a:lnBlToTr>
                      <a:noFill/>
                    </a:lnBlToTr>
                    <a:solidFill>
                      <a:srgbClr val="E7EAF4"/>
                    </a:solidFill>
                  </a:tcPr>
                </a:tc>
              </a:tr>
              <a:tr h="456694">
                <a:tc>
                  <a:txBody>
                    <a:bodyPr/>
                    <a:lstStyle/>
                    <a:p>
                      <a:pPr marL="0" marR="0" lvl="0" indent="0" algn="ctr"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400" b="0" i="0" u="none" strike="noStrike" cap="none" normalizeH="0" baseline="0" dirty="0" smtClean="0">
                          <a:ln>
                            <a:noFill/>
                          </a:ln>
                          <a:solidFill>
                            <a:srgbClr val="000000"/>
                          </a:solidFill>
                          <a:effectLst/>
                          <a:latin typeface="Arial" charset="0"/>
                          <a:ea typeface="Microsoft YaHei" pitchFamily="32" charset="-122"/>
                          <a:cs typeface="Arial" charset="0"/>
                        </a:rPr>
                        <a:t>7</a:t>
                      </a:r>
                    </a:p>
                  </a:txBody>
                  <a:tcPr marL="90000" marR="90000" marT="269066" marB="46788" anchor="ctr" horzOverflow="overflow">
                    <a:lnL>
                      <a:noFill/>
                    </a:lnL>
                    <a:lnR>
                      <a:noFill/>
                    </a:lnR>
                    <a:lnT>
                      <a:noFill/>
                    </a:lnT>
                    <a:lnB>
                      <a:noFill/>
                    </a:lnB>
                    <a:lnTlToBr>
                      <a:noFill/>
                    </a:lnTlToBr>
                    <a:lnBlToTr>
                      <a:noFill/>
                    </a:lnBlToTr>
                    <a:solidFill>
                      <a:srgbClr val="CBD3E8"/>
                    </a:solidFill>
                  </a:tcPr>
                </a:tc>
                <a:tc>
                  <a:txBody>
                    <a:bodyPr/>
                    <a:lstStyle/>
                    <a:p>
                      <a:pPr marL="0" marR="0" lvl="0" indent="0" algn="l"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400" b="0" i="0" u="none" strike="noStrike" cap="none" normalizeH="0" baseline="0" dirty="0" smtClean="0">
                          <a:ln>
                            <a:noFill/>
                          </a:ln>
                          <a:solidFill>
                            <a:srgbClr val="000000"/>
                          </a:solidFill>
                          <a:effectLst/>
                          <a:latin typeface="Arial" charset="0"/>
                          <a:ea typeface="Microsoft YaHei" pitchFamily="32" charset="-122"/>
                          <a:cs typeface="Arial" charset="0"/>
                        </a:rPr>
                        <a:t>Can the benefits be quantified in money value?</a:t>
                      </a:r>
                    </a:p>
                  </a:txBody>
                  <a:tcPr marL="90000" marR="90000" marT="269066" marB="46788" anchor="ctr" horzOverflow="overflow">
                    <a:lnL>
                      <a:noFill/>
                    </a:lnL>
                    <a:lnR>
                      <a:noFill/>
                    </a:lnR>
                    <a:lnT>
                      <a:noFill/>
                    </a:lnT>
                    <a:lnB>
                      <a:noFill/>
                    </a:lnB>
                    <a:lnTlToBr>
                      <a:noFill/>
                    </a:lnTlToBr>
                    <a:lnBlToTr>
                      <a:noFill/>
                    </a:lnBlToTr>
                    <a:solidFill>
                      <a:srgbClr val="CBD3E8"/>
                    </a:solidFill>
                  </a:tcPr>
                </a:tc>
                <a:tc>
                  <a:txBody>
                    <a:bodyPr/>
                    <a:lstStyle/>
                    <a:p>
                      <a:pPr marL="0" marR="0" lvl="0" indent="0" algn="l"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400" b="0" i="0" u="none" strike="noStrike" cap="none" normalizeH="0" baseline="0" dirty="0" smtClean="0">
                        <a:ln>
                          <a:noFill/>
                        </a:ln>
                        <a:solidFill>
                          <a:srgbClr val="000000"/>
                        </a:solidFill>
                        <a:effectLst/>
                        <a:latin typeface="Arial" charset="0"/>
                        <a:ea typeface="Microsoft YaHei" pitchFamily="32" charset="-122"/>
                        <a:cs typeface="Arial" charset="0"/>
                      </a:endParaRPr>
                    </a:p>
                  </a:txBody>
                  <a:tcPr marL="90000" marR="90000" marT="269066" marB="46788" anchor="ctr" horzOverflow="overflow">
                    <a:lnL>
                      <a:noFill/>
                    </a:lnL>
                    <a:lnR>
                      <a:noFill/>
                    </a:lnR>
                    <a:lnT>
                      <a:noFill/>
                    </a:lnT>
                    <a:lnB>
                      <a:noFill/>
                    </a:lnB>
                    <a:lnTlToBr>
                      <a:noFill/>
                    </a:lnTlToBr>
                    <a:lnBlToTr>
                      <a:noFill/>
                    </a:lnBlToTr>
                    <a:solidFill>
                      <a:srgbClr val="CBD3E8"/>
                    </a:solidFill>
                  </a:tcPr>
                </a:tc>
                <a:tc>
                  <a:txBody>
                    <a:bodyPr/>
                    <a:lstStyle/>
                    <a:p>
                      <a:pPr marL="0" marR="0" lvl="0" indent="0" algn="l"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400" b="0" i="0" u="none" strike="noStrike" cap="none" normalizeH="0" baseline="0" dirty="0" smtClean="0">
                          <a:ln>
                            <a:noFill/>
                          </a:ln>
                          <a:solidFill>
                            <a:srgbClr val="000000"/>
                          </a:solidFill>
                          <a:effectLst/>
                          <a:latin typeface="Arial" charset="0"/>
                          <a:ea typeface="Microsoft YaHei" pitchFamily="32" charset="-122"/>
                          <a:cs typeface="Arial" charset="0"/>
                        </a:rPr>
                        <a:t>Cost saving in $</a:t>
                      </a:r>
                    </a:p>
                  </a:txBody>
                  <a:tcPr marL="90000" marR="90000" marT="269066" marB="46788" anchor="ctr" horzOverflow="overflow">
                    <a:lnL>
                      <a:noFill/>
                    </a:lnL>
                    <a:lnR>
                      <a:noFill/>
                    </a:lnR>
                    <a:lnT>
                      <a:noFill/>
                    </a:lnT>
                    <a:lnB>
                      <a:noFill/>
                    </a:lnB>
                    <a:lnTlToBr>
                      <a:noFill/>
                    </a:lnTlToBr>
                    <a:lnBlToTr>
                      <a:noFill/>
                    </a:lnBlToTr>
                    <a:solidFill>
                      <a:srgbClr val="CBD3E8"/>
                    </a:solidFill>
                  </a:tcPr>
                </a:tc>
              </a:tr>
              <a:tr h="597533">
                <a:tc>
                  <a:txBody>
                    <a:bodyPr/>
                    <a:lstStyle/>
                    <a:p>
                      <a:pPr marL="0" marR="0" lvl="0" indent="0" algn="ctr"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400" b="0" i="0" u="none" strike="noStrike" cap="none" normalizeH="0" baseline="0" dirty="0" smtClean="0">
                          <a:ln>
                            <a:noFill/>
                          </a:ln>
                          <a:solidFill>
                            <a:srgbClr val="000000"/>
                          </a:solidFill>
                          <a:effectLst/>
                          <a:latin typeface="Arial" charset="0"/>
                          <a:ea typeface="Microsoft YaHei" pitchFamily="32" charset="-122"/>
                          <a:cs typeface="Arial" charset="0"/>
                        </a:rPr>
                        <a:t>8</a:t>
                      </a:r>
                    </a:p>
                  </a:txBody>
                  <a:tcPr marL="90000" marR="90000" marT="269066" marB="46788" anchor="ctr" horzOverflow="overflow">
                    <a:lnL>
                      <a:noFill/>
                    </a:lnL>
                    <a:lnR>
                      <a:noFill/>
                    </a:lnR>
                    <a:lnT>
                      <a:noFill/>
                    </a:lnT>
                    <a:lnB>
                      <a:noFill/>
                    </a:lnB>
                    <a:lnTlToBr>
                      <a:noFill/>
                    </a:lnTlToBr>
                    <a:lnBlToTr>
                      <a:noFill/>
                    </a:lnBlToTr>
                    <a:solidFill>
                      <a:srgbClr val="E7EAF4"/>
                    </a:solidFill>
                  </a:tcPr>
                </a:tc>
                <a:tc>
                  <a:txBody>
                    <a:bodyPr/>
                    <a:lstStyle/>
                    <a:p>
                      <a:pPr marL="0" marR="0" lvl="0" indent="0" algn="l"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400" b="0" i="0" u="none" strike="noStrike" cap="none" normalizeH="0" baseline="0" dirty="0" smtClean="0">
                          <a:ln>
                            <a:noFill/>
                          </a:ln>
                          <a:solidFill>
                            <a:srgbClr val="000000"/>
                          </a:solidFill>
                          <a:effectLst/>
                          <a:latin typeface="Arial" charset="0"/>
                          <a:ea typeface="Microsoft YaHei" pitchFamily="32" charset="-122"/>
                          <a:cs typeface="Arial" charset="0"/>
                        </a:rPr>
                        <a:t>Is there a benefit to stakeholders?</a:t>
                      </a:r>
                    </a:p>
                  </a:txBody>
                  <a:tcPr marL="90000" marR="90000" marT="269066" marB="46788" anchor="ctr" horzOverflow="overflow">
                    <a:lnL>
                      <a:noFill/>
                    </a:lnL>
                    <a:lnR>
                      <a:noFill/>
                    </a:lnR>
                    <a:lnT>
                      <a:noFill/>
                    </a:lnT>
                    <a:lnB>
                      <a:noFill/>
                    </a:lnB>
                    <a:lnTlToBr>
                      <a:noFill/>
                    </a:lnTlToBr>
                    <a:lnBlToTr>
                      <a:noFill/>
                    </a:lnBlToTr>
                    <a:solidFill>
                      <a:srgbClr val="E7EAF4"/>
                    </a:solidFill>
                  </a:tcPr>
                </a:tc>
                <a:tc>
                  <a:txBody>
                    <a:bodyPr/>
                    <a:lstStyle/>
                    <a:p>
                      <a:pPr marL="0" marR="0" lvl="0" indent="0" algn="l"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400" b="0" i="0" u="none" strike="noStrike" cap="none" normalizeH="0" baseline="0" dirty="0" smtClean="0">
                        <a:ln>
                          <a:noFill/>
                        </a:ln>
                        <a:solidFill>
                          <a:srgbClr val="000000"/>
                        </a:solidFill>
                        <a:effectLst/>
                        <a:latin typeface="Arial" charset="0"/>
                        <a:ea typeface="Microsoft YaHei" pitchFamily="32" charset="-122"/>
                        <a:cs typeface="Arial" charset="0"/>
                      </a:endParaRPr>
                    </a:p>
                  </a:txBody>
                  <a:tcPr marL="90000" marR="90000" marT="269066" marB="46788" anchor="ctr" horzOverflow="overflow">
                    <a:lnL>
                      <a:noFill/>
                    </a:lnL>
                    <a:lnR>
                      <a:noFill/>
                    </a:lnR>
                    <a:lnT>
                      <a:noFill/>
                    </a:lnT>
                    <a:lnB>
                      <a:noFill/>
                    </a:lnB>
                    <a:lnTlToBr>
                      <a:noFill/>
                    </a:lnTlToBr>
                    <a:lnBlToTr>
                      <a:noFill/>
                    </a:lnBlToTr>
                    <a:solidFill>
                      <a:srgbClr val="E7EAF4"/>
                    </a:solidFill>
                  </a:tcPr>
                </a:tc>
                <a:tc>
                  <a:txBody>
                    <a:bodyPr/>
                    <a:lstStyle/>
                    <a:p>
                      <a:pPr marL="0" marR="0" lvl="0" indent="0" algn="l" defTabSz="457200" rtl="0" eaLnBrk="1" fontAlgn="base" latinLnBrk="0" hangingPunct="1">
                        <a:lnSpc>
                          <a:spcPct val="6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400" b="0" i="0" u="none" strike="noStrike" cap="none" normalizeH="0" baseline="0" dirty="0" smtClean="0">
                          <a:ln>
                            <a:noFill/>
                          </a:ln>
                          <a:solidFill>
                            <a:srgbClr val="000000"/>
                          </a:solidFill>
                          <a:effectLst/>
                          <a:latin typeface="Arial" charset="0"/>
                          <a:ea typeface="Microsoft YaHei" pitchFamily="32" charset="-122"/>
                          <a:cs typeface="Arial" charset="0"/>
                        </a:rPr>
                        <a:t>Customer &amp; delivery team</a:t>
                      </a:r>
                    </a:p>
                  </a:txBody>
                  <a:tcPr marL="90000" marR="90000" marT="269066" marB="46788" anchor="ctr" horzOverflow="overflow">
                    <a:lnL>
                      <a:noFill/>
                    </a:lnL>
                    <a:lnR>
                      <a:noFill/>
                    </a:lnR>
                    <a:lnT>
                      <a:noFill/>
                    </a:lnT>
                    <a:lnB>
                      <a:noFill/>
                    </a:lnB>
                    <a:lnTlToBr>
                      <a:noFill/>
                    </a:lnTlToBr>
                    <a:lnBlToTr>
                      <a:noFill/>
                    </a:lnBlToTr>
                    <a:solidFill>
                      <a:srgbClr val="E7EAF4"/>
                    </a:solidFill>
                  </a:tcPr>
                </a:tc>
              </a:tr>
            </a:tbl>
          </a:graphicData>
        </a:graphic>
      </p:graphicFrame>
      <p:grpSp>
        <p:nvGrpSpPr>
          <p:cNvPr id="4138" name="Group 41"/>
          <p:cNvGrpSpPr>
            <a:grpSpLocks/>
          </p:cNvGrpSpPr>
          <p:nvPr/>
        </p:nvGrpSpPr>
        <p:grpSpPr bwMode="auto">
          <a:xfrm>
            <a:off x="6324600" y="1662113"/>
            <a:ext cx="371475" cy="219075"/>
            <a:chOff x="3984" y="1008"/>
            <a:chExt cx="234" cy="138"/>
          </a:xfrm>
        </p:grpSpPr>
        <p:sp>
          <p:nvSpPr>
            <p:cNvPr id="4160" name="Line 42"/>
            <p:cNvSpPr>
              <a:spLocks noChangeShapeType="1"/>
            </p:cNvSpPr>
            <p:nvPr/>
          </p:nvSpPr>
          <p:spPr bwMode="auto">
            <a:xfrm>
              <a:off x="3984" y="1093"/>
              <a:ext cx="66" cy="47"/>
            </a:xfrm>
            <a:prstGeom prst="line">
              <a:avLst/>
            </a:prstGeom>
            <a:noFill/>
            <a:ln w="44280" cap="sq">
              <a:solidFill>
                <a:srgbClr val="407C15"/>
              </a:solidFill>
              <a:miter lim="800000"/>
              <a:headEnd/>
              <a:tailEnd/>
            </a:ln>
          </p:spPr>
          <p:txBody>
            <a:bodyPr/>
            <a:lstStyle/>
            <a:p>
              <a:endParaRPr lang="en-US" dirty="0"/>
            </a:p>
          </p:txBody>
        </p:sp>
        <p:sp>
          <p:nvSpPr>
            <p:cNvPr id="4161" name="Line 43"/>
            <p:cNvSpPr>
              <a:spLocks noChangeShapeType="1"/>
            </p:cNvSpPr>
            <p:nvPr/>
          </p:nvSpPr>
          <p:spPr bwMode="auto">
            <a:xfrm flipV="1">
              <a:off x="4056" y="1007"/>
              <a:ext cx="162" cy="140"/>
            </a:xfrm>
            <a:prstGeom prst="line">
              <a:avLst/>
            </a:prstGeom>
            <a:noFill/>
            <a:ln w="44280" cap="sq">
              <a:solidFill>
                <a:srgbClr val="407C15"/>
              </a:solidFill>
              <a:miter lim="800000"/>
              <a:headEnd/>
              <a:tailEnd/>
            </a:ln>
          </p:spPr>
          <p:txBody>
            <a:bodyPr/>
            <a:lstStyle/>
            <a:p>
              <a:endParaRPr lang="en-US" dirty="0"/>
            </a:p>
          </p:txBody>
        </p:sp>
      </p:grpSp>
      <p:grpSp>
        <p:nvGrpSpPr>
          <p:cNvPr id="4139" name="Group 44"/>
          <p:cNvGrpSpPr>
            <a:grpSpLocks/>
          </p:cNvGrpSpPr>
          <p:nvPr/>
        </p:nvGrpSpPr>
        <p:grpSpPr bwMode="auto">
          <a:xfrm>
            <a:off x="6324600" y="2138363"/>
            <a:ext cx="371475" cy="219075"/>
            <a:chOff x="3984" y="1200"/>
            <a:chExt cx="234" cy="138"/>
          </a:xfrm>
        </p:grpSpPr>
        <p:sp>
          <p:nvSpPr>
            <p:cNvPr id="4158" name="Line 45"/>
            <p:cNvSpPr>
              <a:spLocks noChangeShapeType="1"/>
            </p:cNvSpPr>
            <p:nvPr/>
          </p:nvSpPr>
          <p:spPr bwMode="auto">
            <a:xfrm>
              <a:off x="3984" y="1286"/>
              <a:ext cx="66" cy="47"/>
            </a:xfrm>
            <a:prstGeom prst="line">
              <a:avLst/>
            </a:prstGeom>
            <a:noFill/>
            <a:ln w="44280" cap="sq">
              <a:solidFill>
                <a:srgbClr val="407C15"/>
              </a:solidFill>
              <a:miter lim="800000"/>
              <a:headEnd/>
              <a:tailEnd/>
            </a:ln>
          </p:spPr>
          <p:txBody>
            <a:bodyPr/>
            <a:lstStyle/>
            <a:p>
              <a:endParaRPr lang="en-US" dirty="0"/>
            </a:p>
          </p:txBody>
        </p:sp>
        <p:sp>
          <p:nvSpPr>
            <p:cNvPr id="4159" name="Line 46"/>
            <p:cNvSpPr>
              <a:spLocks noChangeShapeType="1"/>
            </p:cNvSpPr>
            <p:nvPr/>
          </p:nvSpPr>
          <p:spPr bwMode="auto">
            <a:xfrm flipV="1">
              <a:off x="4056" y="1199"/>
              <a:ext cx="162" cy="140"/>
            </a:xfrm>
            <a:prstGeom prst="line">
              <a:avLst/>
            </a:prstGeom>
            <a:noFill/>
            <a:ln w="44280" cap="sq">
              <a:solidFill>
                <a:srgbClr val="407C15"/>
              </a:solidFill>
              <a:miter lim="800000"/>
              <a:headEnd/>
              <a:tailEnd/>
            </a:ln>
          </p:spPr>
          <p:txBody>
            <a:bodyPr/>
            <a:lstStyle/>
            <a:p>
              <a:endParaRPr lang="en-US" dirty="0"/>
            </a:p>
          </p:txBody>
        </p:sp>
      </p:grpSp>
      <p:grpSp>
        <p:nvGrpSpPr>
          <p:cNvPr id="4140" name="Group 47"/>
          <p:cNvGrpSpPr>
            <a:grpSpLocks/>
          </p:cNvGrpSpPr>
          <p:nvPr/>
        </p:nvGrpSpPr>
        <p:grpSpPr bwMode="auto">
          <a:xfrm>
            <a:off x="6315075" y="2667000"/>
            <a:ext cx="371475" cy="219075"/>
            <a:chOff x="3984" y="1440"/>
            <a:chExt cx="234" cy="138"/>
          </a:xfrm>
        </p:grpSpPr>
        <p:sp>
          <p:nvSpPr>
            <p:cNvPr id="4156" name="Line 48"/>
            <p:cNvSpPr>
              <a:spLocks noChangeShapeType="1"/>
            </p:cNvSpPr>
            <p:nvPr/>
          </p:nvSpPr>
          <p:spPr bwMode="auto">
            <a:xfrm>
              <a:off x="3984" y="1525"/>
              <a:ext cx="66" cy="47"/>
            </a:xfrm>
            <a:prstGeom prst="line">
              <a:avLst/>
            </a:prstGeom>
            <a:noFill/>
            <a:ln w="44280" cap="sq">
              <a:solidFill>
                <a:srgbClr val="407C15"/>
              </a:solidFill>
              <a:miter lim="800000"/>
              <a:headEnd/>
              <a:tailEnd/>
            </a:ln>
          </p:spPr>
          <p:txBody>
            <a:bodyPr/>
            <a:lstStyle/>
            <a:p>
              <a:endParaRPr lang="en-US" dirty="0"/>
            </a:p>
          </p:txBody>
        </p:sp>
        <p:sp>
          <p:nvSpPr>
            <p:cNvPr id="4157" name="Line 49"/>
            <p:cNvSpPr>
              <a:spLocks noChangeShapeType="1"/>
            </p:cNvSpPr>
            <p:nvPr/>
          </p:nvSpPr>
          <p:spPr bwMode="auto">
            <a:xfrm flipV="1">
              <a:off x="4056" y="1439"/>
              <a:ext cx="162" cy="140"/>
            </a:xfrm>
            <a:prstGeom prst="line">
              <a:avLst/>
            </a:prstGeom>
            <a:noFill/>
            <a:ln w="44280" cap="sq">
              <a:solidFill>
                <a:srgbClr val="407C15"/>
              </a:solidFill>
              <a:miter lim="800000"/>
              <a:headEnd/>
              <a:tailEnd/>
            </a:ln>
          </p:spPr>
          <p:txBody>
            <a:bodyPr/>
            <a:lstStyle/>
            <a:p>
              <a:endParaRPr lang="en-US" dirty="0"/>
            </a:p>
          </p:txBody>
        </p:sp>
      </p:grpSp>
      <p:grpSp>
        <p:nvGrpSpPr>
          <p:cNvPr id="4141" name="Group 50"/>
          <p:cNvGrpSpPr>
            <a:grpSpLocks/>
          </p:cNvGrpSpPr>
          <p:nvPr/>
        </p:nvGrpSpPr>
        <p:grpSpPr bwMode="auto">
          <a:xfrm>
            <a:off x="6324600" y="3124200"/>
            <a:ext cx="371475" cy="219075"/>
            <a:chOff x="3984" y="1680"/>
            <a:chExt cx="234" cy="138"/>
          </a:xfrm>
        </p:grpSpPr>
        <p:sp>
          <p:nvSpPr>
            <p:cNvPr id="4154" name="Line 51"/>
            <p:cNvSpPr>
              <a:spLocks noChangeShapeType="1"/>
            </p:cNvSpPr>
            <p:nvPr/>
          </p:nvSpPr>
          <p:spPr bwMode="auto">
            <a:xfrm>
              <a:off x="3984" y="1766"/>
              <a:ext cx="66" cy="47"/>
            </a:xfrm>
            <a:prstGeom prst="line">
              <a:avLst/>
            </a:prstGeom>
            <a:noFill/>
            <a:ln w="44280" cap="sq">
              <a:solidFill>
                <a:srgbClr val="407C15"/>
              </a:solidFill>
              <a:miter lim="800000"/>
              <a:headEnd/>
              <a:tailEnd/>
            </a:ln>
          </p:spPr>
          <p:txBody>
            <a:bodyPr/>
            <a:lstStyle/>
            <a:p>
              <a:endParaRPr lang="en-US" dirty="0"/>
            </a:p>
          </p:txBody>
        </p:sp>
        <p:sp>
          <p:nvSpPr>
            <p:cNvPr id="4155" name="Line 52"/>
            <p:cNvSpPr>
              <a:spLocks noChangeShapeType="1"/>
            </p:cNvSpPr>
            <p:nvPr/>
          </p:nvSpPr>
          <p:spPr bwMode="auto">
            <a:xfrm flipV="1">
              <a:off x="4056" y="1679"/>
              <a:ext cx="162" cy="140"/>
            </a:xfrm>
            <a:prstGeom prst="line">
              <a:avLst/>
            </a:prstGeom>
            <a:noFill/>
            <a:ln w="44280" cap="sq">
              <a:solidFill>
                <a:srgbClr val="407C15"/>
              </a:solidFill>
              <a:miter lim="800000"/>
              <a:headEnd/>
              <a:tailEnd/>
            </a:ln>
          </p:spPr>
          <p:txBody>
            <a:bodyPr/>
            <a:lstStyle/>
            <a:p>
              <a:endParaRPr lang="en-US" dirty="0"/>
            </a:p>
          </p:txBody>
        </p:sp>
      </p:grpSp>
      <p:grpSp>
        <p:nvGrpSpPr>
          <p:cNvPr id="4142" name="Group 53"/>
          <p:cNvGrpSpPr>
            <a:grpSpLocks/>
          </p:cNvGrpSpPr>
          <p:nvPr/>
        </p:nvGrpSpPr>
        <p:grpSpPr bwMode="auto">
          <a:xfrm>
            <a:off x="6324600" y="3733800"/>
            <a:ext cx="371475" cy="219075"/>
            <a:chOff x="3984" y="1968"/>
            <a:chExt cx="234" cy="138"/>
          </a:xfrm>
        </p:grpSpPr>
        <p:sp>
          <p:nvSpPr>
            <p:cNvPr id="4152" name="Line 54"/>
            <p:cNvSpPr>
              <a:spLocks noChangeShapeType="1"/>
            </p:cNvSpPr>
            <p:nvPr/>
          </p:nvSpPr>
          <p:spPr bwMode="auto">
            <a:xfrm>
              <a:off x="3984" y="2054"/>
              <a:ext cx="66" cy="47"/>
            </a:xfrm>
            <a:prstGeom prst="line">
              <a:avLst/>
            </a:prstGeom>
            <a:noFill/>
            <a:ln w="44280" cap="sq">
              <a:solidFill>
                <a:srgbClr val="407C15"/>
              </a:solidFill>
              <a:miter lim="800000"/>
              <a:headEnd/>
              <a:tailEnd/>
            </a:ln>
          </p:spPr>
          <p:txBody>
            <a:bodyPr/>
            <a:lstStyle/>
            <a:p>
              <a:endParaRPr lang="en-US" dirty="0"/>
            </a:p>
          </p:txBody>
        </p:sp>
        <p:sp>
          <p:nvSpPr>
            <p:cNvPr id="4153" name="Line 55"/>
            <p:cNvSpPr>
              <a:spLocks noChangeShapeType="1"/>
            </p:cNvSpPr>
            <p:nvPr/>
          </p:nvSpPr>
          <p:spPr bwMode="auto">
            <a:xfrm flipV="1">
              <a:off x="4056" y="1967"/>
              <a:ext cx="162" cy="140"/>
            </a:xfrm>
            <a:prstGeom prst="line">
              <a:avLst/>
            </a:prstGeom>
            <a:noFill/>
            <a:ln w="44280" cap="sq">
              <a:solidFill>
                <a:srgbClr val="407C15"/>
              </a:solidFill>
              <a:miter lim="800000"/>
              <a:headEnd/>
              <a:tailEnd/>
            </a:ln>
          </p:spPr>
          <p:txBody>
            <a:bodyPr/>
            <a:lstStyle/>
            <a:p>
              <a:endParaRPr lang="en-US" dirty="0"/>
            </a:p>
          </p:txBody>
        </p:sp>
      </p:grpSp>
      <p:grpSp>
        <p:nvGrpSpPr>
          <p:cNvPr id="4143" name="Group 56"/>
          <p:cNvGrpSpPr>
            <a:grpSpLocks/>
          </p:cNvGrpSpPr>
          <p:nvPr/>
        </p:nvGrpSpPr>
        <p:grpSpPr bwMode="auto">
          <a:xfrm>
            <a:off x="6357938" y="4267200"/>
            <a:ext cx="371475" cy="219075"/>
            <a:chOff x="3984" y="2304"/>
            <a:chExt cx="234" cy="138"/>
          </a:xfrm>
        </p:grpSpPr>
        <p:sp>
          <p:nvSpPr>
            <p:cNvPr id="4150" name="Line 57"/>
            <p:cNvSpPr>
              <a:spLocks noChangeShapeType="1"/>
            </p:cNvSpPr>
            <p:nvPr/>
          </p:nvSpPr>
          <p:spPr bwMode="auto">
            <a:xfrm>
              <a:off x="3984" y="2389"/>
              <a:ext cx="66" cy="47"/>
            </a:xfrm>
            <a:prstGeom prst="line">
              <a:avLst/>
            </a:prstGeom>
            <a:noFill/>
            <a:ln w="44280" cap="sq">
              <a:solidFill>
                <a:srgbClr val="407C15"/>
              </a:solidFill>
              <a:miter lim="800000"/>
              <a:headEnd/>
              <a:tailEnd/>
            </a:ln>
          </p:spPr>
          <p:txBody>
            <a:bodyPr/>
            <a:lstStyle/>
            <a:p>
              <a:endParaRPr lang="en-US" dirty="0"/>
            </a:p>
          </p:txBody>
        </p:sp>
        <p:sp>
          <p:nvSpPr>
            <p:cNvPr id="4151" name="Line 58"/>
            <p:cNvSpPr>
              <a:spLocks noChangeShapeType="1"/>
            </p:cNvSpPr>
            <p:nvPr/>
          </p:nvSpPr>
          <p:spPr bwMode="auto">
            <a:xfrm flipV="1">
              <a:off x="4056" y="2303"/>
              <a:ext cx="162" cy="140"/>
            </a:xfrm>
            <a:prstGeom prst="line">
              <a:avLst/>
            </a:prstGeom>
            <a:noFill/>
            <a:ln w="44280" cap="sq">
              <a:solidFill>
                <a:srgbClr val="407C15"/>
              </a:solidFill>
              <a:miter lim="800000"/>
              <a:headEnd/>
              <a:tailEnd/>
            </a:ln>
          </p:spPr>
          <p:txBody>
            <a:bodyPr/>
            <a:lstStyle/>
            <a:p>
              <a:endParaRPr lang="en-US" dirty="0"/>
            </a:p>
          </p:txBody>
        </p:sp>
      </p:grpSp>
      <p:grpSp>
        <p:nvGrpSpPr>
          <p:cNvPr id="4144" name="Group 59"/>
          <p:cNvGrpSpPr>
            <a:grpSpLocks/>
          </p:cNvGrpSpPr>
          <p:nvPr/>
        </p:nvGrpSpPr>
        <p:grpSpPr bwMode="auto">
          <a:xfrm>
            <a:off x="6365875" y="4800600"/>
            <a:ext cx="371475" cy="219075"/>
            <a:chOff x="3984" y="2640"/>
            <a:chExt cx="234" cy="138"/>
          </a:xfrm>
        </p:grpSpPr>
        <p:sp>
          <p:nvSpPr>
            <p:cNvPr id="4148" name="Line 60"/>
            <p:cNvSpPr>
              <a:spLocks noChangeShapeType="1"/>
            </p:cNvSpPr>
            <p:nvPr/>
          </p:nvSpPr>
          <p:spPr bwMode="auto">
            <a:xfrm>
              <a:off x="3984" y="2726"/>
              <a:ext cx="66" cy="47"/>
            </a:xfrm>
            <a:prstGeom prst="line">
              <a:avLst/>
            </a:prstGeom>
            <a:noFill/>
            <a:ln w="44280" cap="sq">
              <a:solidFill>
                <a:srgbClr val="407C15"/>
              </a:solidFill>
              <a:miter lim="800000"/>
              <a:headEnd/>
              <a:tailEnd/>
            </a:ln>
          </p:spPr>
          <p:txBody>
            <a:bodyPr/>
            <a:lstStyle/>
            <a:p>
              <a:endParaRPr lang="en-US" dirty="0"/>
            </a:p>
          </p:txBody>
        </p:sp>
        <p:sp>
          <p:nvSpPr>
            <p:cNvPr id="4149" name="Line 61"/>
            <p:cNvSpPr>
              <a:spLocks noChangeShapeType="1"/>
            </p:cNvSpPr>
            <p:nvPr/>
          </p:nvSpPr>
          <p:spPr bwMode="auto">
            <a:xfrm flipV="1">
              <a:off x="4056" y="2639"/>
              <a:ext cx="162" cy="140"/>
            </a:xfrm>
            <a:prstGeom prst="line">
              <a:avLst/>
            </a:prstGeom>
            <a:noFill/>
            <a:ln w="44280" cap="sq">
              <a:solidFill>
                <a:srgbClr val="407C15"/>
              </a:solidFill>
              <a:miter lim="800000"/>
              <a:headEnd/>
              <a:tailEnd/>
            </a:ln>
          </p:spPr>
          <p:txBody>
            <a:bodyPr/>
            <a:lstStyle/>
            <a:p>
              <a:endParaRPr lang="en-US" dirty="0"/>
            </a:p>
          </p:txBody>
        </p:sp>
      </p:grpSp>
      <p:grpSp>
        <p:nvGrpSpPr>
          <p:cNvPr id="4145" name="Group 62"/>
          <p:cNvGrpSpPr>
            <a:grpSpLocks/>
          </p:cNvGrpSpPr>
          <p:nvPr/>
        </p:nvGrpSpPr>
        <p:grpSpPr bwMode="auto">
          <a:xfrm>
            <a:off x="6376988" y="5324475"/>
            <a:ext cx="371475" cy="219075"/>
            <a:chOff x="3984" y="2928"/>
            <a:chExt cx="234" cy="138"/>
          </a:xfrm>
        </p:grpSpPr>
        <p:sp>
          <p:nvSpPr>
            <p:cNvPr id="4146" name="Line 63"/>
            <p:cNvSpPr>
              <a:spLocks noChangeShapeType="1"/>
            </p:cNvSpPr>
            <p:nvPr/>
          </p:nvSpPr>
          <p:spPr bwMode="auto">
            <a:xfrm>
              <a:off x="3984" y="3014"/>
              <a:ext cx="66" cy="47"/>
            </a:xfrm>
            <a:prstGeom prst="line">
              <a:avLst/>
            </a:prstGeom>
            <a:noFill/>
            <a:ln w="44280" cap="sq">
              <a:solidFill>
                <a:srgbClr val="407C15"/>
              </a:solidFill>
              <a:miter lim="800000"/>
              <a:headEnd/>
              <a:tailEnd/>
            </a:ln>
          </p:spPr>
          <p:txBody>
            <a:bodyPr/>
            <a:lstStyle/>
            <a:p>
              <a:endParaRPr lang="en-US" dirty="0"/>
            </a:p>
          </p:txBody>
        </p:sp>
        <p:sp>
          <p:nvSpPr>
            <p:cNvPr id="4147" name="Line 64"/>
            <p:cNvSpPr>
              <a:spLocks noChangeShapeType="1"/>
            </p:cNvSpPr>
            <p:nvPr/>
          </p:nvSpPr>
          <p:spPr bwMode="auto">
            <a:xfrm flipV="1">
              <a:off x="4056" y="2927"/>
              <a:ext cx="162" cy="140"/>
            </a:xfrm>
            <a:prstGeom prst="line">
              <a:avLst/>
            </a:prstGeom>
            <a:noFill/>
            <a:ln w="44280" cap="sq">
              <a:solidFill>
                <a:srgbClr val="407C15"/>
              </a:solidFill>
              <a:miter lim="800000"/>
              <a:headEnd/>
              <a:tailEnd/>
            </a:ln>
          </p:spPr>
          <p:txBody>
            <a:bodyPr/>
            <a:lstStyle/>
            <a:p>
              <a:endParaRPr lang="en-US" dirty="0"/>
            </a:p>
          </p:txBody>
        </p:sp>
      </p:gr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787400" y="244475"/>
            <a:ext cx="1992313" cy="614363"/>
          </a:xfrm>
          <a:prstGeom prst="rect">
            <a:avLst/>
          </a:prstGeom>
          <a:noFill/>
          <a:ln w="9525">
            <a:noFill/>
            <a:round/>
            <a:headEnd/>
            <a:tailEnd/>
          </a:ln>
        </p:spPr>
        <p:txBody>
          <a:bodyPr wrap="none" anchor="ctr"/>
          <a:lstStyle/>
          <a:p>
            <a:endParaRPr lang="en-US" altLang="en-US" dirty="0"/>
          </a:p>
        </p:txBody>
      </p:sp>
      <p:sp>
        <p:nvSpPr>
          <p:cNvPr id="5123" name="Text Box 2"/>
          <p:cNvSpPr txBox="1">
            <a:spLocks noChangeArrowheads="1"/>
          </p:cNvSpPr>
          <p:nvPr/>
        </p:nvSpPr>
        <p:spPr bwMode="auto">
          <a:xfrm>
            <a:off x="0" y="271463"/>
            <a:ext cx="6172200" cy="457200"/>
          </a:xfrm>
          <a:prstGeom prst="rect">
            <a:avLst/>
          </a:prstGeom>
          <a:noFill/>
          <a:ln w="9525">
            <a:noFill/>
            <a:round/>
            <a:headEnd/>
            <a:tailEnd/>
          </a:ln>
        </p:spPr>
        <p:txBody>
          <a:bodyPr/>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dirty="0">
                <a:solidFill>
                  <a:srgbClr val="FFFFFF"/>
                </a:solidFill>
                <a:latin typeface="Calibri" pitchFamily="34" charset="0"/>
              </a:rPr>
              <a:t>Project Charter</a:t>
            </a:r>
          </a:p>
        </p:txBody>
      </p:sp>
      <p:grpSp>
        <p:nvGrpSpPr>
          <p:cNvPr id="5124" name="Group 3"/>
          <p:cNvGrpSpPr>
            <a:grpSpLocks/>
          </p:cNvGrpSpPr>
          <p:nvPr/>
        </p:nvGrpSpPr>
        <p:grpSpPr bwMode="auto">
          <a:xfrm>
            <a:off x="0" y="714375"/>
            <a:ext cx="9063038" cy="5786438"/>
            <a:chOff x="0" y="450"/>
            <a:chExt cx="5709" cy="3645"/>
          </a:xfrm>
        </p:grpSpPr>
        <p:sp>
          <p:nvSpPr>
            <p:cNvPr id="5130" name="Rectangle 4"/>
            <p:cNvSpPr>
              <a:spLocks noChangeArrowheads="1"/>
            </p:cNvSpPr>
            <p:nvPr/>
          </p:nvSpPr>
          <p:spPr bwMode="auto">
            <a:xfrm>
              <a:off x="48" y="2911"/>
              <a:ext cx="5565" cy="128"/>
            </a:xfrm>
            <a:prstGeom prst="rect">
              <a:avLst/>
            </a:prstGeom>
            <a:gradFill rotWithShape="0">
              <a:gsLst>
                <a:gs pos="0">
                  <a:srgbClr val="A50021"/>
                </a:gs>
                <a:gs pos="100000">
                  <a:srgbClr val="CC0000"/>
                </a:gs>
              </a:gsLst>
              <a:lin ang="5400000" scaled="1"/>
            </a:gradFill>
            <a:ln w="9360">
              <a:solidFill>
                <a:srgbClr val="000000"/>
              </a:solidFill>
              <a:miter lim="800000"/>
              <a:headEnd/>
              <a:tailEnd/>
            </a:ln>
          </p:spPr>
          <p:txBody>
            <a:bodyPr wrap="none" lIns="90000" tIns="46800" rIns="90000" bIns="468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200" b="1" dirty="0">
                  <a:solidFill>
                    <a:srgbClr val="FFFFFF"/>
                  </a:solidFill>
                </a:rPr>
                <a:t>Specific Problem Statement</a:t>
              </a:r>
            </a:p>
          </p:txBody>
        </p:sp>
        <p:grpSp>
          <p:nvGrpSpPr>
            <p:cNvPr id="5131" name="Group 5"/>
            <p:cNvGrpSpPr>
              <a:grpSpLocks/>
            </p:cNvGrpSpPr>
            <p:nvPr/>
          </p:nvGrpSpPr>
          <p:grpSpPr bwMode="auto">
            <a:xfrm>
              <a:off x="0" y="450"/>
              <a:ext cx="5709" cy="3645"/>
              <a:chOff x="0" y="450"/>
              <a:chExt cx="5709" cy="3645"/>
            </a:xfrm>
          </p:grpSpPr>
          <p:sp>
            <p:nvSpPr>
              <p:cNvPr id="5132" name="Rectangle 6"/>
              <p:cNvSpPr>
                <a:spLocks noChangeArrowheads="1"/>
              </p:cNvSpPr>
              <p:nvPr/>
            </p:nvSpPr>
            <p:spPr bwMode="auto">
              <a:xfrm>
                <a:off x="3216" y="463"/>
                <a:ext cx="2485" cy="144"/>
              </a:xfrm>
              <a:prstGeom prst="rect">
                <a:avLst/>
              </a:prstGeom>
              <a:gradFill rotWithShape="0">
                <a:gsLst>
                  <a:gs pos="0">
                    <a:srgbClr val="A50021"/>
                  </a:gs>
                  <a:gs pos="100000">
                    <a:srgbClr val="CC0000"/>
                  </a:gs>
                </a:gsLst>
                <a:lin ang="5400000" scaled="1"/>
              </a:gradFill>
              <a:ln w="9360">
                <a:solidFill>
                  <a:srgbClr val="000000"/>
                </a:solidFill>
                <a:miter lim="800000"/>
                <a:headEnd/>
                <a:tailEnd/>
              </a:ln>
            </p:spPr>
            <p:txBody>
              <a:bodyPr wrap="none" lIns="90000" tIns="46800" rIns="90000" bIns="468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200" b="1" dirty="0">
                    <a:solidFill>
                      <a:srgbClr val="FFFFFF"/>
                    </a:solidFill>
                  </a:rPr>
                  <a:t>Specific Goal Statement</a:t>
                </a:r>
              </a:p>
            </p:txBody>
          </p:sp>
          <p:sp>
            <p:nvSpPr>
              <p:cNvPr id="5133" name="Rectangle 7"/>
              <p:cNvSpPr>
                <a:spLocks noChangeArrowheads="1"/>
              </p:cNvSpPr>
              <p:nvPr/>
            </p:nvSpPr>
            <p:spPr bwMode="auto">
              <a:xfrm>
                <a:off x="3216" y="611"/>
                <a:ext cx="2493" cy="623"/>
              </a:xfrm>
              <a:prstGeom prst="rect">
                <a:avLst/>
              </a:prstGeom>
              <a:noFill/>
              <a:ln w="38160">
                <a:solidFill>
                  <a:srgbClr val="800080"/>
                </a:solidFill>
                <a:miter lim="800000"/>
                <a:headEnd/>
                <a:tailEnd/>
              </a:ln>
            </p:spPr>
            <p:txBody>
              <a:bodyPr wrap="none" anchor="ctr"/>
              <a:lstStyle/>
              <a:p>
                <a:endParaRPr lang="en-US" altLang="en-US" dirty="0"/>
              </a:p>
            </p:txBody>
          </p:sp>
          <p:sp>
            <p:nvSpPr>
              <p:cNvPr id="5134" name="Rectangle 8"/>
              <p:cNvSpPr>
                <a:spLocks noChangeArrowheads="1"/>
              </p:cNvSpPr>
              <p:nvPr/>
            </p:nvSpPr>
            <p:spPr bwMode="auto">
              <a:xfrm>
                <a:off x="3216" y="2172"/>
                <a:ext cx="2493" cy="551"/>
              </a:xfrm>
              <a:prstGeom prst="rect">
                <a:avLst/>
              </a:prstGeom>
              <a:noFill/>
              <a:ln w="38160">
                <a:solidFill>
                  <a:srgbClr val="800080"/>
                </a:solidFill>
                <a:miter lim="800000"/>
                <a:headEnd/>
                <a:tailEnd/>
              </a:ln>
            </p:spPr>
            <p:txBody>
              <a:bodyPr wrap="none" anchor="ctr"/>
              <a:lstStyle/>
              <a:p>
                <a:endParaRPr lang="en-US" altLang="en-US" dirty="0"/>
              </a:p>
            </p:txBody>
          </p:sp>
          <p:sp>
            <p:nvSpPr>
              <p:cNvPr id="5135" name="Rectangle 9"/>
              <p:cNvSpPr>
                <a:spLocks noChangeArrowheads="1"/>
              </p:cNvSpPr>
              <p:nvPr/>
            </p:nvSpPr>
            <p:spPr bwMode="auto">
              <a:xfrm>
                <a:off x="3216" y="1483"/>
                <a:ext cx="2397" cy="173"/>
              </a:xfrm>
              <a:prstGeom prst="rect">
                <a:avLst/>
              </a:prstGeom>
              <a:noFill/>
              <a:ln w="9525">
                <a:noFill/>
                <a:round/>
                <a:headEnd/>
                <a:tailEnd/>
              </a:ln>
            </p:spPr>
            <p:txBody>
              <a:bodyPr wrap="none" anchor="ctr"/>
              <a:lstStyle/>
              <a:p>
                <a:endParaRPr lang="en-US" altLang="en-US" dirty="0"/>
              </a:p>
            </p:txBody>
          </p:sp>
          <p:grpSp>
            <p:nvGrpSpPr>
              <p:cNvPr id="5136" name="Group 10"/>
              <p:cNvGrpSpPr>
                <a:grpSpLocks/>
              </p:cNvGrpSpPr>
              <p:nvPr/>
            </p:nvGrpSpPr>
            <p:grpSpPr bwMode="auto">
              <a:xfrm>
                <a:off x="0" y="450"/>
                <a:ext cx="5709" cy="3645"/>
                <a:chOff x="0" y="450"/>
                <a:chExt cx="5709" cy="3645"/>
              </a:xfrm>
            </p:grpSpPr>
            <p:sp>
              <p:nvSpPr>
                <p:cNvPr id="5137" name="Rectangle 11"/>
                <p:cNvSpPr>
                  <a:spLocks noChangeArrowheads="1"/>
                </p:cNvSpPr>
                <p:nvPr/>
              </p:nvSpPr>
              <p:spPr bwMode="auto">
                <a:xfrm>
                  <a:off x="48" y="450"/>
                  <a:ext cx="3024" cy="155"/>
                </a:xfrm>
                <a:prstGeom prst="rect">
                  <a:avLst/>
                </a:prstGeom>
                <a:gradFill rotWithShape="0">
                  <a:gsLst>
                    <a:gs pos="0">
                      <a:srgbClr val="A50021"/>
                    </a:gs>
                    <a:gs pos="100000">
                      <a:srgbClr val="CC0000"/>
                    </a:gs>
                  </a:gsLst>
                  <a:lin ang="5400000" scaled="1"/>
                </a:gradFill>
                <a:ln w="9360">
                  <a:solidFill>
                    <a:srgbClr val="000000"/>
                  </a:solidFill>
                  <a:miter lim="800000"/>
                  <a:headEnd/>
                  <a:tailEnd/>
                </a:ln>
              </p:spPr>
              <p:txBody>
                <a:bodyPr wrap="none" lIns="90000" tIns="46800" rIns="90000" bIns="468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200" b="1" dirty="0">
                      <a:solidFill>
                        <a:srgbClr val="FFFFFF"/>
                      </a:solidFill>
                    </a:rPr>
                    <a:t>Business Case (Including High Level Benefit Analysis)</a:t>
                  </a:r>
                </a:p>
              </p:txBody>
            </p:sp>
            <p:sp>
              <p:nvSpPr>
                <p:cNvPr id="5138" name="Rectangle 12"/>
                <p:cNvSpPr>
                  <a:spLocks noChangeArrowheads="1"/>
                </p:cNvSpPr>
                <p:nvPr/>
              </p:nvSpPr>
              <p:spPr bwMode="auto">
                <a:xfrm>
                  <a:off x="51" y="597"/>
                  <a:ext cx="3021" cy="2262"/>
                </a:xfrm>
                <a:prstGeom prst="rect">
                  <a:avLst/>
                </a:prstGeom>
                <a:noFill/>
                <a:ln w="38160">
                  <a:solidFill>
                    <a:srgbClr val="800080"/>
                  </a:solidFill>
                  <a:miter lim="800000"/>
                  <a:headEnd/>
                  <a:tailEnd/>
                </a:ln>
              </p:spPr>
              <p:txBody>
                <a:bodyPr wrap="none" lIns="90000" tIns="46800" rIns="90000" bIns="4680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200" dirty="0">
                      <a:solidFill>
                        <a:srgbClr val="000000"/>
                      </a:solidFill>
                    </a:rPr>
                    <a:t>    </a:t>
                  </a:r>
                  <a:r>
                    <a:rPr lang="en-US" altLang="en-US" sz="1200" dirty="0">
                      <a:solidFill>
                        <a:srgbClr val="000000"/>
                      </a:solidFill>
                      <a:latin typeface="Verdana" pitchFamily="34" charset="0"/>
                    </a:rPr>
                    <a:t>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200" dirty="0">
                      <a:solidFill>
                        <a:srgbClr val="000000"/>
                      </a:solidFill>
                      <a:latin typeface="Verdana" pitchFamily="34" charset="0"/>
                    </a:rPr>
                    <a:t>	</a:t>
                  </a:r>
                </a:p>
              </p:txBody>
            </p:sp>
            <p:sp>
              <p:nvSpPr>
                <p:cNvPr id="5139" name="Rectangle 13"/>
                <p:cNvSpPr>
                  <a:spLocks noChangeArrowheads="1"/>
                </p:cNvSpPr>
                <p:nvPr/>
              </p:nvSpPr>
              <p:spPr bwMode="auto">
                <a:xfrm>
                  <a:off x="48" y="2862"/>
                  <a:ext cx="5565" cy="1233"/>
                </a:xfrm>
                <a:prstGeom prst="rect">
                  <a:avLst/>
                </a:prstGeom>
                <a:noFill/>
                <a:ln w="38160">
                  <a:solidFill>
                    <a:srgbClr val="800080"/>
                  </a:solidFill>
                  <a:miter lim="800000"/>
                  <a:headEnd/>
                  <a:tailEnd/>
                </a:ln>
              </p:spPr>
              <p:txBody>
                <a:bodyPr wrap="none" anchor="ctr"/>
                <a:lstStyle/>
                <a:p>
                  <a:endParaRPr lang="en-US" altLang="en-US" dirty="0"/>
                </a:p>
              </p:txBody>
            </p:sp>
            <p:sp>
              <p:nvSpPr>
                <p:cNvPr id="5140" name="Rectangle 14"/>
                <p:cNvSpPr>
                  <a:spLocks noChangeArrowheads="1"/>
                </p:cNvSpPr>
                <p:nvPr/>
              </p:nvSpPr>
              <p:spPr bwMode="auto">
                <a:xfrm>
                  <a:off x="3216" y="636"/>
                  <a:ext cx="2349" cy="173"/>
                </a:xfrm>
                <a:prstGeom prst="rect">
                  <a:avLst/>
                </a:prstGeom>
                <a:noFill/>
                <a:ln w="9525">
                  <a:noFill/>
                  <a:round/>
                  <a:headEnd/>
                  <a:tailEnd/>
                </a:ln>
              </p:spPr>
              <p:txBody>
                <a:bodyPr wrap="none" anchor="ctr"/>
                <a:lstStyle/>
                <a:p>
                  <a:endParaRPr lang="en-US" altLang="en-US" dirty="0"/>
                </a:p>
              </p:txBody>
            </p:sp>
            <p:sp>
              <p:nvSpPr>
                <p:cNvPr id="5141" name="Rectangle 15"/>
                <p:cNvSpPr>
                  <a:spLocks noChangeArrowheads="1"/>
                </p:cNvSpPr>
                <p:nvPr/>
              </p:nvSpPr>
              <p:spPr bwMode="auto">
                <a:xfrm>
                  <a:off x="3214" y="1361"/>
                  <a:ext cx="2445" cy="141"/>
                </a:xfrm>
                <a:prstGeom prst="rect">
                  <a:avLst/>
                </a:prstGeom>
                <a:gradFill rotWithShape="0">
                  <a:gsLst>
                    <a:gs pos="0">
                      <a:srgbClr val="A50021"/>
                    </a:gs>
                    <a:gs pos="100000">
                      <a:srgbClr val="CC0000"/>
                    </a:gs>
                  </a:gsLst>
                  <a:lin ang="5400000" scaled="1"/>
                </a:gradFill>
                <a:ln w="9360">
                  <a:solidFill>
                    <a:srgbClr val="000000"/>
                  </a:solidFill>
                  <a:miter lim="800000"/>
                  <a:headEnd/>
                  <a:tailEnd/>
                </a:ln>
              </p:spPr>
              <p:txBody>
                <a:bodyPr wrap="none" lIns="90000" tIns="46800" rIns="90000" bIns="468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200" b="1" dirty="0">
                      <a:solidFill>
                        <a:srgbClr val="FFFFFF"/>
                      </a:solidFill>
                    </a:rPr>
                    <a:t>In Scope</a:t>
                  </a:r>
                </a:p>
              </p:txBody>
            </p:sp>
            <p:sp>
              <p:nvSpPr>
                <p:cNvPr id="5142" name="Rectangle 16"/>
                <p:cNvSpPr>
                  <a:spLocks noChangeArrowheads="1"/>
                </p:cNvSpPr>
                <p:nvPr/>
              </p:nvSpPr>
              <p:spPr bwMode="auto">
                <a:xfrm>
                  <a:off x="3182" y="2031"/>
                  <a:ext cx="2479" cy="144"/>
                </a:xfrm>
                <a:prstGeom prst="rect">
                  <a:avLst/>
                </a:prstGeom>
                <a:gradFill rotWithShape="0">
                  <a:gsLst>
                    <a:gs pos="0">
                      <a:srgbClr val="A50021"/>
                    </a:gs>
                    <a:gs pos="100000">
                      <a:srgbClr val="CC0000"/>
                    </a:gs>
                  </a:gsLst>
                  <a:lin ang="5400000" scaled="1"/>
                </a:gradFill>
                <a:ln w="9360">
                  <a:solidFill>
                    <a:srgbClr val="000000"/>
                  </a:solidFill>
                  <a:miter lim="800000"/>
                  <a:headEnd/>
                  <a:tailEnd/>
                </a:ln>
              </p:spPr>
              <p:txBody>
                <a:bodyPr wrap="none" lIns="90000" tIns="46800" rIns="90000" bIns="468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200" b="1" dirty="0">
                      <a:solidFill>
                        <a:srgbClr val="FFFFFF"/>
                      </a:solidFill>
                    </a:rPr>
                    <a:t>Out of Scope</a:t>
                  </a:r>
                </a:p>
              </p:txBody>
            </p:sp>
            <p:sp>
              <p:nvSpPr>
                <p:cNvPr id="5143" name="Rectangle 17"/>
                <p:cNvSpPr>
                  <a:spLocks noChangeArrowheads="1"/>
                </p:cNvSpPr>
                <p:nvPr/>
              </p:nvSpPr>
              <p:spPr bwMode="auto">
                <a:xfrm>
                  <a:off x="3216" y="1496"/>
                  <a:ext cx="2493" cy="390"/>
                </a:xfrm>
                <a:prstGeom prst="rect">
                  <a:avLst/>
                </a:prstGeom>
                <a:noFill/>
                <a:ln w="38160">
                  <a:solidFill>
                    <a:srgbClr val="800080"/>
                  </a:solidFill>
                  <a:miter lim="800000"/>
                  <a:headEnd/>
                  <a:tailEnd/>
                </a:ln>
              </p:spPr>
              <p:txBody>
                <a:bodyPr wrap="none" anchor="ctr"/>
                <a:lstStyle/>
                <a:p>
                  <a:endParaRPr lang="en-US" altLang="en-US" dirty="0"/>
                </a:p>
              </p:txBody>
            </p:sp>
            <p:sp>
              <p:nvSpPr>
                <p:cNvPr id="5144" name="Rectangle 18"/>
                <p:cNvSpPr>
                  <a:spLocks noChangeArrowheads="1"/>
                </p:cNvSpPr>
                <p:nvPr/>
              </p:nvSpPr>
              <p:spPr bwMode="auto">
                <a:xfrm>
                  <a:off x="3216" y="2209"/>
                  <a:ext cx="2205" cy="149"/>
                </a:xfrm>
                <a:prstGeom prst="rect">
                  <a:avLst/>
                </a:prstGeom>
                <a:noFill/>
                <a:ln w="9525">
                  <a:noFill/>
                  <a:round/>
                  <a:headEnd/>
                  <a:tailEnd/>
                </a:ln>
              </p:spPr>
              <p:txBody>
                <a:bodyPr wrap="none" anchor="ctr"/>
                <a:lstStyle/>
                <a:p>
                  <a:endParaRPr lang="en-US" altLang="en-US" dirty="0"/>
                </a:p>
              </p:txBody>
            </p:sp>
            <p:sp>
              <p:nvSpPr>
                <p:cNvPr id="5145" name="Rectangle 19"/>
                <p:cNvSpPr>
                  <a:spLocks noChangeArrowheads="1"/>
                </p:cNvSpPr>
                <p:nvPr/>
              </p:nvSpPr>
              <p:spPr bwMode="auto">
                <a:xfrm>
                  <a:off x="0" y="3043"/>
                  <a:ext cx="5565" cy="1037"/>
                </a:xfrm>
                <a:prstGeom prst="rect">
                  <a:avLst/>
                </a:prstGeom>
                <a:noFill/>
                <a:ln w="9525">
                  <a:noFill/>
                  <a:round/>
                  <a:headEnd/>
                  <a:tailEnd/>
                </a:ln>
              </p:spPr>
              <p:txBody>
                <a:bodyPr wrap="none" anchor="ctr"/>
                <a:lstStyle/>
                <a:p>
                  <a:r>
                    <a:rPr lang="en-US" altLang="en-US" dirty="0" smtClean="0"/>
                    <a:t>fwefzfdgdf</a:t>
                  </a:r>
                  <a:endParaRPr lang="en-US" altLang="en-US" dirty="0"/>
                </a:p>
              </p:txBody>
            </p:sp>
          </p:grpSp>
        </p:grpSp>
      </p:grpSp>
      <p:sp>
        <p:nvSpPr>
          <p:cNvPr id="5125" name="Rectangle 20"/>
          <p:cNvSpPr>
            <a:spLocks noChangeArrowheads="1"/>
          </p:cNvSpPr>
          <p:nvPr/>
        </p:nvSpPr>
        <p:spPr bwMode="auto">
          <a:xfrm>
            <a:off x="111125" y="1041400"/>
            <a:ext cx="3810000" cy="4492084"/>
          </a:xfrm>
          <a:prstGeom prst="rect">
            <a:avLst/>
          </a:prstGeom>
          <a:noFill/>
          <a:ln>
            <a:noFill/>
          </a:ln>
          <a:effectLst/>
          <a:extLst/>
        </p:spPr>
        <p:txBody>
          <a:bodyPr lIns="90000" tIns="45000" rIns="90000" bIns="45000">
            <a:spAutoFit/>
          </a:bodyPr>
          <a:lstStyle>
            <a:lvl1pPr marL="282575" indent="-282575">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a:solidFill>
                  <a:schemeClr val="bg1"/>
                </a:solidFill>
                <a:latin typeface="Arial" charset="0"/>
                <a:ea typeface="Microsoft YaHei" pitchFamily="32" charset="-122"/>
              </a:defRPr>
            </a:lvl1pPr>
            <a:lvl2pPr marL="1025525" indent="-498475">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a:solidFill>
                  <a:schemeClr val="bg1"/>
                </a:solidFill>
                <a:latin typeface="Arial" charset="0"/>
                <a:ea typeface="Microsoft YaHei" pitchFamily="32" charset="-122"/>
              </a:defRPr>
            </a:lvl2pPr>
            <a:lvl3pPr>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a:solidFill>
                  <a:schemeClr val="bg1"/>
                </a:solidFill>
                <a:latin typeface="Arial" charset="0"/>
                <a:ea typeface="Microsoft YaHei" pitchFamily="32" charset="-122"/>
              </a:defRPr>
            </a:lvl3pPr>
            <a:lvl4pPr>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a:solidFill>
                  <a:schemeClr val="bg1"/>
                </a:solidFill>
                <a:latin typeface="Arial" charset="0"/>
                <a:ea typeface="Microsoft YaHei" pitchFamily="32" charset="-122"/>
              </a:defRPr>
            </a:lvl4pPr>
            <a:lvl5pPr>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a:solidFill>
                  <a:schemeClr val="bg1"/>
                </a:solidFill>
                <a:latin typeface="Arial" charset="0"/>
                <a:ea typeface="Microsoft YaHei" pitchFamily="32" charset="-122"/>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a:solidFill>
                  <a:schemeClr val="bg1"/>
                </a:solidFill>
                <a:latin typeface="Arial" charset="0"/>
                <a:ea typeface="Microsoft YaHei" pitchFamily="32" charset="-122"/>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a:solidFill>
                  <a:schemeClr val="bg1"/>
                </a:solidFill>
                <a:latin typeface="Arial" charset="0"/>
                <a:ea typeface="Microsoft YaHei" pitchFamily="32" charset="-122"/>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a:solidFill>
                  <a:schemeClr val="bg1"/>
                </a:solidFill>
                <a:latin typeface="Arial" charset="0"/>
                <a:ea typeface="Microsoft YaHei" pitchFamily="32" charset="-122"/>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defRPr>
                <a:solidFill>
                  <a:schemeClr val="bg1"/>
                </a:solidFill>
                <a:latin typeface="Arial" charset="0"/>
                <a:ea typeface="Microsoft YaHei" pitchFamily="32" charset="-122"/>
              </a:defRPr>
            </a:lvl9pPr>
          </a:lstStyle>
          <a:p>
            <a:pPr hangingPunct="1">
              <a:buFont typeface="Arial" charset="0"/>
              <a:buChar char="•"/>
              <a:defRPr/>
            </a:pPr>
            <a:r>
              <a:rPr lang="en-US" altLang="en-US" sz="1100" dirty="0" smtClean="0">
                <a:solidFill>
                  <a:srgbClr val="000000"/>
                </a:solidFill>
              </a:rPr>
              <a:t>Dynatrace  are used to generate automatic alert  in Remedy whenever there is a exceptions or Abend  in the  adjudication  job  flow.</a:t>
            </a:r>
          </a:p>
          <a:p>
            <a:pPr hangingPunct="1">
              <a:buFont typeface="Arial" charset="0"/>
              <a:buChar char="•"/>
              <a:defRPr/>
            </a:pPr>
            <a:endParaRPr lang="en-US" altLang="en-US" sz="1100" dirty="0" smtClean="0">
              <a:solidFill>
                <a:srgbClr val="000000"/>
              </a:solidFill>
            </a:endParaRPr>
          </a:p>
          <a:p>
            <a:pPr hangingPunct="1">
              <a:defRPr/>
            </a:pPr>
            <a:r>
              <a:rPr lang="en-US" altLang="en-US" sz="1100" dirty="0" smtClean="0">
                <a:solidFill>
                  <a:srgbClr val="000000"/>
                </a:solidFill>
              </a:rPr>
              <a:t>	Examples of Exceptions :</a:t>
            </a:r>
          </a:p>
          <a:p>
            <a:pPr hangingPunct="1">
              <a:defRPr/>
            </a:pPr>
            <a:r>
              <a:rPr lang="en-US" altLang="en-US" sz="1100" dirty="0" smtClean="0">
                <a:solidFill>
                  <a:srgbClr val="000000"/>
                </a:solidFill>
              </a:rPr>
              <a:t>	1. Java Exception.</a:t>
            </a:r>
          </a:p>
          <a:p>
            <a:pPr hangingPunct="1">
              <a:defRPr/>
            </a:pPr>
            <a:r>
              <a:rPr lang="en-US" altLang="en-US" sz="1100" dirty="0" smtClean="0">
                <a:solidFill>
                  <a:srgbClr val="000000"/>
                </a:solidFill>
              </a:rPr>
              <a:t>	2.  Broker stops spinning.</a:t>
            </a:r>
          </a:p>
          <a:p>
            <a:pPr hangingPunct="1">
              <a:defRPr/>
            </a:pPr>
            <a:r>
              <a:rPr lang="en-US" altLang="en-US" sz="1100" dirty="0" smtClean="0">
                <a:solidFill>
                  <a:srgbClr val="000000"/>
                </a:solidFill>
              </a:rPr>
              <a:t>	3.  If logs do not create for more than five minutes. </a:t>
            </a:r>
          </a:p>
          <a:p>
            <a:pPr hangingPunct="1">
              <a:buFont typeface="Arial" charset="0"/>
              <a:buChar char="•"/>
              <a:defRPr/>
            </a:pPr>
            <a:endParaRPr lang="en-US" altLang="en-US" sz="1100" dirty="0" smtClean="0">
              <a:solidFill>
                <a:srgbClr val="000000"/>
              </a:solidFill>
            </a:endParaRPr>
          </a:p>
          <a:p>
            <a:pPr hangingPunct="1">
              <a:buFont typeface="Arial" charset="0"/>
              <a:buChar char="•"/>
              <a:defRPr/>
            </a:pPr>
            <a:r>
              <a:rPr lang="en-US" altLang="en-US" sz="1100" dirty="0" smtClean="0">
                <a:solidFill>
                  <a:srgbClr val="000000"/>
                </a:solidFill>
              </a:rPr>
              <a:t>These alert will reduce business impact.</a:t>
            </a:r>
          </a:p>
          <a:p>
            <a:pPr marL="0" indent="0" hangingPunct="1">
              <a:buFont typeface="Times New Roman" pitchFamily="16" charset="0"/>
              <a:buNone/>
              <a:defRPr/>
            </a:pPr>
            <a:endParaRPr lang="en-US" altLang="en-US" sz="1100" dirty="0" smtClean="0">
              <a:solidFill>
                <a:srgbClr val="000000"/>
              </a:solidFill>
            </a:endParaRPr>
          </a:p>
          <a:p>
            <a:pPr hangingPunct="1">
              <a:buFont typeface="Arial" charset="0"/>
              <a:buChar char="•"/>
              <a:defRPr/>
            </a:pPr>
            <a:r>
              <a:rPr lang="en-US" altLang="en-US" sz="1100" dirty="0" smtClean="0">
                <a:solidFill>
                  <a:srgbClr val="000000"/>
                </a:solidFill>
              </a:rPr>
              <a:t> Following features are there of automation alert.</a:t>
            </a:r>
          </a:p>
          <a:p>
            <a:pPr hangingPunct="1">
              <a:buFont typeface="Arial" charset="0"/>
              <a:buChar char="•"/>
              <a:defRPr/>
            </a:pPr>
            <a:endParaRPr lang="en-US" altLang="en-US" sz="1100" dirty="0" smtClean="0">
              <a:solidFill>
                <a:srgbClr val="000000"/>
              </a:solidFill>
            </a:endParaRPr>
          </a:p>
          <a:p>
            <a:pPr marL="0" indent="0" hangingPunct="1">
              <a:buFont typeface="Times New Roman" pitchFamily="16" charset="0"/>
              <a:buNone/>
              <a:defRPr/>
            </a:pPr>
            <a:r>
              <a:rPr lang="en-US" altLang="en-US" sz="1100" dirty="0" smtClean="0">
                <a:solidFill>
                  <a:srgbClr val="000000"/>
                </a:solidFill>
              </a:rPr>
              <a:t>	1. Alert will reduce  the waiting time for L2 people to        	    respond  to the customer for adjudication related 	    	    customer grievance.</a:t>
            </a:r>
          </a:p>
          <a:p>
            <a:pPr marL="0" indent="0" hangingPunct="1">
              <a:buFont typeface="Times New Roman" pitchFamily="16" charset="0"/>
              <a:buNone/>
              <a:defRPr/>
            </a:pPr>
            <a:endParaRPr lang="en-US" altLang="en-US" sz="1100" dirty="0" smtClean="0">
              <a:solidFill>
                <a:srgbClr val="000000"/>
              </a:solidFill>
            </a:endParaRPr>
          </a:p>
          <a:p>
            <a:pPr marL="0" indent="0" hangingPunct="1">
              <a:buFont typeface="Times New Roman" pitchFamily="16" charset="0"/>
              <a:buNone/>
              <a:defRPr/>
            </a:pPr>
            <a:r>
              <a:rPr lang="en-US" altLang="en-US" sz="1100" dirty="0" smtClean="0">
                <a:solidFill>
                  <a:srgbClr val="000000"/>
                </a:solidFill>
              </a:rPr>
              <a:t>	2.Reduces the  number of incident logged in Remedy</a:t>
            </a:r>
          </a:p>
          <a:p>
            <a:pPr marL="0" indent="0" hangingPunct="1">
              <a:buFont typeface="Times New Roman" pitchFamily="16" charset="0"/>
              <a:buNone/>
              <a:defRPr/>
            </a:pPr>
            <a:endParaRPr lang="en-US" altLang="en-US" sz="1100" dirty="0" smtClean="0">
              <a:solidFill>
                <a:srgbClr val="000000"/>
              </a:solidFill>
            </a:endParaRPr>
          </a:p>
          <a:p>
            <a:pPr marL="0" indent="0" hangingPunct="1">
              <a:buFont typeface="Times New Roman" pitchFamily="16" charset="0"/>
              <a:buNone/>
              <a:defRPr/>
            </a:pPr>
            <a:r>
              <a:rPr lang="en-US" altLang="en-US" sz="1100" dirty="0" smtClean="0">
                <a:solidFill>
                  <a:srgbClr val="000000"/>
                </a:solidFill>
              </a:rPr>
              <a:t>	3. Reduces business impacted by 50%</a:t>
            </a:r>
          </a:p>
          <a:p>
            <a:pPr hangingPunct="1">
              <a:buFont typeface="Arial" charset="0"/>
              <a:buChar char="•"/>
              <a:defRPr/>
            </a:pPr>
            <a:endParaRPr lang="en-US" altLang="en-US" sz="1100" dirty="0" smtClean="0">
              <a:solidFill>
                <a:srgbClr val="000000"/>
              </a:solidFill>
            </a:endParaRPr>
          </a:p>
          <a:p>
            <a:pPr hangingPunct="1">
              <a:buFont typeface="Arial" charset="0"/>
              <a:buChar char="•"/>
              <a:defRPr/>
            </a:pPr>
            <a:endParaRPr lang="en-US" altLang="en-US" sz="1100" dirty="0" smtClean="0">
              <a:solidFill>
                <a:srgbClr val="000000"/>
              </a:solidFill>
            </a:endParaRPr>
          </a:p>
          <a:p>
            <a:pPr hangingPunct="1">
              <a:buFont typeface="Arial" charset="0"/>
              <a:buChar char="•"/>
              <a:defRPr/>
            </a:pPr>
            <a:endParaRPr lang="en-US" altLang="en-US" sz="1100" dirty="0" smtClean="0">
              <a:solidFill>
                <a:srgbClr val="000000"/>
              </a:solidFill>
            </a:endParaRPr>
          </a:p>
          <a:p>
            <a:pPr hangingPunct="1">
              <a:buClrTx/>
              <a:buFontTx/>
              <a:buNone/>
              <a:defRPr/>
            </a:pPr>
            <a:endParaRPr lang="en-US" altLang="en-US" sz="1100" dirty="0" smtClean="0">
              <a:solidFill>
                <a:srgbClr val="000000"/>
              </a:solidFill>
            </a:endParaRPr>
          </a:p>
          <a:p>
            <a:pPr hangingPunct="1">
              <a:buClrTx/>
              <a:buFontTx/>
              <a:buNone/>
              <a:defRPr/>
            </a:pPr>
            <a:endParaRPr lang="en-US" altLang="en-US" sz="1100" dirty="0" smtClean="0">
              <a:solidFill>
                <a:srgbClr val="000000"/>
              </a:solidFill>
            </a:endParaRPr>
          </a:p>
        </p:txBody>
      </p:sp>
      <p:sp>
        <p:nvSpPr>
          <p:cNvPr id="5126" name="Rectangle 21"/>
          <p:cNvSpPr>
            <a:spLocks noChangeArrowheads="1"/>
          </p:cNvSpPr>
          <p:nvPr/>
        </p:nvSpPr>
        <p:spPr bwMode="auto">
          <a:xfrm>
            <a:off x="5257800" y="1128713"/>
            <a:ext cx="3581400" cy="276225"/>
          </a:xfrm>
          <a:prstGeom prst="rect">
            <a:avLst/>
          </a:prstGeom>
          <a:noFill/>
          <a:ln w="9525">
            <a:noFill/>
            <a:round/>
            <a:headEnd/>
            <a:tailEnd/>
          </a:ln>
        </p:spPr>
        <p:txBody>
          <a:bodyPr lIns="90000" tIns="45000" rIns="90000" bIns="45000">
            <a:spAutoFit/>
          </a:bodyPr>
          <a:lstStyle/>
          <a:p>
            <a:pPr marL="282575" indent="-282575" hangingPunct="1">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pPr>
            <a:r>
              <a:rPr lang="en-US" altLang="en-US" sz="1200" dirty="0">
                <a:solidFill>
                  <a:srgbClr val="000000"/>
                </a:solidFill>
              </a:rPr>
              <a:t>Need to reduce service restoration time by 50%</a:t>
            </a:r>
          </a:p>
        </p:txBody>
      </p:sp>
      <p:sp>
        <p:nvSpPr>
          <p:cNvPr id="5127" name="Rectangle 22"/>
          <p:cNvSpPr>
            <a:spLocks noChangeArrowheads="1"/>
          </p:cNvSpPr>
          <p:nvPr/>
        </p:nvSpPr>
        <p:spPr bwMode="auto">
          <a:xfrm>
            <a:off x="5262563" y="2466975"/>
            <a:ext cx="3581400" cy="830263"/>
          </a:xfrm>
          <a:prstGeom prst="rect">
            <a:avLst/>
          </a:prstGeom>
          <a:noFill/>
          <a:ln w="9525">
            <a:noFill/>
            <a:round/>
            <a:headEnd/>
            <a:tailEnd/>
          </a:ln>
        </p:spPr>
        <p:txBody>
          <a:bodyPr lIns="90000" tIns="45000" rIns="90000" bIns="45000">
            <a:spAutoFit/>
          </a:bodyPr>
          <a:lstStyle/>
          <a:p>
            <a:pPr marL="282575" indent="-282575" hangingPunct="1">
              <a:buFont typeface="Arial" charset="0"/>
              <a:buChar char="•"/>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pPr>
            <a:r>
              <a:rPr lang="en-US" altLang="en-US" sz="1200" dirty="0">
                <a:solidFill>
                  <a:srgbClr val="000000"/>
                </a:solidFill>
              </a:rPr>
              <a:t>Applicable in BC province</a:t>
            </a:r>
          </a:p>
          <a:p>
            <a:pPr marL="282575" indent="-282575" hangingPunct="1">
              <a:buFont typeface="Arial" charset="0"/>
              <a:buChar char="•"/>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pPr>
            <a:r>
              <a:rPr lang="en-US" altLang="en-US" sz="1200" dirty="0">
                <a:solidFill>
                  <a:srgbClr val="000000"/>
                </a:solidFill>
              </a:rPr>
              <a:t>BC Broker</a:t>
            </a:r>
          </a:p>
          <a:p>
            <a:pPr marL="282575" indent="-282575" hangingPunct="1">
              <a:buClrTx/>
              <a:buFontTx/>
              <a:buNone/>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pPr>
            <a:endParaRPr lang="en-US" altLang="en-US" sz="1200" dirty="0">
              <a:solidFill>
                <a:srgbClr val="000000"/>
              </a:solidFill>
            </a:endParaRPr>
          </a:p>
          <a:p>
            <a:pPr marL="282575" indent="-282575" hangingPunct="1">
              <a:buClrTx/>
              <a:buFontTx/>
              <a:buNone/>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pPr>
            <a:endParaRPr lang="en-US" altLang="en-US" sz="1200" dirty="0">
              <a:solidFill>
                <a:srgbClr val="000000"/>
              </a:solidFill>
            </a:endParaRPr>
          </a:p>
        </p:txBody>
      </p:sp>
      <p:sp>
        <p:nvSpPr>
          <p:cNvPr id="5128" name="Rectangle 23"/>
          <p:cNvSpPr>
            <a:spLocks noChangeArrowheads="1"/>
          </p:cNvSpPr>
          <p:nvPr/>
        </p:nvSpPr>
        <p:spPr bwMode="auto">
          <a:xfrm>
            <a:off x="5143500" y="3538538"/>
            <a:ext cx="3581400" cy="460375"/>
          </a:xfrm>
          <a:prstGeom prst="rect">
            <a:avLst/>
          </a:prstGeom>
          <a:noFill/>
          <a:ln w="9525">
            <a:noFill/>
            <a:round/>
            <a:headEnd/>
            <a:tailEnd/>
          </a:ln>
        </p:spPr>
        <p:txBody>
          <a:bodyPr lIns="90000" tIns="45000" rIns="90000" bIns="45000">
            <a:spAutoFit/>
          </a:bodyPr>
          <a:lstStyle/>
          <a:p>
            <a:pPr marL="282575" indent="-282575" hangingPunct="1">
              <a:buFont typeface="Arial" charset="0"/>
              <a:buChar char="•"/>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pPr>
            <a:r>
              <a:rPr lang="en-US" altLang="en-US" sz="1200" dirty="0">
                <a:solidFill>
                  <a:srgbClr val="000000"/>
                </a:solidFill>
              </a:rPr>
              <a:t>Provinces other than BC</a:t>
            </a:r>
          </a:p>
          <a:p>
            <a:pPr marL="282575" indent="-282575" hangingPunct="1">
              <a:buClrTx/>
              <a:buFontTx/>
              <a:buNone/>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pPr>
            <a:endParaRPr lang="en-US" altLang="en-US" sz="1200" dirty="0">
              <a:solidFill>
                <a:srgbClr val="000000"/>
              </a:solidFill>
            </a:endParaRPr>
          </a:p>
        </p:txBody>
      </p:sp>
      <p:sp>
        <p:nvSpPr>
          <p:cNvPr id="5129" name="Rectangle 24"/>
          <p:cNvSpPr>
            <a:spLocks noChangeArrowheads="1"/>
          </p:cNvSpPr>
          <p:nvPr/>
        </p:nvSpPr>
        <p:spPr bwMode="auto">
          <a:xfrm>
            <a:off x="107950" y="4905375"/>
            <a:ext cx="7127875" cy="1568206"/>
          </a:xfrm>
          <a:prstGeom prst="rect">
            <a:avLst/>
          </a:prstGeom>
          <a:noFill/>
          <a:ln w="9525">
            <a:noFill/>
            <a:round/>
            <a:headEnd/>
            <a:tailEnd/>
          </a:ln>
        </p:spPr>
        <p:txBody>
          <a:bodyPr lIns="90000" tIns="45000" rIns="90000" bIns="45000">
            <a:spAutoFit/>
          </a:bodyPr>
          <a:lstStyle/>
          <a:p>
            <a:pPr marL="282575" indent="-282575" hangingPunct="1">
              <a:buFont typeface="Arial" charset="0"/>
              <a:buChar char="•"/>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pPr>
            <a:r>
              <a:rPr lang="en-US" altLang="en-US" sz="1200" dirty="0">
                <a:solidFill>
                  <a:srgbClr val="000000"/>
                </a:solidFill>
              </a:rPr>
              <a:t>On an average it takes around </a:t>
            </a:r>
            <a:r>
              <a:rPr lang="en-US" altLang="en-US" sz="1200" dirty="0" smtClean="0">
                <a:solidFill>
                  <a:srgbClr val="000000"/>
                </a:solidFill>
              </a:rPr>
              <a:t>8 </a:t>
            </a:r>
            <a:r>
              <a:rPr lang="en-US" altLang="en-US" sz="1200" dirty="0">
                <a:solidFill>
                  <a:srgbClr val="000000"/>
                </a:solidFill>
              </a:rPr>
              <a:t>Hrs to </a:t>
            </a:r>
            <a:r>
              <a:rPr lang="en-US" altLang="en-US" sz="1200" dirty="0" smtClean="0">
                <a:solidFill>
                  <a:srgbClr val="000000"/>
                </a:solidFill>
              </a:rPr>
              <a:t>restore the services.</a:t>
            </a:r>
          </a:p>
          <a:p>
            <a:pPr marL="282575" indent="-282575" hangingPunct="1">
              <a:buFont typeface="Arial" charset="0"/>
              <a:buChar char="•"/>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pPr>
            <a:endParaRPr lang="en-US" altLang="en-US" sz="1200" dirty="0" smtClean="0">
              <a:solidFill>
                <a:srgbClr val="000000"/>
              </a:solidFill>
            </a:endParaRPr>
          </a:p>
          <a:p>
            <a:pPr marL="282575" indent="-282575" hangingPunct="1">
              <a:buFont typeface="Arial" charset="0"/>
              <a:buChar char="•"/>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pPr>
            <a:r>
              <a:rPr lang="en-US" altLang="en-US" sz="1200" dirty="0" smtClean="0">
                <a:solidFill>
                  <a:srgbClr val="000000"/>
                </a:solidFill>
              </a:rPr>
              <a:t>Initially store call  ITSD to report the Adjudication issue and then they paged  to PAS group  and then PAS start investigation from their end. Involvement of these number of levels increases business impact.</a:t>
            </a:r>
          </a:p>
          <a:p>
            <a:pPr marL="282575" indent="-282575" hangingPunct="1">
              <a:buFont typeface="Arial" charset="0"/>
              <a:buChar char="•"/>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pPr>
            <a:endParaRPr lang="en-US" altLang="en-US" sz="1200" dirty="0" smtClean="0">
              <a:solidFill>
                <a:srgbClr val="000000"/>
              </a:solidFill>
            </a:endParaRPr>
          </a:p>
          <a:p>
            <a:pPr marL="282575" indent="-282575" hangingPunct="1">
              <a:buFont typeface="Arial" charset="0"/>
              <a:buChar char="•"/>
              <a:tabLst>
                <a:tab pos="282575" algn="l"/>
                <a:tab pos="739775" algn="l"/>
                <a:tab pos="1196975" algn="l"/>
                <a:tab pos="1654175" algn="l"/>
                <a:tab pos="2111375" algn="l"/>
                <a:tab pos="2568575" algn="l"/>
                <a:tab pos="3025775" algn="l"/>
                <a:tab pos="3482975" algn="l"/>
                <a:tab pos="3940175" algn="l"/>
                <a:tab pos="4397375" algn="l"/>
                <a:tab pos="4854575" algn="l"/>
                <a:tab pos="5311775" algn="l"/>
                <a:tab pos="5768975" algn="l"/>
                <a:tab pos="6226175" algn="l"/>
                <a:tab pos="6683375" algn="l"/>
                <a:tab pos="7140575" algn="l"/>
                <a:tab pos="7597775" algn="l"/>
                <a:tab pos="8054975" algn="l"/>
                <a:tab pos="8512175" algn="l"/>
                <a:tab pos="8969375" algn="l"/>
                <a:tab pos="9426575" algn="l"/>
              </a:tabLst>
            </a:pPr>
            <a:r>
              <a:rPr lang="en-US" altLang="en-US" sz="1200" dirty="0" smtClean="0">
                <a:solidFill>
                  <a:srgbClr val="000000"/>
                </a:solidFill>
              </a:rPr>
              <a:t> Exception in the adjudication job flow  resulted in the increase of number of incident  logged in remedy and almost all BC store get impacted.</a:t>
            </a:r>
            <a:endParaRPr lang="en-US" altLang="en-US" sz="1200" dirty="0">
              <a:solidFill>
                <a:srgbClr val="000000"/>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8477250" y="6461125"/>
            <a:ext cx="381000" cy="265113"/>
          </a:xfrm>
          <a:prstGeom prst="rect">
            <a:avLst/>
          </a:prstGeom>
          <a:noFill/>
          <a:ln w="9525">
            <a:noFill/>
            <a:round/>
            <a:headEnd/>
            <a:tailEnd/>
          </a:ln>
        </p:spPr>
        <p:txBody>
          <a:bodyPr lIns="90000" tIns="46800" rIns="90000" bIns="46800"/>
          <a:lstStyle/>
          <a:p>
            <a:pPr algn="r" eaLnBrk="1" hangingPunct="1">
              <a:spcBef>
                <a:spcPts val="563"/>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900" b="1" dirty="0">
              <a:solidFill>
                <a:srgbClr val="4E84C4"/>
              </a:solidFill>
              <a:latin typeface="Myriad Pro" pitchFamily="32" charset="0"/>
            </a:endParaRPr>
          </a:p>
          <a:p>
            <a:pPr algn="r" eaLnBrk="1" hangingPunct="1">
              <a:spcBef>
                <a:spcPts val="563"/>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900" b="1" dirty="0">
              <a:solidFill>
                <a:srgbClr val="4E84C4"/>
              </a:solidFill>
              <a:latin typeface="Myriad Pro" pitchFamily="32" charset="0"/>
            </a:endParaRPr>
          </a:p>
        </p:txBody>
      </p:sp>
      <p:sp>
        <p:nvSpPr>
          <p:cNvPr id="6147" name="Text Box 2"/>
          <p:cNvSpPr txBox="1">
            <a:spLocks noChangeArrowheads="1"/>
          </p:cNvSpPr>
          <p:nvPr/>
        </p:nvSpPr>
        <p:spPr bwMode="auto">
          <a:xfrm>
            <a:off x="-46038" y="365125"/>
            <a:ext cx="6172201" cy="519113"/>
          </a:xfrm>
          <a:prstGeom prst="rect">
            <a:avLst/>
          </a:prstGeom>
          <a:noFill/>
          <a:ln w="9525">
            <a:noFill/>
            <a:round/>
            <a:headEnd/>
            <a:tailEnd/>
          </a:ln>
        </p:spPr>
        <p:txBody>
          <a:bodyPr anchor="ctr"/>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rgbClr val="FFFFFF"/>
                </a:solidFill>
                <a:latin typeface="Myriad Pro" pitchFamily="32" charset="0"/>
              </a:rPr>
              <a:t>    </a:t>
            </a:r>
            <a:r>
              <a:rPr lang="en-US" sz="2400" dirty="0">
                <a:solidFill>
                  <a:srgbClr val="FFFFFF"/>
                </a:solidFill>
                <a:latin typeface="Calibri" pitchFamily="34" charset="0"/>
              </a:rPr>
              <a:t>Alignment to Business Big Y</a:t>
            </a:r>
          </a:p>
        </p:txBody>
      </p:sp>
      <p:sp>
        <p:nvSpPr>
          <p:cNvPr id="6148" name="Text Box 3"/>
          <p:cNvSpPr txBox="1">
            <a:spLocks noChangeArrowheads="1"/>
          </p:cNvSpPr>
          <p:nvPr/>
        </p:nvSpPr>
        <p:spPr bwMode="auto">
          <a:xfrm>
            <a:off x="455613" y="1371600"/>
            <a:ext cx="1358900" cy="306388"/>
          </a:xfrm>
          <a:prstGeom prst="rect">
            <a:avLst/>
          </a:prstGeom>
          <a:noFill/>
          <a:ln w="9525">
            <a:noFill/>
            <a:round/>
            <a:headEnd/>
            <a:tailEnd/>
          </a:ln>
        </p:spPr>
        <p:txBody>
          <a:bodyPr wrap="none" lIns="90000" tIns="46800" rIns="90000" bIns="46800">
            <a:spAutoFit/>
          </a:bodyPr>
          <a:lstStyle/>
          <a:p>
            <a:pPr algn="ct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dirty="0">
                <a:solidFill>
                  <a:srgbClr val="0000CC"/>
                </a:solidFill>
              </a:rPr>
              <a:t>Business Big </a:t>
            </a:r>
          </a:p>
        </p:txBody>
      </p:sp>
      <p:sp>
        <p:nvSpPr>
          <p:cNvPr id="6149" name="Text Box 4"/>
          <p:cNvSpPr txBox="1">
            <a:spLocks noChangeArrowheads="1"/>
          </p:cNvSpPr>
          <p:nvPr/>
        </p:nvSpPr>
        <p:spPr bwMode="auto">
          <a:xfrm>
            <a:off x="2058988" y="2305050"/>
            <a:ext cx="331787" cy="336550"/>
          </a:xfrm>
          <a:prstGeom prst="rect">
            <a:avLst/>
          </a:prstGeom>
          <a:noFill/>
          <a:ln w="9525">
            <a:noFill/>
            <a:round/>
            <a:headEnd/>
            <a:tailEnd/>
          </a:ln>
        </p:spPr>
        <p:txBody>
          <a:bodyPr wrap="none" lIns="90000" tIns="46800" rIns="90000" bIns="46800">
            <a:spAutoFit/>
          </a:bodyPr>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dirty="0">
                <a:solidFill>
                  <a:srgbClr val="000000"/>
                </a:solidFill>
              </a:rPr>
              <a:t>y</a:t>
            </a:r>
            <a:r>
              <a:rPr lang="en-US" sz="1400" b="1" baseline="-25000" dirty="0">
                <a:solidFill>
                  <a:srgbClr val="000000"/>
                </a:solidFill>
              </a:rPr>
              <a:t>2</a:t>
            </a:r>
          </a:p>
        </p:txBody>
      </p:sp>
      <p:sp>
        <p:nvSpPr>
          <p:cNvPr id="6150" name="Text Box 5"/>
          <p:cNvSpPr txBox="1">
            <a:spLocks noChangeArrowheads="1"/>
          </p:cNvSpPr>
          <p:nvPr/>
        </p:nvSpPr>
        <p:spPr bwMode="auto">
          <a:xfrm>
            <a:off x="2701925" y="2305050"/>
            <a:ext cx="331788" cy="336550"/>
          </a:xfrm>
          <a:prstGeom prst="rect">
            <a:avLst/>
          </a:prstGeom>
          <a:noFill/>
          <a:ln w="9525">
            <a:noFill/>
            <a:round/>
            <a:headEnd/>
            <a:tailEnd/>
          </a:ln>
        </p:spPr>
        <p:txBody>
          <a:bodyPr wrap="none" lIns="90000" tIns="46800" rIns="90000" bIns="46800">
            <a:spAutoFit/>
          </a:bodyPr>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dirty="0">
                <a:solidFill>
                  <a:srgbClr val="000000"/>
                </a:solidFill>
              </a:rPr>
              <a:t>y</a:t>
            </a:r>
            <a:r>
              <a:rPr lang="en-US" sz="1400" b="1" baseline="-25000" dirty="0">
                <a:solidFill>
                  <a:srgbClr val="000000"/>
                </a:solidFill>
              </a:rPr>
              <a:t>3</a:t>
            </a:r>
          </a:p>
        </p:txBody>
      </p:sp>
      <p:sp>
        <p:nvSpPr>
          <p:cNvPr id="6151" name="Text Box 6"/>
          <p:cNvSpPr txBox="1">
            <a:spLocks noChangeArrowheads="1"/>
          </p:cNvSpPr>
          <p:nvPr/>
        </p:nvSpPr>
        <p:spPr bwMode="auto">
          <a:xfrm>
            <a:off x="1354138" y="2305050"/>
            <a:ext cx="331787" cy="336550"/>
          </a:xfrm>
          <a:prstGeom prst="rect">
            <a:avLst/>
          </a:prstGeom>
          <a:noFill/>
          <a:ln w="9525">
            <a:noFill/>
            <a:round/>
            <a:headEnd/>
            <a:tailEnd/>
          </a:ln>
        </p:spPr>
        <p:txBody>
          <a:bodyPr wrap="none" lIns="90000" tIns="46800" rIns="90000" bIns="46800">
            <a:spAutoFit/>
          </a:bodyPr>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dirty="0">
                <a:solidFill>
                  <a:srgbClr val="000000"/>
                </a:solidFill>
              </a:rPr>
              <a:t>y</a:t>
            </a:r>
            <a:r>
              <a:rPr lang="en-US" sz="1400" b="1" baseline="-25000" dirty="0">
                <a:solidFill>
                  <a:srgbClr val="000000"/>
                </a:solidFill>
              </a:rPr>
              <a:t>1</a:t>
            </a:r>
          </a:p>
        </p:txBody>
      </p:sp>
      <p:sp>
        <p:nvSpPr>
          <p:cNvPr id="6152" name="Text Box 7"/>
          <p:cNvSpPr txBox="1">
            <a:spLocks noChangeArrowheads="1"/>
          </p:cNvSpPr>
          <p:nvPr/>
        </p:nvSpPr>
        <p:spPr bwMode="auto">
          <a:xfrm>
            <a:off x="1731963" y="3224213"/>
            <a:ext cx="367706" cy="309958"/>
          </a:xfrm>
          <a:prstGeom prst="rect">
            <a:avLst/>
          </a:prstGeom>
          <a:noFill/>
          <a:ln w="9525">
            <a:noFill/>
            <a:round/>
            <a:headEnd/>
            <a:tailEnd/>
          </a:ln>
        </p:spPr>
        <p:txBody>
          <a:bodyPr wrap="none" lIns="90000" tIns="46800" rIns="90000" bIns="46800">
            <a:spAutoFit/>
          </a:bodyPr>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dirty="0">
                <a:solidFill>
                  <a:srgbClr val="000000"/>
                </a:solidFill>
              </a:rPr>
              <a:t>y</a:t>
            </a:r>
            <a:r>
              <a:rPr lang="en-US" sz="1400" b="1" baseline="-25000" dirty="0">
                <a:solidFill>
                  <a:srgbClr val="000000"/>
                </a:solidFill>
              </a:rPr>
              <a:t>B</a:t>
            </a:r>
          </a:p>
        </p:txBody>
      </p:sp>
      <p:sp>
        <p:nvSpPr>
          <p:cNvPr id="6153" name="Text Box 9"/>
          <p:cNvSpPr txBox="1">
            <a:spLocks noChangeArrowheads="1"/>
          </p:cNvSpPr>
          <p:nvPr/>
        </p:nvSpPr>
        <p:spPr bwMode="auto">
          <a:xfrm>
            <a:off x="1365250" y="3224213"/>
            <a:ext cx="367706" cy="309958"/>
          </a:xfrm>
          <a:prstGeom prst="rect">
            <a:avLst/>
          </a:prstGeom>
          <a:noFill/>
          <a:ln w="9525">
            <a:noFill/>
            <a:round/>
            <a:headEnd/>
            <a:tailEnd/>
          </a:ln>
        </p:spPr>
        <p:txBody>
          <a:bodyPr wrap="none" lIns="90000" tIns="46800" rIns="90000" bIns="46800">
            <a:spAutoFit/>
          </a:bodyPr>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dirty="0">
                <a:solidFill>
                  <a:srgbClr val="000000"/>
                </a:solidFill>
              </a:rPr>
              <a:t>y</a:t>
            </a:r>
            <a:r>
              <a:rPr lang="en-US" sz="1400" b="1" baseline="-25000" dirty="0">
                <a:solidFill>
                  <a:srgbClr val="000000"/>
                </a:solidFill>
              </a:rPr>
              <a:t>A</a:t>
            </a:r>
          </a:p>
        </p:txBody>
      </p:sp>
      <p:cxnSp>
        <p:nvCxnSpPr>
          <p:cNvPr id="6154" name="AutoShape 10"/>
          <p:cNvCxnSpPr>
            <a:cxnSpLocks noChangeShapeType="1"/>
            <a:endCxn id="6149" idx="0"/>
          </p:cNvCxnSpPr>
          <p:nvPr/>
        </p:nvCxnSpPr>
        <p:spPr bwMode="auto">
          <a:xfrm>
            <a:off x="2220913" y="1841500"/>
            <a:ext cx="4762" cy="463550"/>
          </a:xfrm>
          <a:prstGeom prst="straightConnector1">
            <a:avLst/>
          </a:prstGeom>
          <a:noFill/>
          <a:ln w="9360" cap="sq">
            <a:solidFill>
              <a:srgbClr val="000000"/>
            </a:solidFill>
            <a:miter lim="800000"/>
            <a:headEnd/>
            <a:tailEnd type="triangle" w="med" len="med"/>
          </a:ln>
        </p:spPr>
      </p:cxnSp>
      <p:cxnSp>
        <p:nvCxnSpPr>
          <p:cNvPr id="6155" name="AutoShape 11"/>
          <p:cNvCxnSpPr>
            <a:cxnSpLocks noChangeShapeType="1"/>
            <a:endCxn id="6151" idx="0"/>
          </p:cNvCxnSpPr>
          <p:nvPr/>
        </p:nvCxnSpPr>
        <p:spPr bwMode="auto">
          <a:xfrm flipH="1">
            <a:off x="1519238" y="1841500"/>
            <a:ext cx="698500" cy="463550"/>
          </a:xfrm>
          <a:prstGeom prst="straightConnector1">
            <a:avLst/>
          </a:prstGeom>
          <a:noFill/>
          <a:ln w="9360" cap="sq">
            <a:solidFill>
              <a:srgbClr val="000000"/>
            </a:solidFill>
            <a:miter lim="800000"/>
            <a:headEnd/>
            <a:tailEnd type="triangle" w="med" len="med"/>
          </a:ln>
        </p:spPr>
      </p:cxnSp>
      <p:cxnSp>
        <p:nvCxnSpPr>
          <p:cNvPr id="6156" name="AutoShape 12"/>
          <p:cNvCxnSpPr>
            <a:cxnSpLocks noChangeShapeType="1"/>
            <a:endCxn id="6150" idx="0"/>
          </p:cNvCxnSpPr>
          <p:nvPr/>
        </p:nvCxnSpPr>
        <p:spPr bwMode="auto">
          <a:xfrm>
            <a:off x="2220913" y="1841500"/>
            <a:ext cx="647700" cy="463550"/>
          </a:xfrm>
          <a:prstGeom prst="straightConnector1">
            <a:avLst/>
          </a:prstGeom>
          <a:noFill/>
          <a:ln w="9360" cap="sq">
            <a:solidFill>
              <a:srgbClr val="000000"/>
            </a:solidFill>
            <a:miter lim="800000"/>
            <a:headEnd/>
            <a:tailEnd type="triangle" w="med" len="med"/>
          </a:ln>
        </p:spPr>
      </p:cxnSp>
      <p:cxnSp>
        <p:nvCxnSpPr>
          <p:cNvPr id="6157" name="AutoShape 13"/>
          <p:cNvCxnSpPr>
            <a:cxnSpLocks noChangeShapeType="1"/>
            <a:stCxn id="6151" idx="2"/>
            <a:endCxn id="6152" idx="0"/>
          </p:cNvCxnSpPr>
          <p:nvPr/>
        </p:nvCxnSpPr>
        <p:spPr bwMode="auto">
          <a:xfrm rot="16200000" flipH="1">
            <a:off x="1426618" y="2735014"/>
            <a:ext cx="582613" cy="395784"/>
          </a:xfrm>
          <a:prstGeom prst="straightConnector1">
            <a:avLst/>
          </a:prstGeom>
          <a:noFill/>
          <a:ln w="9360" cap="sq">
            <a:solidFill>
              <a:srgbClr val="000000"/>
            </a:solidFill>
            <a:miter lim="800000"/>
            <a:headEnd/>
            <a:tailEnd type="triangle" w="med" len="med"/>
          </a:ln>
        </p:spPr>
      </p:cxnSp>
      <p:cxnSp>
        <p:nvCxnSpPr>
          <p:cNvPr id="6158" name="AutoShape 15"/>
          <p:cNvCxnSpPr>
            <a:cxnSpLocks noChangeShapeType="1"/>
            <a:stCxn id="6151" idx="2"/>
            <a:endCxn id="6153" idx="0"/>
          </p:cNvCxnSpPr>
          <p:nvPr/>
        </p:nvCxnSpPr>
        <p:spPr bwMode="auto">
          <a:xfrm rot="16200000" flipH="1">
            <a:off x="1243261" y="2918370"/>
            <a:ext cx="582613" cy="29071"/>
          </a:xfrm>
          <a:prstGeom prst="straightConnector1">
            <a:avLst/>
          </a:prstGeom>
          <a:noFill/>
          <a:ln w="9360" cap="sq">
            <a:solidFill>
              <a:srgbClr val="000000"/>
            </a:solidFill>
            <a:miter lim="800000"/>
            <a:headEnd/>
            <a:tailEnd type="triangle" w="med" len="med"/>
          </a:ln>
        </p:spPr>
      </p:cxnSp>
      <p:sp>
        <p:nvSpPr>
          <p:cNvPr id="6161" name="AutoShape 16"/>
          <p:cNvSpPr>
            <a:spLocks noChangeArrowheads="1"/>
          </p:cNvSpPr>
          <p:nvPr/>
        </p:nvSpPr>
        <p:spPr bwMode="auto">
          <a:xfrm>
            <a:off x="3130550" y="2133600"/>
            <a:ext cx="1466850" cy="457200"/>
          </a:xfrm>
          <a:prstGeom prst="rightArrow">
            <a:avLst>
              <a:gd name="adj1" fmla="val 50000"/>
              <a:gd name="adj2" fmla="val 80208"/>
            </a:avLst>
          </a:prstGeom>
          <a:gradFill rotWithShape="0">
            <a:gsLst>
              <a:gs pos="0">
                <a:srgbClr val="BABADD"/>
              </a:gs>
              <a:gs pos="100000">
                <a:srgbClr val="333399"/>
              </a:gs>
            </a:gsLst>
            <a:lin ang="0" scaled="1"/>
          </a:gradFill>
          <a:ln w="9525">
            <a:noFill/>
            <a:round/>
            <a:headEnd/>
            <a:tailEnd/>
          </a:ln>
          <a:effectLst>
            <a:outerShdw dist="53966" dir="2700000" algn="ctr" rotWithShape="0">
              <a:srgbClr val="808080"/>
            </a:outerShdw>
          </a:effectLst>
        </p:spPr>
        <p:txBody>
          <a:bodyPr wrap="none" anchor="ctr"/>
          <a:lstStyle/>
          <a:p>
            <a:pPr>
              <a:defRPr/>
            </a:pPr>
            <a:endParaRPr lang="en-US" dirty="0"/>
          </a:p>
        </p:txBody>
      </p:sp>
      <p:sp>
        <p:nvSpPr>
          <p:cNvPr id="6162" name="AutoShape 17"/>
          <p:cNvSpPr>
            <a:spLocks noChangeArrowheads="1"/>
          </p:cNvSpPr>
          <p:nvPr/>
        </p:nvSpPr>
        <p:spPr bwMode="auto">
          <a:xfrm>
            <a:off x="3130550" y="3033713"/>
            <a:ext cx="2054225" cy="457200"/>
          </a:xfrm>
          <a:prstGeom prst="rightArrow">
            <a:avLst>
              <a:gd name="adj1" fmla="val 55556"/>
              <a:gd name="adj2" fmla="val 91525"/>
            </a:avLst>
          </a:prstGeom>
          <a:gradFill rotWithShape="0">
            <a:gsLst>
              <a:gs pos="0">
                <a:srgbClr val="BABADD"/>
              </a:gs>
              <a:gs pos="100000">
                <a:srgbClr val="333399"/>
              </a:gs>
            </a:gsLst>
            <a:lin ang="0" scaled="1"/>
          </a:gradFill>
          <a:ln w="9525">
            <a:noFill/>
            <a:round/>
            <a:headEnd/>
            <a:tailEnd/>
          </a:ln>
          <a:effectLst>
            <a:outerShdw dist="53966" dir="2700000" algn="ctr" rotWithShape="0">
              <a:srgbClr val="808080"/>
            </a:outerShdw>
          </a:effectLst>
        </p:spPr>
        <p:txBody>
          <a:bodyPr wrap="none" anchor="ctr"/>
          <a:lstStyle/>
          <a:p>
            <a:pPr>
              <a:defRPr/>
            </a:pPr>
            <a:endParaRPr lang="en-US" dirty="0"/>
          </a:p>
        </p:txBody>
      </p:sp>
      <p:sp>
        <p:nvSpPr>
          <p:cNvPr id="6163" name="AutoShape 18"/>
          <p:cNvSpPr>
            <a:spLocks noChangeArrowheads="1"/>
          </p:cNvSpPr>
          <p:nvPr/>
        </p:nvSpPr>
        <p:spPr bwMode="auto">
          <a:xfrm>
            <a:off x="3130550" y="3840163"/>
            <a:ext cx="2733675" cy="644525"/>
          </a:xfrm>
          <a:prstGeom prst="rightArrow">
            <a:avLst>
              <a:gd name="adj1" fmla="val 55556"/>
              <a:gd name="adj2" fmla="val 68962"/>
            </a:avLst>
          </a:prstGeom>
          <a:gradFill rotWithShape="0">
            <a:gsLst>
              <a:gs pos="0">
                <a:srgbClr val="BABADD"/>
              </a:gs>
              <a:gs pos="100000">
                <a:srgbClr val="333399"/>
              </a:gs>
            </a:gsLst>
            <a:lin ang="0" scaled="1"/>
          </a:gradFill>
          <a:ln w="9525">
            <a:noFill/>
            <a:round/>
            <a:headEnd/>
            <a:tailEnd/>
          </a:ln>
          <a:effectLst>
            <a:outerShdw dist="53966" dir="2700000" algn="ctr" rotWithShape="0">
              <a:srgbClr val="808080"/>
            </a:outerShdw>
          </a:effectLst>
        </p:spPr>
        <p:txBody>
          <a:bodyPr wrap="none" anchor="ctr"/>
          <a:lstStyle/>
          <a:p>
            <a:pPr>
              <a:defRPr/>
            </a:pPr>
            <a:endParaRPr lang="en-US" dirty="0"/>
          </a:p>
        </p:txBody>
      </p:sp>
      <p:sp>
        <p:nvSpPr>
          <p:cNvPr id="6164" name="AutoShape 19"/>
          <p:cNvSpPr>
            <a:spLocks noChangeArrowheads="1"/>
          </p:cNvSpPr>
          <p:nvPr/>
        </p:nvSpPr>
        <p:spPr bwMode="auto">
          <a:xfrm>
            <a:off x="3130550" y="1319213"/>
            <a:ext cx="666750" cy="381000"/>
          </a:xfrm>
          <a:prstGeom prst="rightArrow">
            <a:avLst>
              <a:gd name="adj1" fmla="val 50000"/>
              <a:gd name="adj2" fmla="val 73751"/>
            </a:avLst>
          </a:prstGeom>
          <a:gradFill rotWithShape="0">
            <a:gsLst>
              <a:gs pos="0">
                <a:srgbClr val="BABADD"/>
              </a:gs>
              <a:gs pos="100000">
                <a:srgbClr val="333399"/>
              </a:gs>
            </a:gsLst>
            <a:lin ang="0" scaled="1"/>
          </a:gradFill>
          <a:ln w="9525">
            <a:noFill/>
            <a:round/>
            <a:headEnd/>
            <a:tailEnd/>
          </a:ln>
          <a:effectLst>
            <a:outerShdw dist="53966" dir="2700000" algn="ctr" rotWithShape="0">
              <a:srgbClr val="808080"/>
            </a:outerShdw>
          </a:effectLst>
        </p:spPr>
        <p:txBody>
          <a:bodyPr wrap="none" anchor="ctr"/>
          <a:lstStyle/>
          <a:p>
            <a:pPr>
              <a:defRPr/>
            </a:pPr>
            <a:endParaRPr lang="en-US" dirty="0"/>
          </a:p>
        </p:txBody>
      </p:sp>
      <p:sp>
        <p:nvSpPr>
          <p:cNvPr id="2" name="Text Box 20"/>
          <p:cNvSpPr txBox="1">
            <a:spLocks noChangeArrowheads="1"/>
          </p:cNvSpPr>
          <p:nvPr/>
        </p:nvSpPr>
        <p:spPr bwMode="auto">
          <a:xfrm>
            <a:off x="-46038" y="2957513"/>
            <a:ext cx="1341438" cy="733425"/>
          </a:xfrm>
          <a:prstGeom prst="rect">
            <a:avLst/>
          </a:prstGeom>
          <a:noFill/>
          <a:ln w="9525">
            <a:noFill/>
            <a:round/>
            <a:headEnd/>
            <a:tailEnd/>
          </a:ln>
        </p:spPr>
        <p:txBody>
          <a:bodyPr lIns="90000" tIns="46800" rIns="90000" bIns="46800">
            <a:spAutoFit/>
          </a:bodyPr>
          <a:lstStyle/>
          <a:p>
            <a:pPr algn="ct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dirty="0">
                <a:solidFill>
                  <a:srgbClr val="0000CC"/>
                </a:solidFill>
              </a:rPr>
              <a:t>Project CTQ: characteristic</a:t>
            </a:r>
          </a:p>
        </p:txBody>
      </p:sp>
      <p:sp>
        <p:nvSpPr>
          <p:cNvPr id="3" name="Text Box 21"/>
          <p:cNvSpPr txBox="1">
            <a:spLocks noChangeArrowheads="1"/>
          </p:cNvSpPr>
          <p:nvPr/>
        </p:nvSpPr>
        <p:spPr bwMode="auto">
          <a:xfrm>
            <a:off x="1728788" y="3998913"/>
            <a:ext cx="273050" cy="306387"/>
          </a:xfrm>
          <a:prstGeom prst="rect">
            <a:avLst/>
          </a:prstGeom>
          <a:noFill/>
          <a:ln w="9525">
            <a:noFill/>
            <a:round/>
            <a:headEnd/>
            <a:tailEnd/>
          </a:ln>
        </p:spPr>
        <p:txBody>
          <a:bodyPr wrap="none" lIns="90000" tIns="46800" rIns="90000" bIns="46800">
            <a:spAutoFit/>
          </a:bodyPr>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dirty="0">
                <a:solidFill>
                  <a:srgbClr val="000000"/>
                </a:solidFill>
              </a:rPr>
              <a:t>y</a:t>
            </a:r>
          </a:p>
        </p:txBody>
      </p:sp>
      <p:sp>
        <p:nvSpPr>
          <p:cNvPr id="6165" name="Text Box 22"/>
          <p:cNvSpPr txBox="1">
            <a:spLocks noChangeArrowheads="1"/>
          </p:cNvSpPr>
          <p:nvPr/>
        </p:nvSpPr>
        <p:spPr bwMode="auto">
          <a:xfrm>
            <a:off x="630238" y="4006850"/>
            <a:ext cx="1163637" cy="306388"/>
          </a:xfrm>
          <a:prstGeom prst="rect">
            <a:avLst/>
          </a:prstGeom>
          <a:noFill/>
          <a:ln w="9525">
            <a:noFill/>
            <a:round/>
            <a:headEnd/>
            <a:tailEnd/>
          </a:ln>
        </p:spPr>
        <p:txBody>
          <a:bodyPr wrap="none" lIns="90000" tIns="46800" rIns="90000" bIns="46800">
            <a:spAutoFit/>
          </a:bodyPr>
          <a:lstStyle/>
          <a:p>
            <a: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dirty="0">
                <a:solidFill>
                  <a:srgbClr val="0000CC"/>
                </a:solidFill>
              </a:rPr>
              <a:t>Measurable</a:t>
            </a:r>
          </a:p>
        </p:txBody>
      </p:sp>
      <p:sp>
        <p:nvSpPr>
          <p:cNvPr id="6166" name="Text Box 23"/>
          <p:cNvSpPr txBox="1">
            <a:spLocks noChangeArrowheads="1"/>
          </p:cNvSpPr>
          <p:nvPr/>
        </p:nvSpPr>
        <p:spPr bwMode="auto">
          <a:xfrm>
            <a:off x="-9525" y="2328863"/>
            <a:ext cx="1301750" cy="306387"/>
          </a:xfrm>
          <a:prstGeom prst="rect">
            <a:avLst/>
          </a:prstGeom>
          <a:noFill/>
          <a:ln w="9525">
            <a:noFill/>
            <a:round/>
            <a:headEnd/>
            <a:tailEnd/>
          </a:ln>
        </p:spPr>
        <p:txBody>
          <a:bodyPr wrap="none" lIns="90000" tIns="46800" rIns="90000" bIns="46800">
            <a:spAutoFit/>
          </a:bodyPr>
          <a:lstStyle/>
          <a:p>
            <a:pPr algn="ct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dirty="0">
                <a:solidFill>
                  <a:srgbClr val="0000CC"/>
                </a:solidFill>
              </a:rPr>
              <a:t>Industry CTQ</a:t>
            </a:r>
          </a:p>
        </p:txBody>
      </p:sp>
      <p:sp>
        <p:nvSpPr>
          <p:cNvPr id="6167" name="WordArt 24"/>
          <p:cNvSpPr>
            <a:spLocks noChangeArrowheads="1" noChangeShapeType="1" noTextEdit="1"/>
          </p:cNvSpPr>
          <p:nvPr/>
        </p:nvSpPr>
        <p:spPr bwMode="auto">
          <a:xfrm>
            <a:off x="2057400" y="1217613"/>
            <a:ext cx="457200" cy="547687"/>
          </a:xfrm>
          <a:prstGeom prst="rect">
            <a:avLst/>
          </a:prstGeom>
        </p:spPr>
        <p:txBody>
          <a:bodyPr wrap="none" fromWordArt="1">
            <a:prstTxWarp prst="textPlain">
              <a:avLst>
                <a:gd name="adj" fmla="val 50000"/>
              </a:avLst>
            </a:prstTxWarp>
          </a:bodyPr>
          <a:lstStyle/>
          <a:p>
            <a:pPr algn="ctr"/>
            <a:r>
              <a:rPr lang="en-US" sz="3600" kern="10" spc="718" dirty="0">
                <a:ln w="9525">
                  <a:noFill/>
                  <a:round/>
                  <a:headEnd/>
                  <a:tailEnd/>
                </a:ln>
                <a:gradFill rotWithShape="1">
                  <a:gsLst>
                    <a:gs pos="0">
                      <a:srgbClr val="181847"/>
                    </a:gs>
                    <a:gs pos="50000">
                      <a:srgbClr val="333399"/>
                    </a:gs>
                    <a:gs pos="100000">
                      <a:srgbClr val="181847"/>
                    </a:gs>
                  </a:gsLst>
                  <a:lin ang="5400000" scaled="1"/>
                </a:gradFill>
                <a:latin typeface="Times New Roman MT Extra Bold"/>
              </a:rPr>
              <a:t> </a:t>
            </a:r>
          </a:p>
        </p:txBody>
      </p:sp>
      <p:sp>
        <p:nvSpPr>
          <p:cNvPr id="6168" name="AutoShape 25"/>
          <p:cNvSpPr>
            <a:spLocks noChangeArrowheads="1"/>
          </p:cNvSpPr>
          <p:nvPr/>
        </p:nvSpPr>
        <p:spPr bwMode="auto">
          <a:xfrm>
            <a:off x="4157663" y="1290638"/>
            <a:ext cx="2422525" cy="339725"/>
          </a:xfrm>
          <a:prstGeom prst="roundRect">
            <a:avLst>
              <a:gd name="adj" fmla="val 16667"/>
            </a:avLst>
          </a:prstGeom>
          <a:noFill/>
          <a:ln w="9525">
            <a:noFill/>
            <a:round/>
            <a:headEnd/>
            <a:tailEnd/>
          </a:ln>
        </p:spPr>
        <p:txBody>
          <a:bodyPr lIns="90000" tIns="46800" rIns="90000" bIns="46800">
            <a:spAutoFit/>
          </a:bodyPr>
          <a:lstStyle/>
          <a:p>
            <a:pPr marL="457200" indent="-452438">
              <a:spcBef>
                <a:spcPts val="875"/>
              </a:spcBef>
              <a:buClr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US" sz="1400" b="1" dirty="0">
                <a:solidFill>
                  <a:srgbClr val="FF0000"/>
                </a:solidFill>
              </a:rPr>
              <a:t>Customer Satisfaction</a:t>
            </a:r>
          </a:p>
        </p:txBody>
      </p:sp>
      <p:sp>
        <p:nvSpPr>
          <p:cNvPr id="6169" name="AutoShape 26"/>
          <p:cNvSpPr>
            <a:spLocks noChangeArrowheads="1"/>
          </p:cNvSpPr>
          <p:nvPr/>
        </p:nvSpPr>
        <p:spPr bwMode="auto">
          <a:xfrm>
            <a:off x="4729163" y="2073275"/>
            <a:ext cx="3043237" cy="581025"/>
          </a:xfrm>
          <a:prstGeom prst="roundRect">
            <a:avLst>
              <a:gd name="adj" fmla="val 16667"/>
            </a:avLst>
          </a:prstGeom>
          <a:noFill/>
          <a:ln w="9525">
            <a:noFill/>
            <a:round/>
            <a:headEnd/>
            <a:tailEnd/>
          </a:ln>
        </p:spPr>
        <p:txBody>
          <a:bodyPr lIns="90000" tIns="46800" rIns="90000" bIns="46800">
            <a:spAutoFit/>
          </a:bodyPr>
          <a:lstStyle/>
          <a:p>
            <a:pPr marL="457200" indent="-452438">
              <a:spcBef>
                <a:spcPts val="875"/>
              </a:spcBef>
              <a:buClr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US" sz="1400" b="1" dirty="0">
                <a:solidFill>
                  <a:srgbClr val="FF0000"/>
                </a:solidFill>
              </a:rPr>
              <a:t>Improve Response and Restoration SLA</a:t>
            </a:r>
          </a:p>
        </p:txBody>
      </p:sp>
      <p:sp>
        <p:nvSpPr>
          <p:cNvPr id="6170" name="AutoShape 27"/>
          <p:cNvSpPr>
            <a:spLocks noChangeArrowheads="1"/>
          </p:cNvSpPr>
          <p:nvPr/>
        </p:nvSpPr>
        <p:spPr bwMode="auto">
          <a:xfrm>
            <a:off x="5338763" y="3087688"/>
            <a:ext cx="3500437" cy="581025"/>
          </a:xfrm>
          <a:prstGeom prst="roundRect">
            <a:avLst>
              <a:gd name="adj" fmla="val 16667"/>
            </a:avLst>
          </a:prstGeom>
          <a:noFill/>
          <a:ln w="9525">
            <a:noFill/>
            <a:round/>
            <a:headEnd/>
            <a:tailEnd/>
          </a:ln>
        </p:spPr>
        <p:txBody>
          <a:bodyPr lIns="90000" tIns="46800" rIns="90000" bIns="46800">
            <a:spAutoFit/>
          </a:bodyPr>
          <a:lstStyle/>
          <a:p>
            <a:pPr marL="457200" indent="-452438">
              <a:spcBef>
                <a:spcPts val="875"/>
              </a:spcBef>
              <a:buClr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US" sz="1400" b="1" dirty="0">
                <a:solidFill>
                  <a:srgbClr val="FF0000"/>
                </a:solidFill>
              </a:rPr>
              <a:t>Response Time Reduction &amp; Restoration Time Reduction</a:t>
            </a:r>
          </a:p>
        </p:txBody>
      </p:sp>
      <p:sp>
        <p:nvSpPr>
          <p:cNvPr id="6171" name="AutoShape 28"/>
          <p:cNvSpPr>
            <a:spLocks noChangeArrowheads="1"/>
          </p:cNvSpPr>
          <p:nvPr/>
        </p:nvSpPr>
        <p:spPr bwMode="auto">
          <a:xfrm>
            <a:off x="5943600" y="4002088"/>
            <a:ext cx="3043238" cy="342900"/>
          </a:xfrm>
          <a:prstGeom prst="roundRect">
            <a:avLst>
              <a:gd name="adj" fmla="val 16667"/>
            </a:avLst>
          </a:prstGeom>
          <a:noFill/>
          <a:ln w="9525">
            <a:noFill/>
            <a:round/>
            <a:headEnd/>
            <a:tailEnd/>
          </a:ln>
        </p:spPr>
        <p:txBody>
          <a:bodyPr lIns="90000" tIns="46800" rIns="90000" bIns="46800">
            <a:spAutoFit/>
          </a:bodyPr>
          <a:lstStyle/>
          <a:p>
            <a:pPr marL="457200" indent="-452438">
              <a:spcBef>
                <a:spcPts val="875"/>
              </a:spcBef>
              <a:buClr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US" sz="1400" b="1" dirty="0">
                <a:solidFill>
                  <a:srgbClr val="FF0000"/>
                </a:solidFill>
              </a:rPr>
              <a:t>Restoration Time Saving</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p:cNvSpPr txBox="1">
            <a:spLocks noChangeArrowheads="1"/>
          </p:cNvSpPr>
          <p:nvPr/>
        </p:nvSpPr>
        <p:spPr bwMode="auto">
          <a:xfrm>
            <a:off x="8477250" y="6784975"/>
            <a:ext cx="381000" cy="265113"/>
          </a:xfrm>
          <a:prstGeom prst="rect">
            <a:avLst/>
          </a:prstGeom>
          <a:noFill/>
          <a:ln w="9525">
            <a:noFill/>
            <a:round/>
            <a:headEnd/>
            <a:tailEnd/>
          </a:ln>
        </p:spPr>
        <p:txBody>
          <a:bodyPr lIns="90000" tIns="46800" rIns="90000" bIns="46800"/>
          <a:lstStyle/>
          <a:p>
            <a:pPr algn="r" eaLnBrk="1" hangingPunct="1">
              <a:spcBef>
                <a:spcPts val="563"/>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2121EAAB-C4DD-46F9-BFCB-2B7FAEC7B33F}" type="slidenum">
              <a:rPr lang="en-US" sz="900" b="1">
                <a:solidFill>
                  <a:srgbClr val="4E84C4"/>
                </a:solidFill>
                <a:latin typeface="Myriad Pro" pitchFamily="32" charset="0"/>
              </a:rPr>
              <a:pPr algn="r" eaLnBrk="1" hangingPunct="1">
                <a:spcBef>
                  <a:spcPts val="563"/>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5</a:t>
            </a:fld>
            <a:endParaRPr lang="en-US" sz="900" b="1" dirty="0">
              <a:solidFill>
                <a:srgbClr val="4E84C4"/>
              </a:solidFill>
              <a:latin typeface="Myriad Pro" pitchFamily="32" charset="0"/>
            </a:endParaRPr>
          </a:p>
        </p:txBody>
      </p:sp>
      <p:sp>
        <p:nvSpPr>
          <p:cNvPr id="7171" name="Rectangle 2"/>
          <p:cNvSpPr>
            <a:spLocks noChangeArrowheads="1"/>
          </p:cNvSpPr>
          <p:nvPr/>
        </p:nvSpPr>
        <p:spPr bwMode="auto">
          <a:xfrm>
            <a:off x="-298450" y="555625"/>
            <a:ext cx="2971800" cy="458788"/>
          </a:xfrm>
          <a:prstGeom prst="rect">
            <a:avLst/>
          </a:prstGeom>
          <a:noFill/>
          <a:ln w="9525">
            <a:noFill/>
            <a:round/>
            <a:headEnd/>
            <a:tailEnd/>
          </a:ln>
        </p:spPr>
        <p:txBody>
          <a:bodyPr lIns="92160" tIns="46080" rIns="92160" bIns="46080">
            <a:spAutoFit/>
          </a:bodyPr>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i="1" dirty="0">
                <a:solidFill>
                  <a:srgbClr val="000000"/>
                </a:solidFill>
              </a:rPr>
              <a:t>       </a:t>
            </a:r>
            <a:r>
              <a:rPr lang="en-US" sz="2400" dirty="0">
                <a:solidFill>
                  <a:srgbClr val="FFFFFF"/>
                </a:solidFill>
                <a:latin typeface="Calibri" pitchFamily="34" charset="0"/>
              </a:rPr>
              <a:t>Project Scope</a:t>
            </a:r>
          </a:p>
        </p:txBody>
      </p:sp>
      <p:grpSp>
        <p:nvGrpSpPr>
          <p:cNvPr id="7172" name="Group 67"/>
          <p:cNvGrpSpPr>
            <a:grpSpLocks/>
          </p:cNvGrpSpPr>
          <p:nvPr/>
        </p:nvGrpSpPr>
        <p:grpSpPr bwMode="auto">
          <a:xfrm>
            <a:off x="7737475" y="1825625"/>
            <a:ext cx="839788" cy="733425"/>
            <a:chOff x="93" y="853"/>
            <a:chExt cx="529" cy="462"/>
          </a:xfrm>
        </p:grpSpPr>
        <p:sp>
          <p:nvSpPr>
            <p:cNvPr id="7227" name="Rectangle 122"/>
            <p:cNvSpPr>
              <a:spLocks noChangeArrowheads="1"/>
            </p:cNvSpPr>
            <p:nvPr/>
          </p:nvSpPr>
          <p:spPr bwMode="auto">
            <a:xfrm>
              <a:off x="93" y="1192"/>
              <a:ext cx="503" cy="123"/>
            </a:xfrm>
            <a:prstGeom prst="rect">
              <a:avLst/>
            </a:prstGeom>
            <a:noFill/>
            <a:ln w="9525">
              <a:noFill/>
              <a:miter lim="800000"/>
              <a:headEnd/>
              <a:tailEnd/>
            </a:ln>
          </p:spPr>
          <p:txBody>
            <a:bodyPr/>
            <a:lstStyle/>
            <a:p>
              <a:endParaRPr lang="en-US" altLang="en-US" dirty="0">
                <a:solidFill>
                  <a:srgbClr val="000000"/>
                </a:solidFill>
              </a:endParaRPr>
            </a:p>
          </p:txBody>
        </p:sp>
        <p:grpSp>
          <p:nvGrpSpPr>
            <p:cNvPr id="7228" name="Group 123"/>
            <p:cNvGrpSpPr>
              <a:grpSpLocks/>
            </p:cNvGrpSpPr>
            <p:nvPr/>
          </p:nvGrpSpPr>
          <p:grpSpPr bwMode="auto">
            <a:xfrm>
              <a:off x="193" y="853"/>
              <a:ext cx="429" cy="458"/>
              <a:chOff x="193" y="853"/>
              <a:chExt cx="429" cy="458"/>
            </a:xfrm>
          </p:grpSpPr>
          <p:sp>
            <p:nvSpPr>
              <p:cNvPr id="7229" name="Rectangle 124"/>
              <p:cNvSpPr>
                <a:spLocks noChangeArrowheads="1"/>
              </p:cNvSpPr>
              <p:nvPr/>
            </p:nvSpPr>
            <p:spPr bwMode="auto">
              <a:xfrm>
                <a:off x="223" y="1196"/>
                <a:ext cx="385" cy="115"/>
              </a:xfrm>
              <a:prstGeom prst="rect">
                <a:avLst/>
              </a:prstGeom>
              <a:noFill/>
              <a:ln w="9525">
                <a:noFill/>
                <a:miter lim="800000"/>
                <a:headEnd/>
                <a:tailEnd/>
              </a:ln>
            </p:spPr>
            <p:txBody>
              <a:bodyPr wrap="none" lIns="0" tIns="0" rIns="0" bIns="0">
                <a:spAutoFit/>
              </a:bodyPr>
              <a:lstStyle/>
              <a:p>
                <a:pPr defTabSz="857250"/>
                <a:r>
                  <a:rPr lang="en-US" altLang="en-US" sz="1200" b="1" dirty="0">
                    <a:solidFill>
                      <a:srgbClr val="000000"/>
                    </a:solidFill>
                  </a:rPr>
                  <a:t>Supplier</a:t>
                </a:r>
                <a:endParaRPr lang="en-US" altLang="en-US" sz="1900" i="1" dirty="0">
                  <a:solidFill>
                    <a:srgbClr val="000000"/>
                  </a:solidFill>
                </a:endParaRPr>
              </a:p>
            </p:txBody>
          </p:sp>
          <p:grpSp>
            <p:nvGrpSpPr>
              <p:cNvPr id="7230" name="Group 125"/>
              <p:cNvGrpSpPr>
                <a:grpSpLocks/>
              </p:cNvGrpSpPr>
              <p:nvPr/>
            </p:nvGrpSpPr>
            <p:grpSpPr bwMode="auto">
              <a:xfrm>
                <a:off x="193" y="853"/>
                <a:ext cx="429" cy="331"/>
                <a:chOff x="193" y="941"/>
                <a:chExt cx="429" cy="331"/>
              </a:xfrm>
            </p:grpSpPr>
            <p:sp>
              <p:nvSpPr>
                <p:cNvPr id="7231" name="Rectangle 126"/>
                <p:cNvSpPr>
                  <a:spLocks noChangeArrowheads="1"/>
                </p:cNvSpPr>
                <p:nvPr/>
              </p:nvSpPr>
              <p:spPr bwMode="auto">
                <a:xfrm>
                  <a:off x="193" y="941"/>
                  <a:ext cx="429" cy="327"/>
                </a:xfrm>
                <a:prstGeom prst="rect">
                  <a:avLst/>
                </a:prstGeom>
                <a:gradFill rotWithShape="0">
                  <a:gsLst>
                    <a:gs pos="0">
                      <a:srgbClr val="A50021"/>
                    </a:gs>
                    <a:gs pos="100000">
                      <a:srgbClr val="CC0000"/>
                    </a:gs>
                  </a:gsLst>
                  <a:lin ang="5400000" scaled="1"/>
                </a:gradFill>
                <a:ln w="9525">
                  <a:noFill/>
                  <a:miter lim="800000"/>
                  <a:headEnd/>
                  <a:tailEnd/>
                </a:ln>
              </p:spPr>
              <p:txBody>
                <a:bodyPr wrap="none" lIns="0" tIns="0" rIns="0" bIns="0">
                  <a:spAutoFit/>
                </a:bodyPr>
                <a:lstStyle/>
                <a:p>
                  <a:endParaRPr lang="en-US" altLang="en-US" dirty="0">
                    <a:solidFill>
                      <a:srgbClr val="000000"/>
                    </a:solidFill>
                  </a:endParaRPr>
                </a:p>
              </p:txBody>
            </p:sp>
            <p:grpSp>
              <p:nvGrpSpPr>
                <p:cNvPr id="7232" name="Group 127"/>
                <p:cNvGrpSpPr>
                  <a:grpSpLocks/>
                </p:cNvGrpSpPr>
                <p:nvPr/>
              </p:nvGrpSpPr>
              <p:grpSpPr bwMode="auto">
                <a:xfrm>
                  <a:off x="322" y="945"/>
                  <a:ext cx="187" cy="327"/>
                  <a:chOff x="709" y="763"/>
                  <a:chExt cx="187" cy="327"/>
                </a:xfrm>
              </p:grpSpPr>
              <p:sp>
                <p:nvSpPr>
                  <p:cNvPr id="7233" name="Rectangle 128"/>
                  <p:cNvSpPr>
                    <a:spLocks noChangeArrowheads="1"/>
                  </p:cNvSpPr>
                  <p:nvPr/>
                </p:nvSpPr>
                <p:spPr bwMode="auto">
                  <a:xfrm>
                    <a:off x="720" y="773"/>
                    <a:ext cx="176" cy="317"/>
                  </a:xfrm>
                  <a:prstGeom prst="rect">
                    <a:avLst/>
                  </a:prstGeom>
                  <a:noFill/>
                  <a:ln w="9525">
                    <a:noFill/>
                    <a:miter lim="800000"/>
                    <a:headEnd/>
                    <a:tailEnd/>
                  </a:ln>
                </p:spPr>
                <p:txBody>
                  <a:bodyPr wrap="none" lIns="0" tIns="0" rIns="0" bIns="0">
                    <a:spAutoFit/>
                  </a:bodyPr>
                  <a:lstStyle/>
                  <a:p>
                    <a:pPr defTabSz="857250"/>
                    <a:r>
                      <a:rPr lang="en-US" altLang="en-US" sz="3300" b="1" dirty="0">
                        <a:solidFill>
                          <a:srgbClr val="000000"/>
                        </a:solidFill>
                      </a:rPr>
                      <a:t>S</a:t>
                    </a:r>
                    <a:endParaRPr lang="en-US" altLang="en-US" sz="1300" i="1" dirty="0">
                      <a:solidFill>
                        <a:srgbClr val="000000"/>
                      </a:solidFill>
                    </a:endParaRPr>
                  </a:p>
                </p:txBody>
              </p:sp>
              <p:sp>
                <p:nvSpPr>
                  <p:cNvPr id="7234" name="Rectangle 129"/>
                  <p:cNvSpPr>
                    <a:spLocks noChangeArrowheads="1"/>
                  </p:cNvSpPr>
                  <p:nvPr/>
                </p:nvSpPr>
                <p:spPr bwMode="auto">
                  <a:xfrm>
                    <a:off x="709" y="763"/>
                    <a:ext cx="176" cy="317"/>
                  </a:xfrm>
                  <a:prstGeom prst="rect">
                    <a:avLst/>
                  </a:prstGeom>
                  <a:noFill/>
                  <a:ln w="9525">
                    <a:noFill/>
                    <a:miter lim="800000"/>
                    <a:headEnd/>
                    <a:tailEnd/>
                  </a:ln>
                </p:spPr>
                <p:txBody>
                  <a:bodyPr wrap="none" lIns="0" tIns="0" rIns="0" bIns="0">
                    <a:spAutoFit/>
                  </a:bodyPr>
                  <a:lstStyle/>
                  <a:p>
                    <a:pPr defTabSz="857250"/>
                    <a:r>
                      <a:rPr lang="en-US" altLang="en-US" sz="3300" b="1" dirty="0">
                        <a:solidFill>
                          <a:srgbClr val="FFFFFF"/>
                        </a:solidFill>
                      </a:rPr>
                      <a:t>S</a:t>
                    </a:r>
                    <a:endParaRPr lang="en-US" altLang="en-US" sz="1300" i="1" dirty="0">
                      <a:solidFill>
                        <a:srgbClr val="000000"/>
                      </a:solidFill>
                    </a:endParaRPr>
                  </a:p>
                </p:txBody>
              </p:sp>
            </p:grpSp>
          </p:grpSp>
        </p:grpSp>
      </p:grpSp>
      <p:grpSp>
        <p:nvGrpSpPr>
          <p:cNvPr id="7173" name="Group 68"/>
          <p:cNvGrpSpPr>
            <a:grpSpLocks/>
          </p:cNvGrpSpPr>
          <p:nvPr/>
        </p:nvGrpSpPr>
        <p:grpSpPr bwMode="auto">
          <a:xfrm>
            <a:off x="6310313" y="1825625"/>
            <a:ext cx="847725" cy="871538"/>
            <a:chOff x="844" y="853"/>
            <a:chExt cx="534" cy="549"/>
          </a:xfrm>
        </p:grpSpPr>
        <p:sp>
          <p:nvSpPr>
            <p:cNvPr id="7219" name="Rectangle 114"/>
            <p:cNvSpPr>
              <a:spLocks noChangeArrowheads="1"/>
            </p:cNvSpPr>
            <p:nvPr/>
          </p:nvSpPr>
          <p:spPr bwMode="auto">
            <a:xfrm>
              <a:off x="844" y="1169"/>
              <a:ext cx="503" cy="202"/>
            </a:xfrm>
            <a:prstGeom prst="rect">
              <a:avLst/>
            </a:prstGeom>
            <a:noFill/>
            <a:ln w="9525">
              <a:noFill/>
              <a:miter lim="800000"/>
              <a:headEnd/>
              <a:tailEnd/>
            </a:ln>
          </p:spPr>
          <p:txBody>
            <a:bodyPr/>
            <a:lstStyle/>
            <a:p>
              <a:endParaRPr lang="en-US" altLang="en-US" dirty="0">
                <a:solidFill>
                  <a:srgbClr val="000000"/>
                </a:solidFill>
              </a:endParaRPr>
            </a:p>
          </p:txBody>
        </p:sp>
        <p:grpSp>
          <p:nvGrpSpPr>
            <p:cNvPr id="7220" name="Group 115"/>
            <p:cNvGrpSpPr>
              <a:grpSpLocks/>
            </p:cNvGrpSpPr>
            <p:nvPr/>
          </p:nvGrpSpPr>
          <p:grpSpPr bwMode="auto">
            <a:xfrm>
              <a:off x="932" y="853"/>
              <a:ext cx="446" cy="549"/>
              <a:chOff x="932" y="853"/>
              <a:chExt cx="446" cy="549"/>
            </a:xfrm>
          </p:grpSpPr>
          <p:sp>
            <p:nvSpPr>
              <p:cNvPr id="7221" name="Rectangle 116"/>
              <p:cNvSpPr>
                <a:spLocks noChangeArrowheads="1"/>
              </p:cNvSpPr>
              <p:nvPr/>
            </p:nvSpPr>
            <p:spPr bwMode="auto">
              <a:xfrm>
                <a:off x="949" y="853"/>
                <a:ext cx="429" cy="327"/>
              </a:xfrm>
              <a:prstGeom prst="rect">
                <a:avLst/>
              </a:prstGeom>
              <a:gradFill rotWithShape="0">
                <a:gsLst>
                  <a:gs pos="0">
                    <a:srgbClr val="A50021"/>
                  </a:gs>
                  <a:gs pos="100000">
                    <a:srgbClr val="CC0000"/>
                  </a:gs>
                </a:gsLst>
                <a:lin ang="5400000" scaled="1"/>
              </a:gradFill>
              <a:ln w="9525">
                <a:noFill/>
                <a:miter lim="800000"/>
                <a:headEnd/>
                <a:tailEnd/>
              </a:ln>
            </p:spPr>
            <p:txBody>
              <a:bodyPr wrap="none" lIns="0" tIns="0" rIns="0" bIns="0">
                <a:spAutoFit/>
              </a:bodyPr>
              <a:lstStyle/>
              <a:p>
                <a:endParaRPr lang="en-US" altLang="en-US" dirty="0">
                  <a:solidFill>
                    <a:srgbClr val="000000"/>
                  </a:solidFill>
                </a:endParaRPr>
              </a:p>
            </p:txBody>
          </p:sp>
          <p:grpSp>
            <p:nvGrpSpPr>
              <p:cNvPr id="7222" name="Group 117"/>
              <p:cNvGrpSpPr>
                <a:grpSpLocks/>
              </p:cNvGrpSpPr>
              <p:nvPr/>
            </p:nvGrpSpPr>
            <p:grpSpPr bwMode="auto">
              <a:xfrm>
                <a:off x="1126" y="853"/>
                <a:ext cx="83" cy="327"/>
                <a:chOff x="1525" y="763"/>
                <a:chExt cx="83" cy="327"/>
              </a:xfrm>
            </p:grpSpPr>
            <p:sp>
              <p:nvSpPr>
                <p:cNvPr id="7225" name="Rectangle 120"/>
                <p:cNvSpPr>
                  <a:spLocks noChangeArrowheads="1"/>
                </p:cNvSpPr>
                <p:nvPr/>
              </p:nvSpPr>
              <p:spPr bwMode="auto">
                <a:xfrm>
                  <a:off x="1535" y="773"/>
                  <a:ext cx="73" cy="317"/>
                </a:xfrm>
                <a:prstGeom prst="rect">
                  <a:avLst/>
                </a:prstGeom>
                <a:noFill/>
                <a:ln w="9525">
                  <a:noFill/>
                  <a:miter lim="800000"/>
                  <a:headEnd/>
                  <a:tailEnd/>
                </a:ln>
              </p:spPr>
              <p:txBody>
                <a:bodyPr wrap="none" lIns="0" tIns="0" rIns="0" bIns="0">
                  <a:spAutoFit/>
                </a:bodyPr>
                <a:lstStyle/>
                <a:p>
                  <a:pPr defTabSz="857250"/>
                  <a:r>
                    <a:rPr lang="en-US" altLang="en-US" sz="3300" b="1" dirty="0">
                      <a:solidFill>
                        <a:srgbClr val="000000"/>
                      </a:solidFill>
                    </a:rPr>
                    <a:t>I</a:t>
                  </a:r>
                  <a:endParaRPr lang="en-US" altLang="en-US" sz="1300" i="1" dirty="0">
                    <a:solidFill>
                      <a:srgbClr val="000000"/>
                    </a:solidFill>
                  </a:endParaRPr>
                </a:p>
              </p:txBody>
            </p:sp>
            <p:sp>
              <p:nvSpPr>
                <p:cNvPr id="7226" name="Rectangle 121"/>
                <p:cNvSpPr>
                  <a:spLocks noChangeArrowheads="1"/>
                </p:cNvSpPr>
                <p:nvPr/>
              </p:nvSpPr>
              <p:spPr bwMode="auto">
                <a:xfrm>
                  <a:off x="1525" y="763"/>
                  <a:ext cx="73" cy="317"/>
                </a:xfrm>
                <a:prstGeom prst="rect">
                  <a:avLst/>
                </a:prstGeom>
                <a:noFill/>
                <a:ln w="9525">
                  <a:noFill/>
                  <a:miter lim="800000"/>
                  <a:headEnd/>
                  <a:tailEnd/>
                </a:ln>
              </p:spPr>
              <p:txBody>
                <a:bodyPr wrap="none" lIns="0" tIns="0" rIns="0" bIns="0">
                  <a:spAutoFit/>
                </a:bodyPr>
                <a:lstStyle/>
                <a:p>
                  <a:pPr defTabSz="857250"/>
                  <a:r>
                    <a:rPr lang="en-US" altLang="en-US" sz="3300" b="1" dirty="0">
                      <a:solidFill>
                        <a:srgbClr val="FFFFFF"/>
                      </a:solidFill>
                    </a:rPr>
                    <a:t>I</a:t>
                  </a:r>
                  <a:endParaRPr lang="en-US" altLang="en-US" sz="1300" i="1" dirty="0">
                    <a:solidFill>
                      <a:srgbClr val="000000"/>
                    </a:solidFill>
                  </a:endParaRPr>
                </a:p>
              </p:txBody>
            </p:sp>
          </p:grpSp>
          <p:sp>
            <p:nvSpPr>
              <p:cNvPr id="7223" name="Rectangle 118"/>
              <p:cNvSpPr>
                <a:spLocks noChangeArrowheads="1"/>
              </p:cNvSpPr>
              <p:nvPr/>
            </p:nvSpPr>
            <p:spPr bwMode="auto">
              <a:xfrm>
                <a:off x="1035" y="1194"/>
                <a:ext cx="236" cy="115"/>
              </a:xfrm>
              <a:prstGeom prst="rect">
                <a:avLst/>
              </a:prstGeom>
              <a:noFill/>
              <a:ln w="9525">
                <a:noFill/>
                <a:miter lim="800000"/>
                <a:headEnd/>
                <a:tailEnd/>
              </a:ln>
            </p:spPr>
            <p:txBody>
              <a:bodyPr wrap="none" lIns="0" tIns="0" rIns="0" bIns="0">
                <a:spAutoFit/>
              </a:bodyPr>
              <a:lstStyle/>
              <a:p>
                <a:pPr defTabSz="857250"/>
                <a:r>
                  <a:rPr lang="en-US" altLang="en-US" sz="1200" b="1" dirty="0">
                    <a:solidFill>
                      <a:srgbClr val="000000"/>
                    </a:solidFill>
                  </a:rPr>
                  <a:t>Input</a:t>
                </a:r>
                <a:endParaRPr lang="en-US" altLang="en-US" sz="1900" i="1" dirty="0">
                  <a:solidFill>
                    <a:srgbClr val="000000"/>
                  </a:solidFill>
                </a:endParaRPr>
              </a:p>
            </p:txBody>
          </p:sp>
          <p:sp>
            <p:nvSpPr>
              <p:cNvPr id="7224" name="Rectangle 119"/>
              <p:cNvSpPr>
                <a:spLocks noChangeArrowheads="1"/>
              </p:cNvSpPr>
              <p:nvPr/>
            </p:nvSpPr>
            <p:spPr bwMode="auto">
              <a:xfrm>
                <a:off x="932" y="1306"/>
                <a:ext cx="434" cy="96"/>
              </a:xfrm>
              <a:prstGeom prst="rect">
                <a:avLst/>
              </a:prstGeom>
              <a:noFill/>
              <a:ln w="9525">
                <a:noFill/>
                <a:miter lim="800000"/>
                <a:headEnd/>
                <a:tailEnd/>
              </a:ln>
            </p:spPr>
            <p:txBody>
              <a:bodyPr wrap="none" lIns="0" tIns="0" rIns="0" bIns="0">
                <a:spAutoFit/>
              </a:bodyPr>
              <a:lstStyle/>
              <a:p>
                <a:pPr defTabSz="857250"/>
                <a:r>
                  <a:rPr lang="en-US" altLang="en-US" sz="1000" dirty="0">
                    <a:solidFill>
                      <a:srgbClr val="000000"/>
                    </a:solidFill>
                  </a:rPr>
                  <a:t>(Use nouns)</a:t>
                </a:r>
                <a:endParaRPr lang="en-US" altLang="en-US" sz="1700" i="1" dirty="0">
                  <a:solidFill>
                    <a:srgbClr val="000000"/>
                  </a:solidFill>
                </a:endParaRPr>
              </a:p>
            </p:txBody>
          </p:sp>
        </p:grpSp>
      </p:grpSp>
      <p:grpSp>
        <p:nvGrpSpPr>
          <p:cNvPr id="7174" name="Group 69"/>
          <p:cNvGrpSpPr>
            <a:grpSpLocks/>
          </p:cNvGrpSpPr>
          <p:nvPr/>
        </p:nvGrpSpPr>
        <p:grpSpPr bwMode="auto">
          <a:xfrm>
            <a:off x="4114800" y="1825625"/>
            <a:ext cx="833438" cy="873125"/>
            <a:chOff x="1720" y="853"/>
            <a:chExt cx="430" cy="550"/>
          </a:xfrm>
        </p:grpSpPr>
        <p:sp>
          <p:nvSpPr>
            <p:cNvPr id="7213" name="Rectangle 108"/>
            <p:cNvSpPr>
              <a:spLocks noChangeArrowheads="1"/>
            </p:cNvSpPr>
            <p:nvPr/>
          </p:nvSpPr>
          <p:spPr bwMode="auto">
            <a:xfrm>
              <a:off x="1720" y="853"/>
              <a:ext cx="430" cy="327"/>
            </a:xfrm>
            <a:prstGeom prst="rect">
              <a:avLst/>
            </a:prstGeom>
            <a:gradFill rotWithShape="0">
              <a:gsLst>
                <a:gs pos="0">
                  <a:srgbClr val="A50021"/>
                </a:gs>
                <a:gs pos="100000">
                  <a:srgbClr val="CC0000"/>
                </a:gs>
              </a:gsLst>
              <a:lin ang="5400000" scaled="1"/>
            </a:gradFill>
            <a:ln w="9525">
              <a:noFill/>
              <a:miter lim="800000"/>
              <a:headEnd/>
              <a:tailEnd/>
            </a:ln>
          </p:spPr>
          <p:txBody>
            <a:bodyPr wrap="none" lIns="0" tIns="0" rIns="0" bIns="0">
              <a:spAutoFit/>
            </a:bodyPr>
            <a:lstStyle/>
            <a:p>
              <a:endParaRPr lang="en-US" altLang="en-US" dirty="0">
                <a:solidFill>
                  <a:srgbClr val="000000"/>
                </a:solidFill>
              </a:endParaRPr>
            </a:p>
          </p:txBody>
        </p:sp>
        <p:grpSp>
          <p:nvGrpSpPr>
            <p:cNvPr id="7214" name="Group 109"/>
            <p:cNvGrpSpPr>
              <a:grpSpLocks/>
            </p:cNvGrpSpPr>
            <p:nvPr/>
          </p:nvGrpSpPr>
          <p:grpSpPr bwMode="auto">
            <a:xfrm>
              <a:off x="1850" y="853"/>
              <a:ext cx="155" cy="327"/>
              <a:chOff x="2197" y="763"/>
              <a:chExt cx="155" cy="327"/>
            </a:xfrm>
          </p:grpSpPr>
          <p:sp>
            <p:nvSpPr>
              <p:cNvPr id="7217" name="Rectangle 112"/>
              <p:cNvSpPr>
                <a:spLocks noChangeArrowheads="1"/>
              </p:cNvSpPr>
              <p:nvPr/>
            </p:nvSpPr>
            <p:spPr bwMode="auto">
              <a:xfrm>
                <a:off x="2208" y="773"/>
                <a:ext cx="144" cy="317"/>
              </a:xfrm>
              <a:prstGeom prst="rect">
                <a:avLst/>
              </a:prstGeom>
              <a:noFill/>
              <a:ln w="9525">
                <a:noFill/>
                <a:miter lim="800000"/>
                <a:headEnd/>
                <a:tailEnd/>
              </a:ln>
            </p:spPr>
            <p:txBody>
              <a:bodyPr wrap="none" lIns="0" tIns="0" rIns="0" bIns="0">
                <a:spAutoFit/>
              </a:bodyPr>
              <a:lstStyle/>
              <a:p>
                <a:pPr defTabSz="857250"/>
                <a:r>
                  <a:rPr lang="en-US" altLang="en-US" sz="3300" b="1" dirty="0">
                    <a:solidFill>
                      <a:srgbClr val="000000"/>
                    </a:solidFill>
                  </a:rPr>
                  <a:t>P</a:t>
                </a:r>
                <a:endParaRPr lang="en-US" altLang="en-US" sz="1300" i="1" dirty="0">
                  <a:solidFill>
                    <a:srgbClr val="000000"/>
                  </a:solidFill>
                </a:endParaRPr>
              </a:p>
            </p:txBody>
          </p:sp>
          <p:sp>
            <p:nvSpPr>
              <p:cNvPr id="7218" name="Rectangle 113"/>
              <p:cNvSpPr>
                <a:spLocks noChangeArrowheads="1"/>
              </p:cNvSpPr>
              <p:nvPr/>
            </p:nvSpPr>
            <p:spPr bwMode="auto">
              <a:xfrm>
                <a:off x="2197" y="763"/>
                <a:ext cx="144" cy="317"/>
              </a:xfrm>
              <a:prstGeom prst="rect">
                <a:avLst/>
              </a:prstGeom>
              <a:noFill/>
              <a:ln w="9525">
                <a:noFill/>
                <a:miter lim="800000"/>
                <a:headEnd/>
                <a:tailEnd/>
              </a:ln>
            </p:spPr>
            <p:txBody>
              <a:bodyPr wrap="none" lIns="0" tIns="0" rIns="0" bIns="0">
                <a:spAutoFit/>
              </a:bodyPr>
              <a:lstStyle/>
              <a:p>
                <a:pPr defTabSz="857250"/>
                <a:r>
                  <a:rPr lang="en-US" altLang="en-US" sz="3300" b="1" dirty="0">
                    <a:solidFill>
                      <a:srgbClr val="FFFFFF"/>
                    </a:solidFill>
                  </a:rPr>
                  <a:t>P</a:t>
                </a:r>
                <a:endParaRPr lang="en-US" altLang="en-US" sz="1300" i="1" dirty="0">
                  <a:solidFill>
                    <a:srgbClr val="000000"/>
                  </a:solidFill>
                </a:endParaRPr>
              </a:p>
            </p:txBody>
          </p:sp>
        </p:grpSp>
        <p:sp>
          <p:nvSpPr>
            <p:cNvPr id="7215" name="Rectangle 110"/>
            <p:cNvSpPr>
              <a:spLocks noChangeArrowheads="1"/>
            </p:cNvSpPr>
            <p:nvPr/>
          </p:nvSpPr>
          <p:spPr bwMode="auto">
            <a:xfrm>
              <a:off x="1765" y="1193"/>
              <a:ext cx="305" cy="115"/>
            </a:xfrm>
            <a:prstGeom prst="rect">
              <a:avLst/>
            </a:prstGeom>
            <a:noFill/>
            <a:ln w="9525">
              <a:noFill/>
              <a:miter lim="800000"/>
              <a:headEnd/>
              <a:tailEnd/>
            </a:ln>
          </p:spPr>
          <p:txBody>
            <a:bodyPr wrap="none" lIns="0" tIns="0" rIns="0" bIns="0">
              <a:spAutoFit/>
            </a:bodyPr>
            <a:lstStyle/>
            <a:p>
              <a:pPr defTabSz="857250"/>
              <a:r>
                <a:rPr lang="en-US" altLang="en-US" sz="1200" b="1" dirty="0">
                  <a:solidFill>
                    <a:srgbClr val="000000"/>
                  </a:solidFill>
                </a:rPr>
                <a:t>Process</a:t>
              </a:r>
              <a:endParaRPr lang="en-US" altLang="en-US" sz="1900" i="1" dirty="0">
                <a:solidFill>
                  <a:srgbClr val="000000"/>
                </a:solidFill>
              </a:endParaRPr>
            </a:p>
          </p:txBody>
        </p:sp>
        <p:sp>
          <p:nvSpPr>
            <p:cNvPr id="7216" name="Rectangle 111"/>
            <p:cNvSpPr>
              <a:spLocks noChangeArrowheads="1"/>
            </p:cNvSpPr>
            <p:nvPr/>
          </p:nvSpPr>
          <p:spPr bwMode="auto">
            <a:xfrm>
              <a:off x="1725" y="1307"/>
              <a:ext cx="338" cy="96"/>
            </a:xfrm>
            <a:prstGeom prst="rect">
              <a:avLst/>
            </a:prstGeom>
            <a:noFill/>
            <a:ln w="9525">
              <a:noFill/>
              <a:miter lim="800000"/>
              <a:headEnd/>
              <a:tailEnd/>
            </a:ln>
          </p:spPr>
          <p:txBody>
            <a:bodyPr wrap="none" lIns="0" tIns="0" rIns="0" bIns="0">
              <a:spAutoFit/>
            </a:bodyPr>
            <a:lstStyle/>
            <a:p>
              <a:pPr defTabSz="857250"/>
              <a:r>
                <a:rPr lang="en-US" altLang="en-US" sz="1000" dirty="0">
                  <a:solidFill>
                    <a:srgbClr val="000000"/>
                  </a:solidFill>
                </a:rPr>
                <a:t>(Use verbs)</a:t>
              </a:r>
              <a:endParaRPr lang="en-US" altLang="en-US" sz="1700" i="1" dirty="0">
                <a:solidFill>
                  <a:srgbClr val="000000"/>
                </a:solidFill>
              </a:endParaRPr>
            </a:p>
          </p:txBody>
        </p:sp>
      </p:grpSp>
      <p:grpSp>
        <p:nvGrpSpPr>
          <p:cNvPr id="7175" name="Group 70"/>
          <p:cNvGrpSpPr>
            <a:grpSpLocks/>
          </p:cNvGrpSpPr>
          <p:nvPr/>
        </p:nvGrpSpPr>
        <p:grpSpPr bwMode="auto">
          <a:xfrm>
            <a:off x="1746250" y="1825625"/>
            <a:ext cx="839788" cy="900113"/>
            <a:chOff x="2392" y="856"/>
            <a:chExt cx="529" cy="567"/>
          </a:xfrm>
        </p:grpSpPr>
        <p:sp>
          <p:nvSpPr>
            <p:cNvPr id="7206" name="Rectangle 101"/>
            <p:cNvSpPr>
              <a:spLocks noChangeArrowheads="1"/>
            </p:cNvSpPr>
            <p:nvPr/>
          </p:nvSpPr>
          <p:spPr bwMode="auto">
            <a:xfrm>
              <a:off x="2492" y="859"/>
              <a:ext cx="429" cy="328"/>
            </a:xfrm>
            <a:prstGeom prst="rect">
              <a:avLst/>
            </a:prstGeom>
            <a:gradFill rotWithShape="0">
              <a:gsLst>
                <a:gs pos="0">
                  <a:srgbClr val="A50021"/>
                </a:gs>
                <a:gs pos="100000">
                  <a:srgbClr val="CC0000"/>
                </a:gs>
              </a:gsLst>
              <a:lin ang="5400000" scaled="1"/>
            </a:gradFill>
            <a:ln w="9525">
              <a:noFill/>
              <a:miter lim="800000"/>
              <a:headEnd/>
              <a:tailEnd/>
            </a:ln>
          </p:spPr>
          <p:txBody>
            <a:bodyPr wrap="none" lIns="0" tIns="0" rIns="0" bIns="0">
              <a:spAutoFit/>
            </a:bodyPr>
            <a:lstStyle/>
            <a:p>
              <a:endParaRPr lang="en-US" altLang="en-US" dirty="0">
                <a:solidFill>
                  <a:srgbClr val="000000"/>
                </a:solidFill>
              </a:endParaRPr>
            </a:p>
          </p:txBody>
        </p:sp>
        <p:grpSp>
          <p:nvGrpSpPr>
            <p:cNvPr id="7207" name="Group 102"/>
            <p:cNvGrpSpPr>
              <a:grpSpLocks/>
            </p:cNvGrpSpPr>
            <p:nvPr/>
          </p:nvGrpSpPr>
          <p:grpSpPr bwMode="auto">
            <a:xfrm>
              <a:off x="2606" y="856"/>
              <a:ext cx="216" cy="331"/>
              <a:chOff x="2993" y="770"/>
              <a:chExt cx="216" cy="331"/>
            </a:xfrm>
          </p:grpSpPr>
          <p:sp>
            <p:nvSpPr>
              <p:cNvPr id="7211" name="Rectangle 106"/>
              <p:cNvSpPr>
                <a:spLocks noChangeArrowheads="1"/>
              </p:cNvSpPr>
              <p:nvPr/>
            </p:nvSpPr>
            <p:spPr bwMode="auto">
              <a:xfrm>
                <a:off x="3004" y="784"/>
                <a:ext cx="205" cy="317"/>
              </a:xfrm>
              <a:prstGeom prst="rect">
                <a:avLst/>
              </a:prstGeom>
              <a:noFill/>
              <a:ln w="9525">
                <a:noFill/>
                <a:miter lim="800000"/>
                <a:headEnd/>
                <a:tailEnd/>
              </a:ln>
            </p:spPr>
            <p:txBody>
              <a:bodyPr wrap="none" lIns="0" tIns="0" rIns="0" bIns="0">
                <a:spAutoFit/>
              </a:bodyPr>
              <a:lstStyle/>
              <a:p>
                <a:pPr defTabSz="857250"/>
                <a:r>
                  <a:rPr lang="en-US" altLang="en-US" sz="3300" b="1" dirty="0">
                    <a:solidFill>
                      <a:srgbClr val="000000"/>
                    </a:solidFill>
                  </a:rPr>
                  <a:t>O</a:t>
                </a:r>
                <a:endParaRPr lang="en-US" altLang="en-US" sz="1300" i="1" dirty="0">
                  <a:solidFill>
                    <a:srgbClr val="000000"/>
                  </a:solidFill>
                </a:endParaRPr>
              </a:p>
            </p:txBody>
          </p:sp>
          <p:sp>
            <p:nvSpPr>
              <p:cNvPr id="7212" name="Rectangle 107"/>
              <p:cNvSpPr>
                <a:spLocks noChangeArrowheads="1"/>
              </p:cNvSpPr>
              <p:nvPr/>
            </p:nvSpPr>
            <p:spPr bwMode="auto">
              <a:xfrm>
                <a:off x="2993" y="770"/>
                <a:ext cx="205" cy="317"/>
              </a:xfrm>
              <a:prstGeom prst="rect">
                <a:avLst/>
              </a:prstGeom>
              <a:noFill/>
              <a:ln w="9525">
                <a:noFill/>
                <a:miter lim="800000"/>
                <a:headEnd/>
                <a:tailEnd/>
              </a:ln>
            </p:spPr>
            <p:txBody>
              <a:bodyPr wrap="none" lIns="0" tIns="0" rIns="0" bIns="0">
                <a:spAutoFit/>
              </a:bodyPr>
              <a:lstStyle/>
              <a:p>
                <a:pPr defTabSz="857250"/>
                <a:r>
                  <a:rPr lang="en-US" altLang="en-US" sz="3300" b="1" dirty="0">
                    <a:solidFill>
                      <a:srgbClr val="FFFFFF"/>
                    </a:solidFill>
                  </a:rPr>
                  <a:t>O</a:t>
                </a:r>
                <a:endParaRPr lang="en-US" altLang="en-US" sz="1300" i="1" dirty="0">
                  <a:solidFill>
                    <a:srgbClr val="000000"/>
                  </a:solidFill>
                </a:endParaRPr>
              </a:p>
            </p:txBody>
          </p:sp>
        </p:grpSp>
        <p:sp>
          <p:nvSpPr>
            <p:cNvPr id="7208" name="Rectangle 103"/>
            <p:cNvSpPr>
              <a:spLocks noChangeArrowheads="1"/>
            </p:cNvSpPr>
            <p:nvPr/>
          </p:nvSpPr>
          <p:spPr bwMode="auto">
            <a:xfrm>
              <a:off x="2392" y="1245"/>
              <a:ext cx="503" cy="178"/>
            </a:xfrm>
            <a:prstGeom prst="rect">
              <a:avLst/>
            </a:prstGeom>
            <a:noFill/>
            <a:ln w="9525">
              <a:noFill/>
              <a:miter lim="800000"/>
              <a:headEnd/>
              <a:tailEnd/>
            </a:ln>
          </p:spPr>
          <p:txBody>
            <a:bodyPr/>
            <a:lstStyle/>
            <a:p>
              <a:endParaRPr lang="en-US" altLang="en-US" dirty="0">
                <a:solidFill>
                  <a:srgbClr val="000000"/>
                </a:solidFill>
              </a:endParaRPr>
            </a:p>
          </p:txBody>
        </p:sp>
        <p:sp>
          <p:nvSpPr>
            <p:cNvPr id="7209" name="Rectangle 104"/>
            <p:cNvSpPr>
              <a:spLocks noChangeArrowheads="1"/>
            </p:cNvSpPr>
            <p:nvPr/>
          </p:nvSpPr>
          <p:spPr bwMode="auto">
            <a:xfrm>
              <a:off x="2536" y="1193"/>
              <a:ext cx="316" cy="115"/>
            </a:xfrm>
            <a:prstGeom prst="rect">
              <a:avLst/>
            </a:prstGeom>
            <a:noFill/>
            <a:ln w="9525">
              <a:noFill/>
              <a:miter lim="800000"/>
              <a:headEnd/>
              <a:tailEnd/>
            </a:ln>
          </p:spPr>
          <p:txBody>
            <a:bodyPr wrap="none" lIns="0" tIns="0" rIns="0" bIns="0">
              <a:spAutoFit/>
            </a:bodyPr>
            <a:lstStyle/>
            <a:p>
              <a:pPr defTabSz="857250"/>
              <a:r>
                <a:rPr lang="en-US" altLang="en-US" sz="1200" b="1" dirty="0">
                  <a:solidFill>
                    <a:srgbClr val="000000"/>
                  </a:solidFill>
                </a:rPr>
                <a:t>Output</a:t>
              </a:r>
              <a:endParaRPr lang="en-US" altLang="en-US" sz="1900" i="1" dirty="0">
                <a:solidFill>
                  <a:srgbClr val="000000"/>
                </a:solidFill>
              </a:endParaRPr>
            </a:p>
          </p:txBody>
        </p:sp>
        <p:sp>
          <p:nvSpPr>
            <p:cNvPr id="7210" name="Rectangle 105"/>
            <p:cNvSpPr>
              <a:spLocks noChangeArrowheads="1"/>
            </p:cNvSpPr>
            <p:nvPr/>
          </p:nvSpPr>
          <p:spPr bwMode="auto">
            <a:xfrm>
              <a:off x="2478" y="1307"/>
              <a:ext cx="434" cy="96"/>
            </a:xfrm>
            <a:prstGeom prst="rect">
              <a:avLst/>
            </a:prstGeom>
            <a:noFill/>
            <a:ln w="9525">
              <a:noFill/>
              <a:miter lim="800000"/>
              <a:headEnd/>
              <a:tailEnd/>
            </a:ln>
          </p:spPr>
          <p:txBody>
            <a:bodyPr wrap="none" lIns="0" tIns="0" rIns="0" bIns="0">
              <a:spAutoFit/>
            </a:bodyPr>
            <a:lstStyle/>
            <a:p>
              <a:pPr defTabSz="857250"/>
              <a:r>
                <a:rPr lang="en-US" altLang="en-US" sz="1000" dirty="0">
                  <a:solidFill>
                    <a:srgbClr val="000000"/>
                  </a:solidFill>
                </a:rPr>
                <a:t>(Use nouns)</a:t>
              </a:r>
              <a:endParaRPr lang="en-US" altLang="en-US" sz="1700" i="1" dirty="0">
                <a:solidFill>
                  <a:srgbClr val="000000"/>
                </a:solidFill>
              </a:endParaRPr>
            </a:p>
          </p:txBody>
        </p:sp>
      </p:grpSp>
      <p:grpSp>
        <p:nvGrpSpPr>
          <p:cNvPr id="7176" name="Group 71"/>
          <p:cNvGrpSpPr>
            <a:grpSpLocks/>
          </p:cNvGrpSpPr>
          <p:nvPr/>
        </p:nvGrpSpPr>
        <p:grpSpPr bwMode="auto">
          <a:xfrm>
            <a:off x="344488" y="1825625"/>
            <a:ext cx="868362" cy="835025"/>
            <a:chOff x="3172" y="855"/>
            <a:chExt cx="547" cy="526"/>
          </a:xfrm>
        </p:grpSpPr>
        <p:sp>
          <p:nvSpPr>
            <p:cNvPr id="7200" name="Rectangle 95"/>
            <p:cNvSpPr>
              <a:spLocks noChangeArrowheads="1"/>
            </p:cNvSpPr>
            <p:nvPr/>
          </p:nvSpPr>
          <p:spPr bwMode="auto">
            <a:xfrm>
              <a:off x="3265" y="863"/>
              <a:ext cx="429" cy="328"/>
            </a:xfrm>
            <a:prstGeom prst="rect">
              <a:avLst/>
            </a:prstGeom>
            <a:gradFill rotWithShape="0">
              <a:gsLst>
                <a:gs pos="0">
                  <a:srgbClr val="A50021"/>
                </a:gs>
                <a:gs pos="100000">
                  <a:srgbClr val="CC0000"/>
                </a:gs>
              </a:gsLst>
              <a:lin ang="5400000" scaled="1"/>
            </a:gradFill>
            <a:ln w="9525">
              <a:noFill/>
              <a:miter lim="800000"/>
              <a:headEnd/>
              <a:tailEnd/>
            </a:ln>
          </p:spPr>
          <p:txBody>
            <a:bodyPr wrap="none" lIns="0" tIns="0" rIns="0" bIns="0">
              <a:spAutoFit/>
            </a:bodyPr>
            <a:lstStyle/>
            <a:p>
              <a:endParaRPr lang="en-US" altLang="en-US" dirty="0">
                <a:solidFill>
                  <a:srgbClr val="000000"/>
                </a:solidFill>
              </a:endParaRPr>
            </a:p>
          </p:txBody>
        </p:sp>
        <p:grpSp>
          <p:nvGrpSpPr>
            <p:cNvPr id="7201" name="Group 96"/>
            <p:cNvGrpSpPr>
              <a:grpSpLocks/>
            </p:cNvGrpSpPr>
            <p:nvPr/>
          </p:nvGrpSpPr>
          <p:grpSpPr bwMode="auto">
            <a:xfrm>
              <a:off x="3387" y="855"/>
              <a:ext cx="201" cy="328"/>
              <a:chOff x="3786" y="773"/>
              <a:chExt cx="201" cy="328"/>
            </a:xfrm>
          </p:grpSpPr>
          <p:sp>
            <p:nvSpPr>
              <p:cNvPr id="7204" name="Rectangle 99"/>
              <p:cNvSpPr>
                <a:spLocks noChangeArrowheads="1"/>
              </p:cNvSpPr>
              <p:nvPr/>
            </p:nvSpPr>
            <p:spPr bwMode="auto">
              <a:xfrm>
                <a:off x="3796" y="784"/>
                <a:ext cx="191" cy="317"/>
              </a:xfrm>
              <a:prstGeom prst="rect">
                <a:avLst/>
              </a:prstGeom>
              <a:noFill/>
              <a:ln w="9525">
                <a:noFill/>
                <a:miter lim="800000"/>
                <a:headEnd/>
                <a:tailEnd/>
              </a:ln>
            </p:spPr>
            <p:txBody>
              <a:bodyPr wrap="none" lIns="0" tIns="0" rIns="0" bIns="0">
                <a:spAutoFit/>
              </a:bodyPr>
              <a:lstStyle/>
              <a:p>
                <a:pPr defTabSz="857250"/>
                <a:r>
                  <a:rPr lang="en-US" altLang="en-US" sz="3300" b="1" dirty="0">
                    <a:solidFill>
                      <a:srgbClr val="000000"/>
                    </a:solidFill>
                  </a:rPr>
                  <a:t>C</a:t>
                </a:r>
                <a:endParaRPr lang="en-US" altLang="en-US" sz="1300" i="1" dirty="0">
                  <a:solidFill>
                    <a:srgbClr val="000000"/>
                  </a:solidFill>
                </a:endParaRPr>
              </a:p>
            </p:txBody>
          </p:sp>
          <p:sp>
            <p:nvSpPr>
              <p:cNvPr id="7205" name="Rectangle 100"/>
              <p:cNvSpPr>
                <a:spLocks noChangeArrowheads="1"/>
              </p:cNvSpPr>
              <p:nvPr/>
            </p:nvSpPr>
            <p:spPr bwMode="auto">
              <a:xfrm>
                <a:off x="3786" y="773"/>
                <a:ext cx="191" cy="317"/>
              </a:xfrm>
              <a:prstGeom prst="rect">
                <a:avLst/>
              </a:prstGeom>
              <a:noFill/>
              <a:ln w="9525">
                <a:noFill/>
                <a:miter lim="800000"/>
                <a:headEnd/>
                <a:tailEnd/>
              </a:ln>
            </p:spPr>
            <p:txBody>
              <a:bodyPr wrap="none" lIns="0" tIns="0" rIns="0" bIns="0">
                <a:spAutoFit/>
              </a:bodyPr>
              <a:lstStyle/>
              <a:p>
                <a:pPr defTabSz="857250"/>
                <a:r>
                  <a:rPr lang="en-US" altLang="en-US" sz="3300" b="1" dirty="0">
                    <a:solidFill>
                      <a:srgbClr val="FFFFFF"/>
                    </a:solidFill>
                  </a:rPr>
                  <a:t>C</a:t>
                </a:r>
                <a:endParaRPr lang="en-US" altLang="en-US" sz="1300" i="1" dirty="0">
                  <a:solidFill>
                    <a:srgbClr val="000000"/>
                  </a:solidFill>
                </a:endParaRPr>
              </a:p>
            </p:txBody>
          </p:sp>
        </p:grpSp>
        <p:sp>
          <p:nvSpPr>
            <p:cNvPr id="7202" name="Rectangle 97"/>
            <p:cNvSpPr>
              <a:spLocks noChangeArrowheads="1"/>
            </p:cNvSpPr>
            <p:nvPr/>
          </p:nvSpPr>
          <p:spPr bwMode="auto">
            <a:xfrm>
              <a:off x="3172" y="1257"/>
              <a:ext cx="504" cy="124"/>
            </a:xfrm>
            <a:prstGeom prst="rect">
              <a:avLst/>
            </a:prstGeom>
            <a:noFill/>
            <a:ln w="9525">
              <a:noFill/>
              <a:miter lim="800000"/>
              <a:headEnd/>
              <a:tailEnd/>
            </a:ln>
          </p:spPr>
          <p:txBody>
            <a:bodyPr/>
            <a:lstStyle/>
            <a:p>
              <a:endParaRPr lang="en-US" altLang="en-US" dirty="0">
                <a:solidFill>
                  <a:srgbClr val="000000"/>
                </a:solidFill>
              </a:endParaRPr>
            </a:p>
          </p:txBody>
        </p:sp>
        <p:sp>
          <p:nvSpPr>
            <p:cNvPr id="7203" name="Rectangle 98"/>
            <p:cNvSpPr>
              <a:spLocks noChangeArrowheads="1"/>
            </p:cNvSpPr>
            <p:nvPr/>
          </p:nvSpPr>
          <p:spPr bwMode="auto">
            <a:xfrm>
              <a:off x="3272" y="1196"/>
              <a:ext cx="447" cy="115"/>
            </a:xfrm>
            <a:prstGeom prst="rect">
              <a:avLst/>
            </a:prstGeom>
            <a:noFill/>
            <a:ln w="9525">
              <a:noFill/>
              <a:miter lim="800000"/>
              <a:headEnd/>
              <a:tailEnd/>
            </a:ln>
          </p:spPr>
          <p:txBody>
            <a:bodyPr wrap="none" lIns="0" tIns="0" rIns="0" bIns="0">
              <a:spAutoFit/>
            </a:bodyPr>
            <a:lstStyle/>
            <a:p>
              <a:pPr defTabSz="857250"/>
              <a:r>
                <a:rPr lang="en-US" altLang="en-US" sz="1200" b="1" dirty="0">
                  <a:solidFill>
                    <a:srgbClr val="000000"/>
                  </a:solidFill>
                </a:rPr>
                <a:t>Customer</a:t>
              </a:r>
              <a:endParaRPr lang="en-US" altLang="en-US" sz="1900" i="1" dirty="0">
                <a:solidFill>
                  <a:srgbClr val="000000"/>
                </a:solidFill>
              </a:endParaRPr>
            </a:p>
          </p:txBody>
        </p:sp>
      </p:grpSp>
      <p:sp>
        <p:nvSpPr>
          <p:cNvPr id="7177" name="Text Box 47"/>
          <p:cNvSpPr txBox="1">
            <a:spLocks noChangeArrowheads="1"/>
          </p:cNvSpPr>
          <p:nvPr/>
        </p:nvSpPr>
        <p:spPr bwMode="auto">
          <a:xfrm>
            <a:off x="2938463" y="2603500"/>
            <a:ext cx="569912" cy="355600"/>
          </a:xfrm>
          <a:prstGeom prst="rect">
            <a:avLst/>
          </a:prstGeom>
          <a:solidFill>
            <a:srgbClr val="009900"/>
          </a:solidFill>
          <a:ln w="9525">
            <a:solidFill>
              <a:srgbClr val="000000"/>
            </a:solidFill>
            <a:miter lim="800000"/>
            <a:headEnd/>
            <a:tailEnd/>
          </a:ln>
        </p:spPr>
        <p:txBody>
          <a:bodyPr lIns="97548" tIns="48774" rIns="97548" bIns="48774"/>
          <a:lstStyle/>
          <a:p>
            <a:pPr algn="ctr">
              <a:spcBef>
                <a:spcPts val="638"/>
              </a:spcBef>
            </a:pPr>
            <a:r>
              <a:rPr lang="en-US" altLang="en-US" sz="1300" b="1" dirty="0">
                <a:solidFill>
                  <a:srgbClr val="FFFFFF"/>
                </a:solidFill>
                <a:latin typeface="Arial Narrow" pitchFamily="34" charset="0"/>
              </a:rPr>
              <a:t>Start</a:t>
            </a:r>
          </a:p>
        </p:txBody>
      </p:sp>
      <p:pic>
        <p:nvPicPr>
          <p:cNvPr id="7178" name="Picture 73"/>
          <p:cNvPicPr>
            <a:picLocks noChangeArrowheads="1"/>
          </p:cNvPicPr>
          <p:nvPr/>
        </p:nvPicPr>
        <p:blipFill>
          <a:blip r:embed="rId3"/>
          <a:srcRect/>
          <a:stretch>
            <a:fillRect/>
          </a:stretch>
        </p:blipFill>
        <p:spPr bwMode="auto">
          <a:xfrm>
            <a:off x="3101975" y="1954213"/>
            <a:ext cx="285750" cy="511175"/>
          </a:xfrm>
          <a:prstGeom prst="rect">
            <a:avLst/>
          </a:prstGeom>
          <a:noFill/>
          <a:ln w="9525">
            <a:noFill/>
            <a:miter lim="800000"/>
            <a:headEnd/>
            <a:tailEnd/>
          </a:ln>
        </p:spPr>
      </p:pic>
      <p:pic>
        <p:nvPicPr>
          <p:cNvPr id="7179" name="Picture 74"/>
          <p:cNvPicPr>
            <a:picLocks noChangeArrowheads="1"/>
          </p:cNvPicPr>
          <p:nvPr/>
        </p:nvPicPr>
        <p:blipFill>
          <a:blip r:embed="rId3"/>
          <a:srcRect/>
          <a:stretch>
            <a:fillRect/>
          </a:stretch>
        </p:blipFill>
        <p:spPr bwMode="auto">
          <a:xfrm>
            <a:off x="5865813" y="1954213"/>
            <a:ext cx="285750" cy="511175"/>
          </a:xfrm>
          <a:prstGeom prst="rect">
            <a:avLst/>
          </a:prstGeom>
          <a:noFill/>
          <a:ln w="9525">
            <a:noFill/>
            <a:miter lim="800000"/>
            <a:headEnd/>
            <a:tailEnd/>
          </a:ln>
        </p:spPr>
      </p:pic>
      <p:sp>
        <p:nvSpPr>
          <p:cNvPr id="7180" name="Text Box 50"/>
          <p:cNvSpPr txBox="1">
            <a:spLocks noChangeArrowheads="1"/>
          </p:cNvSpPr>
          <p:nvPr/>
        </p:nvSpPr>
        <p:spPr bwMode="auto">
          <a:xfrm>
            <a:off x="5703888" y="2603500"/>
            <a:ext cx="568325" cy="355600"/>
          </a:xfrm>
          <a:prstGeom prst="rect">
            <a:avLst/>
          </a:prstGeom>
          <a:solidFill>
            <a:srgbClr val="CC0000"/>
          </a:solidFill>
          <a:ln w="9525">
            <a:solidFill>
              <a:srgbClr val="000000"/>
            </a:solidFill>
            <a:miter lim="800000"/>
            <a:headEnd/>
            <a:tailEnd/>
          </a:ln>
        </p:spPr>
        <p:txBody>
          <a:bodyPr lIns="97548" tIns="48774" rIns="97548" bIns="48774"/>
          <a:lstStyle/>
          <a:p>
            <a:pPr algn="ctr">
              <a:spcBef>
                <a:spcPts val="638"/>
              </a:spcBef>
            </a:pPr>
            <a:r>
              <a:rPr lang="en-US" altLang="en-US" sz="1300" b="1" dirty="0">
                <a:solidFill>
                  <a:srgbClr val="FFFFFF"/>
                </a:solidFill>
                <a:latin typeface="Arial Narrow" pitchFamily="34" charset="0"/>
              </a:rPr>
              <a:t>Stop</a:t>
            </a:r>
          </a:p>
        </p:txBody>
      </p:sp>
      <p:cxnSp>
        <p:nvCxnSpPr>
          <p:cNvPr id="7181" name="AutoShape 51"/>
          <p:cNvCxnSpPr>
            <a:cxnSpLocks noChangeShapeType="1"/>
          </p:cNvCxnSpPr>
          <p:nvPr/>
        </p:nvCxnSpPr>
        <p:spPr bwMode="auto">
          <a:xfrm>
            <a:off x="3582988" y="2797175"/>
            <a:ext cx="2057400" cy="0"/>
          </a:xfrm>
          <a:prstGeom prst="straightConnector1">
            <a:avLst/>
          </a:prstGeom>
          <a:noFill/>
          <a:ln w="9525">
            <a:solidFill>
              <a:schemeClr val="tx1"/>
            </a:solidFill>
            <a:round/>
            <a:headEnd/>
            <a:tailEnd type="triangle" w="med" len="med"/>
          </a:ln>
        </p:spPr>
      </p:cxnSp>
      <p:sp>
        <p:nvSpPr>
          <p:cNvPr id="7182" name="Rectangle 77"/>
          <p:cNvSpPr>
            <a:spLocks noChangeArrowheads="1"/>
          </p:cNvSpPr>
          <p:nvPr/>
        </p:nvSpPr>
        <p:spPr bwMode="auto">
          <a:xfrm>
            <a:off x="1498600" y="3333750"/>
            <a:ext cx="1544638" cy="498475"/>
          </a:xfrm>
          <a:prstGeom prst="rect">
            <a:avLst/>
          </a:prstGeom>
          <a:noFill/>
          <a:ln w="9525">
            <a:noFill/>
            <a:miter lim="800000"/>
            <a:headEnd/>
            <a:tailEnd/>
          </a:ln>
        </p:spPr>
        <p:txBody>
          <a:bodyPr lIns="97548" tIns="48774" rIns="97548" bIns="48774">
            <a:spAutoFit/>
          </a:bodyPr>
          <a:lstStyle/>
          <a:p>
            <a:pPr marL="117475" indent="-117475" defTabSz="974725">
              <a:spcBef>
                <a:spcPct val="50000"/>
              </a:spcBef>
              <a:buFont typeface="Wingdings" charset="2"/>
              <a:buChar char="Ø"/>
            </a:pPr>
            <a:r>
              <a:rPr lang="en-US" altLang="en-US" sz="1300" dirty="0">
                <a:solidFill>
                  <a:srgbClr val="000000"/>
                </a:solidFill>
              </a:rPr>
              <a:t>Unit Testing Result</a:t>
            </a:r>
          </a:p>
        </p:txBody>
      </p:sp>
      <p:sp>
        <p:nvSpPr>
          <p:cNvPr id="7183" name="Rectangle 78"/>
          <p:cNvSpPr>
            <a:spLocks noChangeArrowheads="1"/>
          </p:cNvSpPr>
          <p:nvPr/>
        </p:nvSpPr>
        <p:spPr bwMode="auto">
          <a:xfrm>
            <a:off x="3149600" y="3459163"/>
            <a:ext cx="2960688" cy="323850"/>
          </a:xfrm>
          <a:prstGeom prst="rect">
            <a:avLst/>
          </a:prstGeom>
          <a:solidFill>
            <a:schemeClr val="bg1"/>
          </a:solidFill>
          <a:ln w="12700">
            <a:solidFill>
              <a:schemeClr val="tx1"/>
            </a:solidFill>
            <a:miter lim="800000"/>
            <a:headEnd/>
            <a:tailEnd/>
          </a:ln>
          <a:effectLst>
            <a:outerShdw dist="53882" dir="2700000" algn="ctr" rotWithShape="0">
              <a:schemeClr val="folHlink"/>
            </a:outerShdw>
          </a:effectLst>
        </p:spPr>
        <p:txBody>
          <a:bodyPr wrap="none" lIns="98226" tIns="49113" rIns="98226" bIns="49113" anchor="ctr"/>
          <a:lstStyle/>
          <a:p>
            <a:pPr algn="ctr" defTabSz="974725">
              <a:defRPr/>
            </a:pPr>
            <a:r>
              <a:rPr lang="en-US" sz="1300" b="1" dirty="0">
                <a:solidFill>
                  <a:srgbClr val="000000"/>
                </a:solidFill>
              </a:rPr>
              <a:t>Dynatrace Alert</a:t>
            </a:r>
          </a:p>
        </p:txBody>
      </p:sp>
      <p:sp>
        <p:nvSpPr>
          <p:cNvPr id="7184" name="Rectangle 79"/>
          <p:cNvSpPr>
            <a:spLocks noChangeArrowheads="1"/>
          </p:cNvSpPr>
          <p:nvPr/>
        </p:nvSpPr>
        <p:spPr bwMode="auto">
          <a:xfrm>
            <a:off x="6435725" y="3376613"/>
            <a:ext cx="1506538" cy="296862"/>
          </a:xfrm>
          <a:prstGeom prst="rect">
            <a:avLst/>
          </a:prstGeom>
          <a:noFill/>
          <a:ln w="9525">
            <a:noFill/>
            <a:miter lim="800000"/>
            <a:headEnd/>
            <a:tailEnd/>
          </a:ln>
        </p:spPr>
        <p:txBody>
          <a:bodyPr lIns="97548" tIns="48774" rIns="97548" bIns="48774">
            <a:spAutoFit/>
          </a:bodyPr>
          <a:lstStyle/>
          <a:p>
            <a:pPr marL="117475" indent="-117475" defTabSz="974725">
              <a:spcBef>
                <a:spcPct val="50000"/>
              </a:spcBef>
              <a:buFont typeface="Wingdings" charset="2"/>
              <a:buChar char="Ø"/>
            </a:pPr>
            <a:r>
              <a:rPr lang="en-US" altLang="en-US" sz="1300" dirty="0">
                <a:solidFill>
                  <a:srgbClr val="000000"/>
                </a:solidFill>
              </a:rPr>
              <a:t>Java Code</a:t>
            </a:r>
          </a:p>
        </p:txBody>
      </p:sp>
      <p:sp>
        <p:nvSpPr>
          <p:cNvPr id="7185" name="Rectangle 80"/>
          <p:cNvSpPr>
            <a:spLocks noChangeArrowheads="1"/>
          </p:cNvSpPr>
          <p:nvPr/>
        </p:nvSpPr>
        <p:spPr bwMode="auto">
          <a:xfrm>
            <a:off x="7767638" y="3376613"/>
            <a:ext cx="1230312" cy="296862"/>
          </a:xfrm>
          <a:prstGeom prst="rect">
            <a:avLst/>
          </a:prstGeom>
          <a:noFill/>
          <a:ln w="9525">
            <a:noFill/>
            <a:miter lim="800000"/>
            <a:headEnd/>
            <a:tailEnd/>
          </a:ln>
        </p:spPr>
        <p:txBody>
          <a:bodyPr lIns="97548" tIns="48774" rIns="97548" bIns="48774">
            <a:spAutoFit/>
          </a:bodyPr>
          <a:lstStyle/>
          <a:p>
            <a:pPr marL="117475" indent="-117475" defTabSz="974725">
              <a:spcBef>
                <a:spcPct val="50000"/>
              </a:spcBef>
              <a:buFont typeface="Wingdings" charset="2"/>
              <a:buChar char="Ø"/>
            </a:pPr>
            <a:r>
              <a:rPr lang="en-US" altLang="en-US" sz="1300" dirty="0">
                <a:solidFill>
                  <a:srgbClr val="000000"/>
                </a:solidFill>
              </a:rPr>
              <a:t>Developer</a:t>
            </a:r>
          </a:p>
        </p:txBody>
      </p:sp>
      <p:sp>
        <p:nvSpPr>
          <p:cNvPr id="7186" name="Rectangle 81"/>
          <p:cNvSpPr>
            <a:spLocks noChangeArrowheads="1"/>
          </p:cNvSpPr>
          <p:nvPr/>
        </p:nvSpPr>
        <p:spPr bwMode="auto">
          <a:xfrm>
            <a:off x="147638" y="4545013"/>
            <a:ext cx="1676400" cy="838200"/>
          </a:xfrm>
          <a:prstGeom prst="rect">
            <a:avLst/>
          </a:prstGeom>
          <a:noFill/>
          <a:ln w="38100">
            <a:solidFill>
              <a:srgbClr val="800080"/>
            </a:solidFill>
            <a:miter lim="800000"/>
            <a:headEnd/>
            <a:tailEnd/>
          </a:ln>
        </p:spPr>
        <p:txBody>
          <a:bodyPr wrap="none" anchor="ctr"/>
          <a:lstStyle/>
          <a:p>
            <a:r>
              <a:rPr lang="en-US" altLang="en-US" sz="1400" dirty="0">
                <a:solidFill>
                  <a:srgbClr val="000000"/>
                </a:solidFill>
              </a:rPr>
              <a:t>Write validation code</a:t>
            </a:r>
          </a:p>
          <a:p>
            <a:endParaRPr lang="en-US" altLang="en-US" sz="1400" dirty="0">
              <a:solidFill>
                <a:srgbClr val="000000"/>
              </a:solidFill>
            </a:endParaRPr>
          </a:p>
        </p:txBody>
      </p:sp>
      <p:sp>
        <p:nvSpPr>
          <p:cNvPr id="7187" name="Rectangle 82"/>
          <p:cNvSpPr>
            <a:spLocks noChangeArrowheads="1"/>
          </p:cNvSpPr>
          <p:nvPr/>
        </p:nvSpPr>
        <p:spPr bwMode="auto">
          <a:xfrm>
            <a:off x="2662238" y="4545013"/>
            <a:ext cx="1676400" cy="838200"/>
          </a:xfrm>
          <a:prstGeom prst="rect">
            <a:avLst/>
          </a:prstGeom>
          <a:noFill/>
          <a:ln w="38100">
            <a:solidFill>
              <a:srgbClr val="800080"/>
            </a:solidFill>
            <a:miter lim="800000"/>
            <a:headEnd/>
            <a:tailEnd/>
          </a:ln>
        </p:spPr>
        <p:txBody>
          <a:bodyPr wrap="none" anchor="ctr"/>
          <a:lstStyle/>
          <a:p>
            <a:r>
              <a:rPr lang="en-US" altLang="en-US" sz="1400" dirty="0">
                <a:solidFill>
                  <a:srgbClr val="000000"/>
                </a:solidFill>
              </a:rPr>
              <a:t>Start Unit Test </a:t>
            </a:r>
          </a:p>
          <a:p>
            <a:r>
              <a:rPr lang="en-US" altLang="en-US" sz="1400" dirty="0">
                <a:solidFill>
                  <a:srgbClr val="000000"/>
                </a:solidFill>
              </a:rPr>
              <a:t>case Execution</a:t>
            </a:r>
          </a:p>
        </p:txBody>
      </p:sp>
      <p:sp>
        <p:nvSpPr>
          <p:cNvPr id="7188" name="Rectangle 83"/>
          <p:cNvSpPr>
            <a:spLocks noChangeArrowheads="1"/>
          </p:cNvSpPr>
          <p:nvPr/>
        </p:nvSpPr>
        <p:spPr bwMode="auto">
          <a:xfrm>
            <a:off x="7310438" y="4545013"/>
            <a:ext cx="1676400" cy="838200"/>
          </a:xfrm>
          <a:prstGeom prst="rect">
            <a:avLst/>
          </a:prstGeom>
          <a:noFill/>
          <a:ln w="38100">
            <a:solidFill>
              <a:srgbClr val="800080"/>
            </a:solidFill>
            <a:miter lim="800000"/>
            <a:headEnd/>
            <a:tailEnd/>
          </a:ln>
        </p:spPr>
        <p:txBody>
          <a:bodyPr wrap="none" anchor="ctr"/>
          <a:lstStyle/>
          <a:p>
            <a:pPr algn="ctr"/>
            <a:r>
              <a:rPr lang="en-US" altLang="en-US" sz="1400" dirty="0">
                <a:solidFill>
                  <a:srgbClr val="000000"/>
                </a:solidFill>
              </a:rPr>
              <a:t>Unit Testing </a:t>
            </a:r>
          </a:p>
          <a:p>
            <a:pPr algn="ctr"/>
            <a:r>
              <a:rPr lang="en-US" altLang="en-US" sz="1400" dirty="0">
                <a:solidFill>
                  <a:srgbClr val="000000"/>
                </a:solidFill>
              </a:rPr>
              <a:t>Complete</a:t>
            </a:r>
          </a:p>
        </p:txBody>
      </p:sp>
      <p:sp>
        <p:nvSpPr>
          <p:cNvPr id="7189" name="Line 65"/>
          <p:cNvSpPr>
            <a:spLocks noChangeShapeType="1"/>
          </p:cNvSpPr>
          <p:nvPr/>
        </p:nvSpPr>
        <p:spPr bwMode="auto">
          <a:xfrm>
            <a:off x="1824038" y="5002213"/>
            <a:ext cx="838200" cy="0"/>
          </a:xfrm>
          <a:prstGeom prst="line">
            <a:avLst/>
          </a:prstGeom>
          <a:noFill/>
          <a:ln w="38100">
            <a:solidFill>
              <a:srgbClr val="800080"/>
            </a:solidFill>
            <a:round/>
            <a:headEnd/>
            <a:tailEnd type="triangle" w="med" len="med"/>
          </a:ln>
        </p:spPr>
        <p:txBody>
          <a:bodyPr wrap="none" anchor="ctr"/>
          <a:lstStyle/>
          <a:p>
            <a:endParaRPr lang="en-US" dirty="0"/>
          </a:p>
        </p:txBody>
      </p:sp>
      <p:sp>
        <p:nvSpPr>
          <p:cNvPr id="7190" name="Line 66"/>
          <p:cNvSpPr>
            <a:spLocks noChangeShapeType="1"/>
          </p:cNvSpPr>
          <p:nvPr/>
        </p:nvSpPr>
        <p:spPr bwMode="auto">
          <a:xfrm>
            <a:off x="4338638" y="5002213"/>
            <a:ext cx="762000" cy="0"/>
          </a:xfrm>
          <a:prstGeom prst="line">
            <a:avLst/>
          </a:prstGeom>
          <a:noFill/>
          <a:ln w="38100">
            <a:solidFill>
              <a:srgbClr val="800080"/>
            </a:solidFill>
            <a:round/>
            <a:headEnd/>
            <a:tailEnd type="triangle" w="med" len="med"/>
          </a:ln>
        </p:spPr>
        <p:txBody>
          <a:bodyPr wrap="none" anchor="ctr"/>
          <a:lstStyle/>
          <a:p>
            <a:endParaRPr lang="en-US" dirty="0"/>
          </a:p>
        </p:txBody>
      </p:sp>
      <p:sp>
        <p:nvSpPr>
          <p:cNvPr id="7191" name="Line 67"/>
          <p:cNvSpPr>
            <a:spLocks noChangeShapeType="1"/>
          </p:cNvSpPr>
          <p:nvPr/>
        </p:nvSpPr>
        <p:spPr bwMode="auto">
          <a:xfrm>
            <a:off x="6777038" y="5002213"/>
            <a:ext cx="533400" cy="0"/>
          </a:xfrm>
          <a:prstGeom prst="line">
            <a:avLst/>
          </a:prstGeom>
          <a:noFill/>
          <a:ln w="38100">
            <a:solidFill>
              <a:srgbClr val="800080"/>
            </a:solidFill>
            <a:round/>
            <a:headEnd/>
            <a:tailEnd type="triangle" w="med" len="med"/>
          </a:ln>
        </p:spPr>
        <p:txBody>
          <a:bodyPr wrap="none" anchor="ctr"/>
          <a:lstStyle/>
          <a:p>
            <a:endParaRPr lang="en-US" dirty="0"/>
          </a:p>
        </p:txBody>
      </p:sp>
      <p:sp>
        <p:nvSpPr>
          <p:cNvPr id="7192" name="Line 75"/>
          <p:cNvSpPr>
            <a:spLocks noChangeShapeType="1"/>
          </p:cNvSpPr>
          <p:nvPr/>
        </p:nvSpPr>
        <p:spPr bwMode="auto">
          <a:xfrm>
            <a:off x="4491038" y="2792413"/>
            <a:ext cx="0" cy="685800"/>
          </a:xfrm>
          <a:prstGeom prst="line">
            <a:avLst/>
          </a:prstGeom>
          <a:noFill/>
          <a:ln w="38100">
            <a:solidFill>
              <a:srgbClr val="800080"/>
            </a:solidFill>
            <a:round/>
            <a:headEnd/>
            <a:tailEnd type="triangle" w="med" len="med"/>
          </a:ln>
        </p:spPr>
        <p:txBody>
          <a:bodyPr wrap="none" anchor="ctr"/>
          <a:lstStyle/>
          <a:p>
            <a:endParaRPr lang="en-US" dirty="0"/>
          </a:p>
        </p:txBody>
      </p:sp>
      <p:cxnSp>
        <p:nvCxnSpPr>
          <p:cNvPr id="7193" name="Elbow Connector 88"/>
          <p:cNvCxnSpPr>
            <a:cxnSpLocks noChangeShapeType="1"/>
          </p:cNvCxnSpPr>
          <p:nvPr/>
        </p:nvCxnSpPr>
        <p:spPr bwMode="auto">
          <a:xfrm rot="5400000">
            <a:off x="2278062" y="2409826"/>
            <a:ext cx="690563" cy="3579812"/>
          </a:xfrm>
          <a:prstGeom prst="bentConnector3">
            <a:avLst>
              <a:gd name="adj1" fmla="val 50000"/>
            </a:avLst>
          </a:prstGeom>
          <a:noFill/>
          <a:ln w="38160">
            <a:solidFill>
              <a:srgbClr val="800080"/>
            </a:solidFill>
            <a:miter lim="800000"/>
            <a:headEnd/>
            <a:tailEnd type="triangle" w="med" len="med"/>
          </a:ln>
        </p:spPr>
      </p:cxnSp>
      <p:cxnSp>
        <p:nvCxnSpPr>
          <p:cNvPr id="7194" name="Elbow Connector 89"/>
          <p:cNvCxnSpPr>
            <a:cxnSpLocks noChangeShapeType="1"/>
          </p:cNvCxnSpPr>
          <p:nvPr/>
        </p:nvCxnSpPr>
        <p:spPr bwMode="auto">
          <a:xfrm rot="16200000" flipV="1">
            <a:off x="6080919" y="2329656"/>
            <a:ext cx="700088" cy="3730625"/>
          </a:xfrm>
          <a:prstGeom prst="bentConnector3">
            <a:avLst>
              <a:gd name="adj1" fmla="val 50000"/>
            </a:avLst>
          </a:prstGeom>
          <a:noFill/>
          <a:ln w="38160">
            <a:solidFill>
              <a:srgbClr val="800080"/>
            </a:solidFill>
            <a:miter lim="800000"/>
            <a:headEnd/>
            <a:tailEnd type="triangle" w="med" len="med"/>
          </a:ln>
        </p:spPr>
      </p:cxnSp>
      <p:sp>
        <p:nvSpPr>
          <p:cNvPr id="7195" name="Flowchart: Decision 90"/>
          <p:cNvSpPr>
            <a:spLocks noChangeArrowheads="1"/>
          </p:cNvSpPr>
          <p:nvPr/>
        </p:nvSpPr>
        <p:spPr bwMode="auto">
          <a:xfrm>
            <a:off x="5100638" y="4468813"/>
            <a:ext cx="1657350" cy="1081087"/>
          </a:xfrm>
          <a:prstGeom prst="flowChartDecision">
            <a:avLst/>
          </a:prstGeom>
          <a:noFill/>
          <a:ln w="38160">
            <a:solidFill>
              <a:srgbClr val="800080"/>
            </a:solidFill>
            <a:miter lim="800000"/>
            <a:headEnd/>
            <a:tailEnd/>
          </a:ln>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400" dirty="0">
                <a:solidFill>
                  <a:srgbClr val="000000"/>
                </a:solidFill>
              </a:rPr>
              <a:t>Is Test Case pass?</a:t>
            </a:r>
          </a:p>
        </p:txBody>
      </p:sp>
      <p:cxnSp>
        <p:nvCxnSpPr>
          <p:cNvPr id="7196" name="Elbow Connector 91"/>
          <p:cNvCxnSpPr>
            <a:cxnSpLocks noChangeShapeType="1"/>
          </p:cNvCxnSpPr>
          <p:nvPr/>
        </p:nvCxnSpPr>
        <p:spPr bwMode="auto">
          <a:xfrm rot="5400000">
            <a:off x="2880519" y="2955132"/>
            <a:ext cx="484187" cy="5645150"/>
          </a:xfrm>
          <a:prstGeom prst="bentConnector2">
            <a:avLst/>
          </a:prstGeom>
          <a:noFill/>
          <a:ln w="38160">
            <a:solidFill>
              <a:srgbClr val="800080"/>
            </a:solidFill>
            <a:miter lim="800000"/>
            <a:headEnd/>
            <a:tailEnd type="triangle" w="med" len="med"/>
          </a:ln>
        </p:spPr>
      </p:cxnSp>
      <p:cxnSp>
        <p:nvCxnSpPr>
          <p:cNvPr id="7197" name="Straight Arrow Connector 92"/>
          <p:cNvCxnSpPr>
            <a:cxnSpLocks noChangeShapeType="1"/>
          </p:cNvCxnSpPr>
          <p:nvPr/>
        </p:nvCxnSpPr>
        <p:spPr bwMode="auto">
          <a:xfrm flipV="1">
            <a:off x="320675" y="5383213"/>
            <a:ext cx="0" cy="635000"/>
          </a:xfrm>
          <a:prstGeom prst="straightConnector1">
            <a:avLst/>
          </a:prstGeom>
          <a:noFill/>
          <a:ln w="38160">
            <a:solidFill>
              <a:srgbClr val="800080"/>
            </a:solidFill>
            <a:miter lim="800000"/>
            <a:headEnd/>
            <a:tailEnd type="triangle" w="med" len="med"/>
          </a:ln>
        </p:spPr>
      </p:cxnSp>
      <p:sp>
        <p:nvSpPr>
          <p:cNvPr id="7198" name="TextBox 31813"/>
          <p:cNvSpPr txBox="1">
            <a:spLocks noChangeArrowheads="1"/>
          </p:cNvSpPr>
          <p:nvPr/>
        </p:nvSpPr>
        <p:spPr bwMode="auto">
          <a:xfrm>
            <a:off x="5448300" y="5622925"/>
            <a:ext cx="414338" cy="307975"/>
          </a:xfrm>
          <a:prstGeom prst="rect">
            <a:avLst/>
          </a:prstGeom>
          <a:noFill/>
          <a:ln w="9525">
            <a:noFill/>
            <a:miter lim="800000"/>
            <a:headEnd/>
            <a:tailEnd/>
          </a:ln>
        </p:spPr>
        <p:txBody>
          <a:bodyPr wrap="none">
            <a:spAutoFit/>
          </a:bodyPr>
          <a:lstStyle/>
          <a:p>
            <a:r>
              <a:rPr lang="en-US" altLang="en-US" sz="1400" dirty="0">
                <a:solidFill>
                  <a:schemeClr val="tx1"/>
                </a:solidFill>
                <a:latin typeface="Calibri" pitchFamily="34" charset="0"/>
              </a:rPr>
              <a:t>No</a:t>
            </a:r>
          </a:p>
        </p:txBody>
      </p:sp>
      <p:sp>
        <p:nvSpPr>
          <p:cNvPr id="7199" name="TextBox 102"/>
          <p:cNvSpPr txBox="1">
            <a:spLocks noChangeArrowheads="1"/>
          </p:cNvSpPr>
          <p:nvPr/>
        </p:nvSpPr>
        <p:spPr bwMode="auto">
          <a:xfrm>
            <a:off x="6756400" y="4694238"/>
            <a:ext cx="477838" cy="307975"/>
          </a:xfrm>
          <a:prstGeom prst="rect">
            <a:avLst/>
          </a:prstGeom>
          <a:noFill/>
          <a:ln w="9525">
            <a:noFill/>
            <a:miter lim="800000"/>
            <a:headEnd/>
            <a:tailEnd/>
          </a:ln>
        </p:spPr>
        <p:txBody>
          <a:bodyPr wrap="none">
            <a:spAutoFit/>
          </a:bodyPr>
          <a:lstStyle/>
          <a:p>
            <a:r>
              <a:rPr lang="en-US" altLang="en-US" sz="1400" dirty="0">
                <a:solidFill>
                  <a:schemeClr val="tx1"/>
                </a:solidFill>
                <a:latin typeface="Calibri" pitchFamily="34" charset="0"/>
              </a:rPr>
              <a:t>Yes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reeform 1"/>
          <p:cNvSpPr>
            <a:spLocks noChangeArrowheads="1"/>
          </p:cNvSpPr>
          <p:nvPr/>
        </p:nvSpPr>
        <p:spPr bwMode="auto">
          <a:xfrm>
            <a:off x="304800" y="2971800"/>
            <a:ext cx="8610600" cy="3276600"/>
          </a:xfrm>
          <a:custGeom>
            <a:avLst/>
            <a:gdLst>
              <a:gd name="T0" fmla="*/ 0 w 3851275"/>
              <a:gd name="T1" fmla="*/ 0 h 1022350"/>
              <a:gd name="T2" fmla="*/ 14013446 w 3851275"/>
              <a:gd name="T3" fmla="*/ 0 h 1022350"/>
              <a:gd name="T4" fmla="*/ 14662152 w 3851275"/>
              <a:gd name="T5" fmla="*/ 546111 h 1022350"/>
              <a:gd name="T6" fmla="*/ 14662152 w 3851275"/>
              <a:gd name="T7" fmla="*/ 3276600 h 1022350"/>
              <a:gd name="T8" fmla="*/ 0 w 3851275"/>
              <a:gd name="T9" fmla="*/ 3276600 h 1022350"/>
              <a:gd name="T10" fmla="*/ 0 w 3851275"/>
              <a:gd name="T11" fmla="*/ 0 h 1022350"/>
              <a:gd name="T12" fmla="*/ 0 60000 65536"/>
              <a:gd name="T13" fmla="*/ 0 60000 65536"/>
              <a:gd name="T14" fmla="*/ 0 60000 65536"/>
              <a:gd name="T15" fmla="*/ 0 60000 65536"/>
              <a:gd name="T16" fmla="*/ 0 60000 65536"/>
              <a:gd name="T17" fmla="*/ 0 60000 65536"/>
              <a:gd name="T18" fmla="*/ 0 w 3851275"/>
              <a:gd name="T19" fmla="*/ 0 h 1022350"/>
              <a:gd name="T20" fmla="*/ 3851275 w 3851275"/>
              <a:gd name="T21" fmla="*/ 1022350 h 1022350"/>
            </a:gdLst>
            <a:ahLst/>
            <a:cxnLst>
              <a:cxn ang="T12">
                <a:pos x="T0" y="T1"/>
              </a:cxn>
              <a:cxn ang="T13">
                <a:pos x="T2" y="T3"/>
              </a:cxn>
              <a:cxn ang="T14">
                <a:pos x="T4" y="T5"/>
              </a:cxn>
              <a:cxn ang="T15">
                <a:pos x="T6" y="T7"/>
              </a:cxn>
              <a:cxn ang="T16">
                <a:pos x="T8" y="T9"/>
              </a:cxn>
              <a:cxn ang="T17">
                <a:pos x="T10" y="T11"/>
              </a:cxn>
            </a:cxnLst>
            <a:rect l="T18" t="T19" r="T20" b="T21"/>
            <a:pathLst>
              <a:path w="3851275" h="1022350">
                <a:moveTo>
                  <a:pt x="0" y="0"/>
                </a:moveTo>
                <a:lnTo>
                  <a:pt x="3680880" y="0"/>
                </a:lnTo>
                <a:lnTo>
                  <a:pt x="3851275" y="170395"/>
                </a:lnTo>
                <a:lnTo>
                  <a:pt x="3851275" y="1022350"/>
                </a:lnTo>
                <a:lnTo>
                  <a:pt x="0" y="1022350"/>
                </a:lnTo>
                <a:lnTo>
                  <a:pt x="0" y="0"/>
                </a:lnTo>
                <a:close/>
              </a:path>
            </a:pathLst>
          </a:custGeom>
          <a:solidFill>
            <a:srgbClr val="BBE0E3"/>
          </a:solidFill>
          <a:ln w="25560">
            <a:solidFill>
              <a:srgbClr val="89A4A7"/>
            </a:solidFill>
            <a:round/>
            <a:headEnd/>
            <a:tailEnd/>
          </a:ln>
        </p:spPr>
        <p:txBody>
          <a:bodyPr wrap="none" anchor="ctr"/>
          <a:lstStyle/>
          <a:p>
            <a:endParaRPr lang="en-US" dirty="0"/>
          </a:p>
        </p:txBody>
      </p:sp>
      <p:sp>
        <p:nvSpPr>
          <p:cNvPr id="8195" name="Rectangle 2"/>
          <p:cNvSpPr>
            <a:spLocks noChangeArrowheads="1"/>
          </p:cNvSpPr>
          <p:nvPr/>
        </p:nvSpPr>
        <p:spPr bwMode="auto">
          <a:xfrm>
            <a:off x="182563" y="365125"/>
            <a:ext cx="6934200" cy="457200"/>
          </a:xfrm>
          <a:prstGeom prst="rect">
            <a:avLst/>
          </a:prstGeom>
          <a:noFill/>
          <a:ln w="9525">
            <a:noFill/>
            <a:round/>
            <a:headEnd/>
            <a:tailEnd/>
          </a:ln>
        </p:spPr>
        <p:txBody>
          <a:bodyPr lIns="90000" tIns="46800" rIns="90000" bIns="46800" anchor="ctr"/>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FFFFFF"/>
                </a:solidFill>
              </a:rPr>
              <a:t>As-Is Value Stream Map</a:t>
            </a:r>
          </a:p>
        </p:txBody>
      </p:sp>
      <p:sp>
        <p:nvSpPr>
          <p:cNvPr id="8196" name="AutoShape 8"/>
          <p:cNvSpPr>
            <a:spLocks noChangeArrowheads="1"/>
          </p:cNvSpPr>
          <p:nvPr/>
        </p:nvSpPr>
        <p:spPr bwMode="auto">
          <a:xfrm>
            <a:off x="2057400" y="3581400"/>
            <a:ext cx="1066800" cy="609600"/>
          </a:xfrm>
          <a:prstGeom prst="flowChartAlternateProcess">
            <a:avLst/>
          </a:prstGeom>
          <a:solidFill>
            <a:srgbClr val="B3CCFF"/>
          </a:solidFill>
          <a:ln w="9360" cap="sq">
            <a:solidFill>
              <a:srgbClr val="000000"/>
            </a:solidFill>
            <a:miter lim="800000"/>
            <a:headEnd/>
            <a:tailEnd/>
          </a:ln>
        </p:spPr>
        <p:txBody>
          <a:bodyPr wrap="none" lIns="90000" tIns="46800" rIns="90000" bIns="46800"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dirty="0">
                <a:solidFill>
                  <a:srgbClr val="000000"/>
                </a:solidFill>
                <a:latin typeface="Times New Roman" pitchFamily="18" charset="0"/>
              </a:rPr>
              <a:t>Store tried to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dirty="0">
                <a:solidFill>
                  <a:srgbClr val="000000"/>
                </a:solidFill>
                <a:latin typeface="Times New Roman" pitchFamily="18" charset="0"/>
              </a:rPr>
              <a:t>Submit TX</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dirty="0">
                <a:solidFill>
                  <a:srgbClr val="000000"/>
                </a:solidFill>
                <a:latin typeface="Times New Roman" pitchFamily="18" charset="0"/>
              </a:rPr>
              <a:t>for adjudication</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000" dirty="0">
              <a:solidFill>
                <a:srgbClr val="000000"/>
              </a:solidFill>
              <a:latin typeface="Times New Roman" pitchFamily="18" charset="0"/>
            </a:endParaRPr>
          </a:p>
        </p:txBody>
      </p:sp>
      <p:sp>
        <p:nvSpPr>
          <p:cNvPr id="8197" name="Text Box 10"/>
          <p:cNvSpPr txBox="1">
            <a:spLocks noChangeArrowheads="1"/>
          </p:cNvSpPr>
          <p:nvPr/>
        </p:nvSpPr>
        <p:spPr bwMode="auto">
          <a:xfrm>
            <a:off x="5249863" y="2195513"/>
            <a:ext cx="244475" cy="368300"/>
          </a:xfrm>
          <a:prstGeom prst="rect">
            <a:avLst/>
          </a:prstGeom>
          <a:noFill/>
          <a:ln w="9525">
            <a:noFill/>
            <a:round/>
            <a:headEnd/>
            <a:tailEnd/>
          </a:ln>
        </p:spPr>
        <p:txBody>
          <a:bodyPr wrap="none" lIns="90000" tIns="46800" rIns="90000" bIns="46800">
            <a:spAutoFit/>
          </a:bodyPr>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FFFFFF"/>
                </a:solidFill>
              </a:rPr>
              <a:t>.</a:t>
            </a:r>
          </a:p>
        </p:txBody>
      </p:sp>
      <p:sp>
        <p:nvSpPr>
          <p:cNvPr id="8198" name="Rectangle 20"/>
          <p:cNvSpPr>
            <a:spLocks noChangeArrowheads="1"/>
          </p:cNvSpPr>
          <p:nvPr/>
        </p:nvSpPr>
        <p:spPr bwMode="auto">
          <a:xfrm>
            <a:off x="5970588" y="2549525"/>
            <a:ext cx="184150" cy="122238"/>
          </a:xfrm>
          <a:prstGeom prst="rect">
            <a:avLst/>
          </a:prstGeom>
          <a:solidFill>
            <a:srgbClr val="CCFF99"/>
          </a:solidFill>
          <a:ln w="9360" cap="sq">
            <a:solidFill>
              <a:srgbClr val="000000"/>
            </a:solidFill>
            <a:miter lim="800000"/>
            <a:headEnd/>
            <a:tailEnd/>
          </a:ln>
        </p:spPr>
        <p:txBody>
          <a:bodyPr wrap="none" anchor="ctr"/>
          <a:lstStyle/>
          <a:p>
            <a:endParaRPr lang="en-US" dirty="0"/>
          </a:p>
        </p:txBody>
      </p:sp>
      <p:sp>
        <p:nvSpPr>
          <p:cNvPr id="8199" name="Text Box 21"/>
          <p:cNvSpPr txBox="1">
            <a:spLocks noChangeArrowheads="1"/>
          </p:cNvSpPr>
          <p:nvPr/>
        </p:nvSpPr>
        <p:spPr bwMode="auto">
          <a:xfrm>
            <a:off x="6232525" y="2506663"/>
            <a:ext cx="1301750" cy="261937"/>
          </a:xfrm>
          <a:prstGeom prst="rect">
            <a:avLst/>
          </a:prstGeom>
          <a:noFill/>
          <a:ln w="9525">
            <a:noFill/>
            <a:round/>
            <a:headEnd/>
            <a:tailEnd/>
          </a:ln>
        </p:spPr>
        <p:txBody>
          <a:bodyPr wrap="none" lIns="90000" tIns="46800" rIns="90000" bIns="46800" anchor="ctr">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100" b="1" dirty="0">
                <a:solidFill>
                  <a:srgbClr val="000000"/>
                </a:solidFill>
              </a:rPr>
              <a:t>Processing Time</a:t>
            </a:r>
          </a:p>
        </p:txBody>
      </p:sp>
      <p:sp>
        <p:nvSpPr>
          <p:cNvPr id="8200" name="Text Box 22"/>
          <p:cNvSpPr txBox="1">
            <a:spLocks noChangeArrowheads="1"/>
          </p:cNvSpPr>
          <p:nvPr/>
        </p:nvSpPr>
        <p:spPr bwMode="auto">
          <a:xfrm>
            <a:off x="152400" y="2362200"/>
            <a:ext cx="1217612" cy="279400"/>
          </a:xfrm>
          <a:prstGeom prst="rect">
            <a:avLst/>
          </a:prstGeom>
          <a:noFill/>
          <a:ln w="9360" cap="sq">
            <a:solidFill>
              <a:srgbClr val="808080"/>
            </a:solidFill>
            <a:round/>
            <a:headEnd/>
            <a:tailEnd/>
          </a:ln>
        </p:spPr>
        <p:txBody>
          <a:bodyPr lIns="90000" tIns="46800" rIns="90000" bIns="46800">
            <a:spAutoFit/>
          </a:bodyPr>
          <a:lstStyle/>
          <a:p>
            <a:pPr eaLnBrk="1" hangingPunct="1">
              <a:spcBef>
                <a:spcPts val="7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a:solidFill>
                  <a:srgbClr val="003366"/>
                </a:solidFill>
                <a:latin typeface="Times New Roman" pitchFamily="18" charset="0"/>
              </a:rPr>
              <a:t>User/Customer</a:t>
            </a:r>
          </a:p>
        </p:txBody>
      </p:sp>
      <p:sp>
        <p:nvSpPr>
          <p:cNvPr id="8201" name="AutoShape 25"/>
          <p:cNvSpPr>
            <a:spLocks noChangeArrowheads="1"/>
          </p:cNvSpPr>
          <p:nvPr/>
        </p:nvSpPr>
        <p:spPr bwMode="auto">
          <a:xfrm>
            <a:off x="5105400" y="3581400"/>
            <a:ext cx="1066800" cy="609600"/>
          </a:xfrm>
          <a:prstGeom prst="flowChartAlternateProcess">
            <a:avLst/>
          </a:prstGeom>
          <a:solidFill>
            <a:srgbClr val="B3CCFF"/>
          </a:solidFill>
          <a:ln w="9360" cap="sq">
            <a:solidFill>
              <a:srgbClr val="000000"/>
            </a:solidFill>
            <a:miter lim="800000"/>
            <a:headEnd/>
            <a:tailEnd/>
          </a:ln>
        </p:spPr>
        <p:txBody>
          <a:bodyPr wrap="none" lIns="90000" tIns="46800" rIns="90000" bIns="468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dirty="0">
                <a:solidFill>
                  <a:srgbClr val="000000"/>
                </a:solidFill>
                <a:latin typeface="Times New Roman" pitchFamily="18" charset="0"/>
              </a:rPr>
              <a:t>Store Called </a:t>
            </a:r>
          </a:p>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dirty="0">
                <a:solidFill>
                  <a:srgbClr val="000000"/>
                </a:solidFill>
                <a:latin typeface="Times New Roman" pitchFamily="18" charset="0"/>
              </a:rPr>
              <a:t>and log an incident</a:t>
            </a:r>
          </a:p>
        </p:txBody>
      </p:sp>
      <p:sp>
        <p:nvSpPr>
          <p:cNvPr id="8202" name="AutoShape 29"/>
          <p:cNvSpPr>
            <a:spLocks noChangeArrowheads="1"/>
          </p:cNvSpPr>
          <p:nvPr/>
        </p:nvSpPr>
        <p:spPr bwMode="auto">
          <a:xfrm>
            <a:off x="6781800" y="3581400"/>
            <a:ext cx="1066800" cy="609600"/>
          </a:xfrm>
          <a:prstGeom prst="flowChartAlternateProcess">
            <a:avLst/>
          </a:prstGeom>
          <a:solidFill>
            <a:srgbClr val="B3CCFF"/>
          </a:solidFill>
          <a:ln w="9360" cap="sq">
            <a:solidFill>
              <a:srgbClr val="000000"/>
            </a:solidFill>
            <a:miter lim="800000"/>
            <a:headEnd/>
            <a:tailEnd/>
          </a:ln>
        </p:spPr>
        <p:txBody>
          <a:bodyPr wrap="none" lIns="90000" tIns="46800" rIns="90000" bIns="468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dirty="0">
                <a:solidFill>
                  <a:srgbClr val="000000"/>
                </a:solidFill>
                <a:latin typeface="Times New Roman" pitchFamily="18" charset="0"/>
              </a:rPr>
              <a:t>Assigned to PAS</a:t>
            </a:r>
          </a:p>
        </p:txBody>
      </p:sp>
      <p:sp>
        <p:nvSpPr>
          <p:cNvPr id="8204" name="Rounded Rectangle 64"/>
          <p:cNvSpPr>
            <a:spLocks noChangeArrowheads="1"/>
          </p:cNvSpPr>
          <p:nvPr/>
        </p:nvSpPr>
        <p:spPr bwMode="auto">
          <a:xfrm>
            <a:off x="381000" y="3581400"/>
            <a:ext cx="1143000" cy="533400"/>
          </a:xfrm>
          <a:prstGeom prst="roundRect">
            <a:avLst>
              <a:gd name="adj" fmla="val 16667"/>
            </a:avLst>
          </a:prstGeom>
          <a:solidFill>
            <a:srgbClr val="B3CCFF"/>
          </a:solidFill>
          <a:ln w="9360" cap="sq">
            <a:solidFill>
              <a:srgbClr val="000000"/>
            </a:solidFill>
            <a:miter lim="800000"/>
            <a:headEnd/>
            <a:tailEnd/>
          </a:ln>
        </p:spPr>
        <p:txBody>
          <a:bodyPr wrap="none" lIns="90000" tIns="46800" rIns="90000" bIns="46800" anchor="ctr"/>
          <a:lstStyle/>
          <a:p>
            <a:pPr algn="ctr">
              <a:buClr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dirty="0">
                <a:solidFill>
                  <a:srgbClr val="000000"/>
                </a:solidFill>
                <a:latin typeface="Times New Roman" pitchFamily="18" charset="0"/>
              </a:rPr>
              <a:t>Exception</a:t>
            </a:r>
          </a:p>
          <a:p>
            <a:pPr algn="ctr">
              <a:buClr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dirty="0">
                <a:solidFill>
                  <a:srgbClr val="000000"/>
                </a:solidFill>
                <a:latin typeface="Times New Roman" pitchFamily="18" charset="0"/>
              </a:rPr>
              <a:t> /Abend in adjudication</a:t>
            </a:r>
          </a:p>
          <a:p>
            <a:pPr algn="ctr">
              <a:buClr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dirty="0">
                <a:solidFill>
                  <a:srgbClr val="000000"/>
                </a:solidFill>
                <a:latin typeface="Times New Roman" pitchFamily="18" charset="0"/>
              </a:rPr>
              <a:t> job </a:t>
            </a:r>
            <a:r>
              <a:rPr lang="en-US" sz="1000" dirty="0" smtClean="0">
                <a:solidFill>
                  <a:srgbClr val="000000"/>
                </a:solidFill>
                <a:latin typeface="Times New Roman" pitchFamily="18" charset="0"/>
              </a:rPr>
              <a:t>flow</a:t>
            </a:r>
            <a:endParaRPr lang="en-US" sz="1000" dirty="0">
              <a:solidFill>
                <a:srgbClr val="000000"/>
              </a:solidFill>
              <a:latin typeface="Times New Roman" pitchFamily="18" charset="0"/>
            </a:endParaRPr>
          </a:p>
        </p:txBody>
      </p:sp>
      <p:sp>
        <p:nvSpPr>
          <p:cNvPr id="8205" name="Rounded Rectangle 68"/>
          <p:cNvSpPr>
            <a:spLocks noChangeArrowheads="1"/>
          </p:cNvSpPr>
          <p:nvPr/>
        </p:nvSpPr>
        <p:spPr bwMode="auto">
          <a:xfrm>
            <a:off x="3657600" y="3581400"/>
            <a:ext cx="838200" cy="609600"/>
          </a:xfrm>
          <a:prstGeom prst="roundRect">
            <a:avLst>
              <a:gd name="adj" fmla="val 16667"/>
            </a:avLst>
          </a:prstGeom>
          <a:solidFill>
            <a:srgbClr val="B3CCFF"/>
          </a:solidFill>
          <a:ln w="9360" cap="sq">
            <a:solidFill>
              <a:srgbClr val="000000"/>
            </a:solidFill>
            <a:miter lim="800000"/>
            <a:headEnd/>
            <a:tailEnd/>
          </a:ln>
        </p:spPr>
        <p:txBody>
          <a:bodyPr wrap="none" lIns="90000" tIns="46800" rIns="90000" bIns="46800" anchor="ctr"/>
          <a:lstStyle/>
          <a:p>
            <a:pPr>
              <a:buClr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dirty="0">
                <a:solidFill>
                  <a:srgbClr val="000000"/>
                </a:solidFill>
                <a:latin typeface="Times New Roman" pitchFamily="18" charset="0"/>
              </a:rPr>
              <a:t>Adjudication </a:t>
            </a:r>
          </a:p>
          <a:p>
            <a:pPr>
              <a:buClr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dirty="0">
                <a:solidFill>
                  <a:srgbClr val="000000"/>
                </a:solidFill>
                <a:latin typeface="Times New Roman" pitchFamily="18" charset="0"/>
              </a:rPr>
              <a:t>Failure</a:t>
            </a:r>
          </a:p>
        </p:txBody>
      </p:sp>
      <p:sp>
        <p:nvSpPr>
          <p:cNvPr id="8206" name="Rounded Rectangle 69"/>
          <p:cNvSpPr>
            <a:spLocks noChangeArrowheads="1"/>
          </p:cNvSpPr>
          <p:nvPr/>
        </p:nvSpPr>
        <p:spPr bwMode="auto">
          <a:xfrm>
            <a:off x="7086600" y="4648200"/>
            <a:ext cx="1752600" cy="609600"/>
          </a:xfrm>
          <a:prstGeom prst="roundRect">
            <a:avLst>
              <a:gd name="adj" fmla="val 0"/>
            </a:avLst>
          </a:prstGeom>
          <a:solidFill>
            <a:srgbClr val="B3CCFF"/>
          </a:solidFill>
          <a:ln w="9360" cap="sq">
            <a:solidFill>
              <a:srgbClr val="000000"/>
            </a:solidFill>
            <a:miter lim="800000"/>
            <a:headEnd/>
            <a:tailEnd/>
          </a:ln>
        </p:spPr>
        <p:txBody>
          <a:bodyPr wrap="none" lIns="90000" tIns="46800" rIns="90000" bIns="46800" anchor="ctr"/>
          <a:lstStyle/>
          <a:p>
            <a:pPr algn="ctr">
              <a:buClr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dirty="0" smtClean="0">
                <a:solidFill>
                  <a:srgbClr val="000000"/>
                </a:solidFill>
                <a:latin typeface="Times New Roman" pitchFamily="18" charset="0"/>
              </a:rPr>
              <a:t>Initial level investigation </a:t>
            </a:r>
          </a:p>
        </p:txBody>
      </p:sp>
      <p:cxnSp>
        <p:nvCxnSpPr>
          <p:cNvPr id="8209" name="Shape 93"/>
          <p:cNvCxnSpPr>
            <a:cxnSpLocks noChangeShapeType="1"/>
            <a:stCxn id="8202" idx="3"/>
          </p:cNvCxnSpPr>
          <p:nvPr/>
        </p:nvCxnSpPr>
        <p:spPr bwMode="auto">
          <a:xfrm>
            <a:off x="7848600" y="3886200"/>
            <a:ext cx="685800" cy="762000"/>
          </a:xfrm>
          <a:prstGeom prst="bentConnector2">
            <a:avLst/>
          </a:prstGeom>
          <a:noFill/>
          <a:ln w="9525" algn="ctr">
            <a:solidFill>
              <a:schemeClr val="tx1"/>
            </a:solidFill>
            <a:round/>
            <a:headEnd/>
            <a:tailEnd type="arrow" w="med" len="med"/>
          </a:ln>
        </p:spPr>
      </p:cxnSp>
      <p:cxnSp>
        <p:nvCxnSpPr>
          <p:cNvPr id="8210" name="Straight Arrow Connector 99"/>
          <p:cNvCxnSpPr>
            <a:cxnSpLocks noChangeShapeType="1"/>
            <a:stCxn id="8196" idx="3"/>
          </p:cNvCxnSpPr>
          <p:nvPr/>
        </p:nvCxnSpPr>
        <p:spPr bwMode="auto">
          <a:xfrm>
            <a:off x="3124200" y="3886200"/>
            <a:ext cx="533400" cy="1588"/>
          </a:xfrm>
          <a:prstGeom prst="straightConnector1">
            <a:avLst/>
          </a:prstGeom>
          <a:noFill/>
          <a:ln w="9525" algn="ctr">
            <a:solidFill>
              <a:schemeClr val="tx1"/>
            </a:solidFill>
            <a:round/>
            <a:headEnd/>
            <a:tailEnd type="arrow" w="med" len="med"/>
          </a:ln>
        </p:spPr>
      </p:cxnSp>
      <p:cxnSp>
        <p:nvCxnSpPr>
          <p:cNvPr id="8211" name="Straight Arrow Connector 104"/>
          <p:cNvCxnSpPr>
            <a:cxnSpLocks noChangeShapeType="1"/>
            <a:endCxn id="8201" idx="1"/>
          </p:cNvCxnSpPr>
          <p:nvPr/>
        </p:nvCxnSpPr>
        <p:spPr bwMode="auto">
          <a:xfrm>
            <a:off x="4495800" y="3886200"/>
            <a:ext cx="609600" cy="1588"/>
          </a:xfrm>
          <a:prstGeom prst="straightConnector1">
            <a:avLst/>
          </a:prstGeom>
          <a:noFill/>
          <a:ln w="9525" algn="ctr">
            <a:solidFill>
              <a:schemeClr val="tx1"/>
            </a:solidFill>
            <a:round/>
            <a:headEnd/>
            <a:tailEnd type="arrow" w="med" len="med"/>
          </a:ln>
        </p:spPr>
      </p:cxnSp>
      <p:cxnSp>
        <p:nvCxnSpPr>
          <p:cNvPr id="8212" name="Straight Arrow Connector 106"/>
          <p:cNvCxnSpPr>
            <a:cxnSpLocks noChangeShapeType="1"/>
            <a:endCxn id="8202" idx="1"/>
          </p:cNvCxnSpPr>
          <p:nvPr/>
        </p:nvCxnSpPr>
        <p:spPr bwMode="auto">
          <a:xfrm>
            <a:off x="6172200" y="3886200"/>
            <a:ext cx="609600" cy="0"/>
          </a:xfrm>
          <a:prstGeom prst="straightConnector1">
            <a:avLst/>
          </a:prstGeom>
          <a:noFill/>
          <a:ln w="9525" algn="ctr">
            <a:solidFill>
              <a:schemeClr val="tx1"/>
            </a:solidFill>
            <a:round/>
            <a:headEnd/>
            <a:tailEnd type="arrow" w="med" len="med"/>
          </a:ln>
        </p:spPr>
      </p:cxnSp>
      <p:cxnSp>
        <p:nvCxnSpPr>
          <p:cNvPr id="8213" name="Straight Arrow Connector 108"/>
          <p:cNvCxnSpPr>
            <a:cxnSpLocks noChangeShapeType="1"/>
          </p:cNvCxnSpPr>
          <p:nvPr/>
        </p:nvCxnSpPr>
        <p:spPr bwMode="auto">
          <a:xfrm>
            <a:off x="1524000" y="3886200"/>
            <a:ext cx="533400" cy="1588"/>
          </a:xfrm>
          <a:prstGeom prst="straightConnector1">
            <a:avLst/>
          </a:prstGeom>
          <a:noFill/>
          <a:ln w="9525" algn="ctr">
            <a:solidFill>
              <a:schemeClr val="tx1"/>
            </a:solidFill>
            <a:round/>
            <a:headEnd/>
            <a:tailEnd type="arrow" w="med" len="med"/>
          </a:ln>
        </p:spPr>
      </p:cxnSp>
      <p:sp>
        <p:nvSpPr>
          <p:cNvPr id="8215" name="TextBox 123"/>
          <p:cNvSpPr txBox="1">
            <a:spLocks noChangeArrowheads="1"/>
          </p:cNvSpPr>
          <p:nvPr/>
        </p:nvSpPr>
        <p:spPr bwMode="auto">
          <a:xfrm>
            <a:off x="1600200" y="3617913"/>
            <a:ext cx="457200" cy="231775"/>
          </a:xfrm>
          <a:prstGeom prst="rect">
            <a:avLst/>
          </a:prstGeom>
          <a:noFill/>
          <a:ln w="9525">
            <a:noFill/>
            <a:miter lim="800000"/>
            <a:headEnd/>
            <a:tailEnd/>
          </a:ln>
        </p:spPr>
        <p:txBody>
          <a:bodyPr>
            <a:spAutoFit/>
          </a:bodyPr>
          <a:lstStyle/>
          <a:p>
            <a:r>
              <a:rPr lang="en-US" sz="900" b="1" dirty="0">
                <a:solidFill>
                  <a:schemeClr val="tx1"/>
                </a:solidFill>
              </a:rPr>
              <a:t>1 Hr</a:t>
            </a:r>
          </a:p>
        </p:txBody>
      </p:sp>
      <p:sp>
        <p:nvSpPr>
          <p:cNvPr id="8216" name="Rectangle 20"/>
          <p:cNvSpPr>
            <a:spLocks noChangeArrowheads="1"/>
          </p:cNvSpPr>
          <p:nvPr/>
        </p:nvSpPr>
        <p:spPr bwMode="auto">
          <a:xfrm>
            <a:off x="3276600" y="3962400"/>
            <a:ext cx="184150" cy="122238"/>
          </a:xfrm>
          <a:prstGeom prst="rect">
            <a:avLst/>
          </a:prstGeom>
          <a:solidFill>
            <a:srgbClr val="CCFF99"/>
          </a:solidFill>
          <a:ln w="9360" cap="sq">
            <a:solidFill>
              <a:srgbClr val="000000"/>
            </a:solidFill>
            <a:miter lim="800000"/>
            <a:headEnd/>
            <a:tailEnd/>
          </a:ln>
        </p:spPr>
        <p:txBody>
          <a:bodyPr wrap="none" anchor="ctr"/>
          <a:lstStyle/>
          <a:p>
            <a:endParaRPr lang="en-US" dirty="0"/>
          </a:p>
        </p:txBody>
      </p:sp>
      <p:sp>
        <p:nvSpPr>
          <p:cNvPr id="8217" name="Rectangle 20"/>
          <p:cNvSpPr>
            <a:spLocks noChangeArrowheads="1"/>
          </p:cNvSpPr>
          <p:nvPr/>
        </p:nvSpPr>
        <p:spPr bwMode="auto">
          <a:xfrm>
            <a:off x="1676400" y="3962400"/>
            <a:ext cx="184150" cy="122238"/>
          </a:xfrm>
          <a:prstGeom prst="rect">
            <a:avLst/>
          </a:prstGeom>
          <a:solidFill>
            <a:srgbClr val="CCFF99"/>
          </a:solidFill>
          <a:ln w="9360" cap="sq">
            <a:solidFill>
              <a:srgbClr val="000000"/>
            </a:solidFill>
            <a:miter lim="800000"/>
            <a:headEnd/>
            <a:tailEnd/>
          </a:ln>
        </p:spPr>
        <p:txBody>
          <a:bodyPr wrap="none" anchor="ctr"/>
          <a:lstStyle/>
          <a:p>
            <a:endParaRPr lang="en-US" dirty="0"/>
          </a:p>
        </p:txBody>
      </p:sp>
      <p:sp>
        <p:nvSpPr>
          <p:cNvPr id="8218" name="Rectangle 20"/>
          <p:cNvSpPr>
            <a:spLocks noChangeArrowheads="1"/>
          </p:cNvSpPr>
          <p:nvPr/>
        </p:nvSpPr>
        <p:spPr bwMode="auto">
          <a:xfrm>
            <a:off x="4724400" y="3962400"/>
            <a:ext cx="184150" cy="122238"/>
          </a:xfrm>
          <a:prstGeom prst="rect">
            <a:avLst/>
          </a:prstGeom>
          <a:solidFill>
            <a:srgbClr val="CCFF99"/>
          </a:solidFill>
          <a:ln w="9360" cap="sq">
            <a:solidFill>
              <a:srgbClr val="000000"/>
            </a:solidFill>
            <a:miter lim="800000"/>
            <a:headEnd/>
            <a:tailEnd/>
          </a:ln>
        </p:spPr>
        <p:txBody>
          <a:bodyPr wrap="none" anchor="ctr"/>
          <a:lstStyle/>
          <a:p>
            <a:endParaRPr lang="en-US" dirty="0"/>
          </a:p>
        </p:txBody>
      </p:sp>
      <p:sp>
        <p:nvSpPr>
          <p:cNvPr id="8219" name="Rectangle 20"/>
          <p:cNvSpPr>
            <a:spLocks noChangeArrowheads="1"/>
          </p:cNvSpPr>
          <p:nvPr/>
        </p:nvSpPr>
        <p:spPr bwMode="auto">
          <a:xfrm>
            <a:off x="6324600" y="3962400"/>
            <a:ext cx="184150" cy="122238"/>
          </a:xfrm>
          <a:prstGeom prst="rect">
            <a:avLst/>
          </a:prstGeom>
          <a:solidFill>
            <a:srgbClr val="CCFF99"/>
          </a:solidFill>
          <a:ln w="9360" cap="sq">
            <a:solidFill>
              <a:srgbClr val="000000"/>
            </a:solidFill>
            <a:miter lim="800000"/>
            <a:headEnd/>
            <a:tailEnd/>
          </a:ln>
        </p:spPr>
        <p:txBody>
          <a:bodyPr wrap="none" anchor="ctr"/>
          <a:lstStyle/>
          <a:p>
            <a:endParaRPr lang="en-US" dirty="0"/>
          </a:p>
        </p:txBody>
      </p:sp>
      <p:sp>
        <p:nvSpPr>
          <p:cNvPr id="8220" name="Rectangle 20"/>
          <p:cNvSpPr>
            <a:spLocks noChangeArrowheads="1"/>
          </p:cNvSpPr>
          <p:nvPr/>
        </p:nvSpPr>
        <p:spPr bwMode="auto">
          <a:xfrm>
            <a:off x="7924800" y="3733800"/>
            <a:ext cx="184150" cy="122238"/>
          </a:xfrm>
          <a:prstGeom prst="rect">
            <a:avLst/>
          </a:prstGeom>
          <a:solidFill>
            <a:srgbClr val="CCFF99"/>
          </a:solidFill>
          <a:ln w="9360" cap="sq">
            <a:solidFill>
              <a:srgbClr val="000000"/>
            </a:solidFill>
            <a:miter lim="800000"/>
            <a:headEnd/>
            <a:tailEnd/>
          </a:ln>
        </p:spPr>
        <p:txBody>
          <a:bodyPr wrap="none" anchor="ctr"/>
          <a:lstStyle/>
          <a:p>
            <a:endParaRPr lang="en-US" dirty="0"/>
          </a:p>
        </p:txBody>
      </p:sp>
      <p:sp>
        <p:nvSpPr>
          <p:cNvPr id="8222" name="TextBox 136"/>
          <p:cNvSpPr txBox="1">
            <a:spLocks noChangeArrowheads="1"/>
          </p:cNvSpPr>
          <p:nvPr/>
        </p:nvSpPr>
        <p:spPr bwMode="auto">
          <a:xfrm>
            <a:off x="3200400" y="3581400"/>
            <a:ext cx="457200" cy="228600"/>
          </a:xfrm>
          <a:prstGeom prst="rect">
            <a:avLst/>
          </a:prstGeom>
          <a:noFill/>
          <a:ln w="9525">
            <a:noFill/>
            <a:miter lim="800000"/>
            <a:headEnd/>
            <a:tailEnd/>
          </a:ln>
        </p:spPr>
        <p:txBody>
          <a:bodyPr>
            <a:spAutoFit/>
          </a:bodyPr>
          <a:lstStyle/>
          <a:p>
            <a:r>
              <a:rPr lang="en-US" sz="900" b="1" dirty="0">
                <a:solidFill>
                  <a:schemeClr val="tx1"/>
                </a:solidFill>
              </a:rPr>
              <a:t>2 Hr</a:t>
            </a:r>
          </a:p>
        </p:txBody>
      </p:sp>
      <p:sp>
        <p:nvSpPr>
          <p:cNvPr id="8223" name="TextBox 138"/>
          <p:cNvSpPr txBox="1">
            <a:spLocks noChangeArrowheads="1"/>
          </p:cNvSpPr>
          <p:nvPr/>
        </p:nvSpPr>
        <p:spPr bwMode="auto">
          <a:xfrm>
            <a:off x="4572000" y="3581400"/>
            <a:ext cx="457200" cy="230188"/>
          </a:xfrm>
          <a:prstGeom prst="rect">
            <a:avLst/>
          </a:prstGeom>
          <a:noFill/>
          <a:ln w="9525">
            <a:noFill/>
            <a:miter lim="800000"/>
            <a:headEnd/>
            <a:tailEnd/>
          </a:ln>
        </p:spPr>
        <p:txBody>
          <a:bodyPr>
            <a:spAutoFit/>
          </a:bodyPr>
          <a:lstStyle/>
          <a:p>
            <a:r>
              <a:rPr lang="en-US" sz="900" b="1" dirty="0">
                <a:solidFill>
                  <a:schemeClr val="tx1"/>
                </a:solidFill>
              </a:rPr>
              <a:t>1 Hr</a:t>
            </a:r>
          </a:p>
        </p:txBody>
      </p:sp>
      <p:sp>
        <p:nvSpPr>
          <p:cNvPr id="8224" name="TextBox 139"/>
          <p:cNvSpPr txBox="1">
            <a:spLocks noChangeArrowheads="1"/>
          </p:cNvSpPr>
          <p:nvPr/>
        </p:nvSpPr>
        <p:spPr bwMode="auto">
          <a:xfrm>
            <a:off x="6248400" y="3581400"/>
            <a:ext cx="457200" cy="230188"/>
          </a:xfrm>
          <a:prstGeom prst="rect">
            <a:avLst/>
          </a:prstGeom>
          <a:noFill/>
          <a:ln w="9525">
            <a:noFill/>
            <a:miter lim="800000"/>
            <a:headEnd/>
            <a:tailEnd/>
          </a:ln>
        </p:spPr>
        <p:txBody>
          <a:bodyPr>
            <a:spAutoFit/>
          </a:bodyPr>
          <a:lstStyle/>
          <a:p>
            <a:r>
              <a:rPr lang="en-US" sz="900" b="1" dirty="0">
                <a:solidFill>
                  <a:schemeClr val="tx1"/>
                </a:solidFill>
              </a:rPr>
              <a:t>1 Hr</a:t>
            </a:r>
          </a:p>
        </p:txBody>
      </p:sp>
      <p:sp>
        <p:nvSpPr>
          <p:cNvPr id="8225" name="TextBox 140"/>
          <p:cNvSpPr txBox="1">
            <a:spLocks noChangeArrowheads="1"/>
          </p:cNvSpPr>
          <p:nvPr/>
        </p:nvSpPr>
        <p:spPr bwMode="auto">
          <a:xfrm>
            <a:off x="8153400" y="3581400"/>
            <a:ext cx="457200" cy="230188"/>
          </a:xfrm>
          <a:prstGeom prst="rect">
            <a:avLst/>
          </a:prstGeom>
          <a:noFill/>
          <a:ln w="9525">
            <a:noFill/>
            <a:miter lim="800000"/>
            <a:headEnd/>
            <a:tailEnd/>
          </a:ln>
        </p:spPr>
        <p:txBody>
          <a:bodyPr>
            <a:spAutoFit/>
          </a:bodyPr>
          <a:lstStyle/>
          <a:p>
            <a:r>
              <a:rPr lang="en-US" sz="900" b="1" dirty="0">
                <a:solidFill>
                  <a:schemeClr val="tx1"/>
                </a:solidFill>
              </a:rPr>
              <a:t>3Hr</a:t>
            </a:r>
          </a:p>
        </p:txBody>
      </p:sp>
      <p:cxnSp>
        <p:nvCxnSpPr>
          <p:cNvPr id="8227" name="Straight Arrow Connector 145"/>
          <p:cNvCxnSpPr>
            <a:cxnSpLocks noChangeShapeType="1"/>
          </p:cNvCxnSpPr>
          <p:nvPr/>
        </p:nvCxnSpPr>
        <p:spPr bwMode="auto">
          <a:xfrm rot="5400000">
            <a:off x="8304213" y="5486400"/>
            <a:ext cx="458788" cy="1587"/>
          </a:xfrm>
          <a:prstGeom prst="straightConnector1">
            <a:avLst/>
          </a:prstGeom>
          <a:noFill/>
          <a:ln w="9525" algn="ctr">
            <a:solidFill>
              <a:schemeClr val="tx1"/>
            </a:solidFill>
            <a:round/>
            <a:headEnd/>
            <a:tailEnd type="arrow" w="med" len="med"/>
          </a:ln>
        </p:spPr>
      </p:cxnSp>
      <p:sp>
        <p:nvSpPr>
          <p:cNvPr id="8228" name="Rounded Rectangle 147"/>
          <p:cNvSpPr>
            <a:spLocks noChangeArrowheads="1"/>
          </p:cNvSpPr>
          <p:nvPr/>
        </p:nvSpPr>
        <p:spPr bwMode="auto">
          <a:xfrm>
            <a:off x="7239000" y="5715000"/>
            <a:ext cx="1600200" cy="457200"/>
          </a:xfrm>
          <a:prstGeom prst="roundRect">
            <a:avLst>
              <a:gd name="adj" fmla="val 16667"/>
            </a:avLst>
          </a:prstGeom>
          <a:solidFill>
            <a:srgbClr val="B3CCFF"/>
          </a:solidFill>
          <a:ln w="9360" cap="sq">
            <a:solidFill>
              <a:srgbClr val="000000"/>
            </a:solidFill>
            <a:miter lim="800000"/>
            <a:headEnd/>
            <a:tailEnd/>
          </a:ln>
        </p:spPr>
        <p:txBody>
          <a:bodyPr wrap="none" lIns="90000" tIns="46800" rIns="90000" bIns="468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dirty="0" smtClean="0">
                <a:solidFill>
                  <a:srgbClr val="000000"/>
                </a:solidFill>
                <a:latin typeface="Times New Roman" pitchFamily="18" charset="0"/>
              </a:rPr>
              <a:t>Multilevel store issue then </a:t>
            </a:r>
          </a:p>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dirty="0" smtClean="0">
                <a:solidFill>
                  <a:srgbClr val="000000"/>
                </a:solidFill>
                <a:latin typeface="Times New Roman" pitchFamily="18" charset="0"/>
              </a:rPr>
              <a:t>will </a:t>
            </a:r>
          </a:p>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dirty="0" smtClean="0">
                <a:solidFill>
                  <a:srgbClr val="000000"/>
                </a:solidFill>
                <a:latin typeface="Times New Roman" pitchFamily="18" charset="0"/>
              </a:rPr>
              <a:t>look into the broker</a:t>
            </a:r>
            <a:endParaRPr lang="en-US" sz="1000" dirty="0">
              <a:solidFill>
                <a:srgbClr val="000000"/>
              </a:solidFill>
              <a:latin typeface="Times New Roman" pitchFamily="18" charset="0"/>
            </a:endParaRPr>
          </a:p>
        </p:txBody>
      </p:sp>
      <p:sp>
        <p:nvSpPr>
          <p:cNvPr id="8229" name="TextBox 149"/>
          <p:cNvSpPr txBox="1">
            <a:spLocks noChangeArrowheads="1"/>
          </p:cNvSpPr>
          <p:nvPr/>
        </p:nvSpPr>
        <p:spPr bwMode="auto">
          <a:xfrm rot="10800000" flipH="1" flipV="1">
            <a:off x="7315200" y="5370513"/>
            <a:ext cx="533400" cy="231775"/>
          </a:xfrm>
          <a:prstGeom prst="rect">
            <a:avLst/>
          </a:prstGeom>
          <a:noFill/>
          <a:ln w="9525">
            <a:noFill/>
            <a:miter lim="800000"/>
            <a:headEnd/>
            <a:tailEnd/>
          </a:ln>
        </p:spPr>
        <p:txBody>
          <a:bodyPr>
            <a:spAutoFit/>
          </a:bodyPr>
          <a:lstStyle/>
          <a:p>
            <a:r>
              <a:rPr lang="en-US" sz="900" b="1" dirty="0">
                <a:solidFill>
                  <a:schemeClr val="tx1"/>
                </a:solidFill>
              </a:rPr>
              <a:t>3Hr</a:t>
            </a:r>
          </a:p>
        </p:txBody>
      </p:sp>
      <p:sp>
        <p:nvSpPr>
          <p:cNvPr id="8230" name="Rectangle 20"/>
          <p:cNvSpPr>
            <a:spLocks noChangeArrowheads="1"/>
          </p:cNvSpPr>
          <p:nvPr/>
        </p:nvSpPr>
        <p:spPr bwMode="auto">
          <a:xfrm>
            <a:off x="7696200" y="5410200"/>
            <a:ext cx="228600" cy="152400"/>
          </a:xfrm>
          <a:prstGeom prst="rect">
            <a:avLst/>
          </a:prstGeom>
          <a:solidFill>
            <a:srgbClr val="CCFF99"/>
          </a:solidFill>
          <a:ln w="9360" cap="sq">
            <a:solidFill>
              <a:srgbClr val="000000"/>
            </a:solidFill>
            <a:miter lim="800000"/>
            <a:headEnd/>
            <a:tailEnd/>
          </a:ln>
        </p:spPr>
        <p:txBody>
          <a:bodyPr wrap="none" anchor="ctr"/>
          <a:lstStyle/>
          <a:p>
            <a:endParaRPr lang="en-US" dirty="0"/>
          </a:p>
        </p:txBody>
      </p:sp>
      <p:cxnSp>
        <p:nvCxnSpPr>
          <p:cNvPr id="44" name="Shape 43"/>
          <p:cNvCxnSpPr>
            <a:endCxn id="8204" idx="1"/>
          </p:cNvCxnSpPr>
          <p:nvPr/>
        </p:nvCxnSpPr>
        <p:spPr bwMode="auto">
          <a:xfrm rot="16200000" flipH="1">
            <a:off x="-323850" y="3143250"/>
            <a:ext cx="1181100" cy="228600"/>
          </a:xfrm>
          <a:prstGeom prst="bentConnector2">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reeform 1"/>
          <p:cNvSpPr>
            <a:spLocks noChangeArrowheads="1"/>
          </p:cNvSpPr>
          <p:nvPr/>
        </p:nvSpPr>
        <p:spPr bwMode="auto">
          <a:xfrm>
            <a:off x="271897" y="2971800"/>
            <a:ext cx="8610600" cy="3276600"/>
          </a:xfrm>
          <a:custGeom>
            <a:avLst/>
            <a:gdLst>
              <a:gd name="T0" fmla="*/ 0 w 3851275"/>
              <a:gd name="T1" fmla="*/ 0 h 1022350"/>
              <a:gd name="T2" fmla="*/ 14013446 w 3851275"/>
              <a:gd name="T3" fmla="*/ 0 h 1022350"/>
              <a:gd name="T4" fmla="*/ 14662152 w 3851275"/>
              <a:gd name="T5" fmla="*/ 546111 h 1022350"/>
              <a:gd name="T6" fmla="*/ 14662152 w 3851275"/>
              <a:gd name="T7" fmla="*/ 3276600 h 1022350"/>
              <a:gd name="T8" fmla="*/ 0 w 3851275"/>
              <a:gd name="T9" fmla="*/ 3276600 h 1022350"/>
              <a:gd name="T10" fmla="*/ 0 w 3851275"/>
              <a:gd name="T11" fmla="*/ 0 h 1022350"/>
              <a:gd name="T12" fmla="*/ 0 60000 65536"/>
              <a:gd name="T13" fmla="*/ 0 60000 65536"/>
              <a:gd name="T14" fmla="*/ 0 60000 65536"/>
              <a:gd name="T15" fmla="*/ 0 60000 65536"/>
              <a:gd name="T16" fmla="*/ 0 60000 65536"/>
              <a:gd name="T17" fmla="*/ 0 60000 65536"/>
              <a:gd name="T18" fmla="*/ 0 w 3851275"/>
              <a:gd name="T19" fmla="*/ 0 h 1022350"/>
              <a:gd name="T20" fmla="*/ 3851275 w 3851275"/>
              <a:gd name="T21" fmla="*/ 1022350 h 1022350"/>
            </a:gdLst>
            <a:ahLst/>
            <a:cxnLst>
              <a:cxn ang="T12">
                <a:pos x="T0" y="T1"/>
              </a:cxn>
              <a:cxn ang="T13">
                <a:pos x="T2" y="T3"/>
              </a:cxn>
              <a:cxn ang="T14">
                <a:pos x="T4" y="T5"/>
              </a:cxn>
              <a:cxn ang="T15">
                <a:pos x="T6" y="T7"/>
              </a:cxn>
              <a:cxn ang="T16">
                <a:pos x="T8" y="T9"/>
              </a:cxn>
              <a:cxn ang="T17">
                <a:pos x="T10" y="T11"/>
              </a:cxn>
            </a:cxnLst>
            <a:rect l="T18" t="T19" r="T20" b="T21"/>
            <a:pathLst>
              <a:path w="3851275" h="1022350">
                <a:moveTo>
                  <a:pt x="0" y="0"/>
                </a:moveTo>
                <a:lnTo>
                  <a:pt x="3680880" y="0"/>
                </a:lnTo>
                <a:lnTo>
                  <a:pt x="3851275" y="170395"/>
                </a:lnTo>
                <a:lnTo>
                  <a:pt x="3851275" y="1022350"/>
                </a:lnTo>
                <a:lnTo>
                  <a:pt x="0" y="1022350"/>
                </a:lnTo>
                <a:lnTo>
                  <a:pt x="0" y="0"/>
                </a:lnTo>
                <a:close/>
              </a:path>
            </a:pathLst>
          </a:custGeom>
          <a:solidFill>
            <a:srgbClr val="BBE0E3"/>
          </a:solidFill>
          <a:ln w="25560">
            <a:solidFill>
              <a:srgbClr val="89A4A7"/>
            </a:solidFill>
            <a:round/>
            <a:headEnd/>
            <a:tailEnd/>
          </a:ln>
        </p:spPr>
        <p:txBody>
          <a:bodyPr wrap="none" anchor="ctr"/>
          <a:lstStyle/>
          <a:p>
            <a:endParaRPr lang="en-US" dirty="0"/>
          </a:p>
        </p:txBody>
      </p:sp>
      <p:sp>
        <p:nvSpPr>
          <p:cNvPr id="8195" name="Rectangle 2"/>
          <p:cNvSpPr>
            <a:spLocks noChangeArrowheads="1"/>
          </p:cNvSpPr>
          <p:nvPr/>
        </p:nvSpPr>
        <p:spPr bwMode="auto">
          <a:xfrm>
            <a:off x="182563" y="365125"/>
            <a:ext cx="6934200" cy="457200"/>
          </a:xfrm>
          <a:prstGeom prst="rect">
            <a:avLst/>
          </a:prstGeom>
          <a:noFill/>
          <a:ln w="9525">
            <a:noFill/>
            <a:round/>
            <a:headEnd/>
            <a:tailEnd/>
          </a:ln>
        </p:spPr>
        <p:txBody>
          <a:bodyPr lIns="90000" tIns="46800" rIns="90000" bIns="46800" anchor="ctr"/>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FFFFFF"/>
                </a:solidFill>
              </a:rPr>
              <a:t>To-Be</a:t>
            </a:r>
            <a:r>
              <a:rPr lang="en-US" dirty="0" smtClean="0">
                <a:solidFill>
                  <a:srgbClr val="FFFFFF"/>
                </a:solidFill>
              </a:rPr>
              <a:t> </a:t>
            </a:r>
            <a:r>
              <a:rPr lang="en-US" dirty="0">
                <a:solidFill>
                  <a:srgbClr val="FFFFFF"/>
                </a:solidFill>
              </a:rPr>
              <a:t>Value Stream Map</a:t>
            </a:r>
          </a:p>
        </p:txBody>
      </p:sp>
      <p:sp>
        <p:nvSpPr>
          <p:cNvPr id="8197" name="Text Box 10"/>
          <p:cNvSpPr txBox="1">
            <a:spLocks noChangeArrowheads="1"/>
          </p:cNvSpPr>
          <p:nvPr/>
        </p:nvSpPr>
        <p:spPr bwMode="auto">
          <a:xfrm>
            <a:off x="5249863" y="2195513"/>
            <a:ext cx="244475" cy="368300"/>
          </a:xfrm>
          <a:prstGeom prst="rect">
            <a:avLst/>
          </a:prstGeom>
          <a:noFill/>
          <a:ln w="9525">
            <a:noFill/>
            <a:round/>
            <a:headEnd/>
            <a:tailEnd/>
          </a:ln>
        </p:spPr>
        <p:txBody>
          <a:bodyPr wrap="none" lIns="90000" tIns="46800" rIns="90000" bIns="46800">
            <a:spAutoFit/>
          </a:bodyPr>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FFFFFF"/>
                </a:solidFill>
              </a:rPr>
              <a:t>.</a:t>
            </a:r>
          </a:p>
        </p:txBody>
      </p:sp>
      <p:sp>
        <p:nvSpPr>
          <p:cNvPr id="8198" name="Rectangle 20"/>
          <p:cNvSpPr>
            <a:spLocks noChangeArrowheads="1"/>
          </p:cNvSpPr>
          <p:nvPr/>
        </p:nvSpPr>
        <p:spPr bwMode="auto">
          <a:xfrm>
            <a:off x="5970588" y="2549525"/>
            <a:ext cx="184150" cy="122238"/>
          </a:xfrm>
          <a:prstGeom prst="rect">
            <a:avLst/>
          </a:prstGeom>
          <a:solidFill>
            <a:srgbClr val="CCFF99"/>
          </a:solidFill>
          <a:ln w="9360" cap="sq">
            <a:solidFill>
              <a:srgbClr val="000000"/>
            </a:solidFill>
            <a:miter lim="800000"/>
            <a:headEnd/>
            <a:tailEnd/>
          </a:ln>
        </p:spPr>
        <p:txBody>
          <a:bodyPr wrap="none" anchor="ctr"/>
          <a:lstStyle/>
          <a:p>
            <a:endParaRPr lang="en-US" dirty="0"/>
          </a:p>
        </p:txBody>
      </p:sp>
      <p:sp>
        <p:nvSpPr>
          <p:cNvPr id="8199" name="Text Box 21"/>
          <p:cNvSpPr txBox="1">
            <a:spLocks noChangeArrowheads="1"/>
          </p:cNvSpPr>
          <p:nvPr/>
        </p:nvSpPr>
        <p:spPr bwMode="auto">
          <a:xfrm>
            <a:off x="6232525" y="2506663"/>
            <a:ext cx="1301750" cy="261937"/>
          </a:xfrm>
          <a:prstGeom prst="rect">
            <a:avLst/>
          </a:prstGeom>
          <a:noFill/>
          <a:ln w="9525">
            <a:noFill/>
            <a:round/>
            <a:headEnd/>
            <a:tailEnd/>
          </a:ln>
        </p:spPr>
        <p:txBody>
          <a:bodyPr wrap="none" lIns="90000" tIns="46800" rIns="90000" bIns="46800" anchor="ctr">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100" b="1" dirty="0">
                <a:solidFill>
                  <a:srgbClr val="000000"/>
                </a:solidFill>
              </a:rPr>
              <a:t>Processing Time</a:t>
            </a:r>
          </a:p>
        </p:txBody>
      </p:sp>
      <p:sp>
        <p:nvSpPr>
          <p:cNvPr id="8202" name="AutoShape 29"/>
          <p:cNvSpPr>
            <a:spLocks noChangeArrowheads="1"/>
          </p:cNvSpPr>
          <p:nvPr/>
        </p:nvSpPr>
        <p:spPr bwMode="auto">
          <a:xfrm>
            <a:off x="5437188" y="3545388"/>
            <a:ext cx="1066800" cy="609600"/>
          </a:xfrm>
          <a:prstGeom prst="flowChartAlternateProcess">
            <a:avLst/>
          </a:prstGeom>
          <a:solidFill>
            <a:srgbClr val="B3CCFF"/>
          </a:solidFill>
          <a:ln w="9360" cap="sq">
            <a:solidFill>
              <a:srgbClr val="000000"/>
            </a:solidFill>
            <a:miter lim="800000"/>
            <a:headEnd/>
            <a:tailEnd/>
          </a:ln>
        </p:spPr>
        <p:txBody>
          <a:bodyPr wrap="none" lIns="90000" tIns="46800" rIns="90000" bIns="468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dirty="0">
                <a:solidFill>
                  <a:srgbClr val="000000"/>
                </a:solidFill>
                <a:latin typeface="Times New Roman" pitchFamily="18" charset="0"/>
              </a:rPr>
              <a:t>Assigned to PAS</a:t>
            </a:r>
          </a:p>
        </p:txBody>
      </p:sp>
      <p:sp>
        <p:nvSpPr>
          <p:cNvPr id="8207" name="Rounded Rectangle 81"/>
          <p:cNvSpPr>
            <a:spLocks noChangeArrowheads="1"/>
          </p:cNvSpPr>
          <p:nvPr/>
        </p:nvSpPr>
        <p:spPr bwMode="auto">
          <a:xfrm>
            <a:off x="2819400" y="3432132"/>
            <a:ext cx="1219200" cy="762000"/>
          </a:xfrm>
          <a:prstGeom prst="roundRect">
            <a:avLst>
              <a:gd name="adj" fmla="val 16667"/>
            </a:avLst>
          </a:prstGeom>
          <a:solidFill>
            <a:srgbClr val="B3CCFF"/>
          </a:solidFill>
          <a:ln w="9360" cap="sq">
            <a:solidFill>
              <a:srgbClr val="000000"/>
            </a:solidFill>
            <a:miter lim="800000"/>
            <a:headEnd/>
            <a:tailEnd/>
          </a:ln>
        </p:spPr>
        <p:txBody>
          <a:bodyPr wrap="none" lIns="90000" tIns="46800" rIns="90000" bIns="468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dirty="0">
                <a:solidFill>
                  <a:srgbClr val="000000"/>
                </a:solidFill>
                <a:latin typeface="Times New Roman" pitchFamily="18" charset="0"/>
              </a:rPr>
              <a:t>Dynatrace Alert</a:t>
            </a:r>
          </a:p>
        </p:txBody>
      </p:sp>
      <p:sp>
        <p:nvSpPr>
          <p:cNvPr id="8228" name="Rounded Rectangle 147"/>
          <p:cNvSpPr>
            <a:spLocks noChangeArrowheads="1"/>
          </p:cNvSpPr>
          <p:nvPr/>
        </p:nvSpPr>
        <p:spPr bwMode="auto">
          <a:xfrm>
            <a:off x="7116763" y="3584532"/>
            <a:ext cx="1600200" cy="457200"/>
          </a:xfrm>
          <a:prstGeom prst="roundRect">
            <a:avLst>
              <a:gd name="adj" fmla="val 16667"/>
            </a:avLst>
          </a:prstGeom>
          <a:solidFill>
            <a:srgbClr val="B3CCFF"/>
          </a:solidFill>
          <a:ln w="9360" cap="sq">
            <a:solidFill>
              <a:srgbClr val="000000"/>
            </a:solidFill>
            <a:miter lim="800000"/>
            <a:headEnd/>
            <a:tailEnd/>
          </a:ln>
        </p:spPr>
        <p:txBody>
          <a:bodyPr wrap="none" lIns="90000" tIns="46800" rIns="90000" bIns="468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dirty="0" smtClean="0">
                <a:solidFill>
                  <a:srgbClr val="000000"/>
                </a:solidFill>
                <a:latin typeface="Times New Roman" pitchFamily="18" charset="0"/>
              </a:rPr>
              <a:t>look </a:t>
            </a:r>
            <a:r>
              <a:rPr lang="en-US" sz="1000" dirty="0" smtClean="0">
                <a:solidFill>
                  <a:srgbClr val="000000"/>
                </a:solidFill>
                <a:latin typeface="Times New Roman" pitchFamily="18" charset="0"/>
              </a:rPr>
              <a:t>into the broker</a:t>
            </a:r>
            <a:endParaRPr lang="en-US" sz="1000" dirty="0">
              <a:solidFill>
                <a:srgbClr val="000000"/>
              </a:solidFill>
              <a:latin typeface="Times New Roman" pitchFamily="18" charset="0"/>
            </a:endParaRPr>
          </a:p>
        </p:txBody>
      </p:sp>
      <p:sp>
        <p:nvSpPr>
          <p:cNvPr id="40" name="Rounded Rectangle 64"/>
          <p:cNvSpPr>
            <a:spLocks noChangeArrowheads="1"/>
          </p:cNvSpPr>
          <p:nvPr/>
        </p:nvSpPr>
        <p:spPr bwMode="auto">
          <a:xfrm>
            <a:off x="533400" y="3546432"/>
            <a:ext cx="1143000" cy="533400"/>
          </a:xfrm>
          <a:prstGeom prst="roundRect">
            <a:avLst>
              <a:gd name="adj" fmla="val 16667"/>
            </a:avLst>
          </a:prstGeom>
          <a:solidFill>
            <a:srgbClr val="B3CCFF"/>
          </a:solidFill>
          <a:ln w="9360" cap="sq">
            <a:solidFill>
              <a:srgbClr val="000000"/>
            </a:solidFill>
            <a:miter lim="800000"/>
            <a:headEnd/>
            <a:tailEnd/>
          </a:ln>
        </p:spPr>
        <p:txBody>
          <a:bodyPr wrap="none" lIns="90000" tIns="46800" rIns="90000" bIns="46800" anchor="ctr"/>
          <a:lstStyle/>
          <a:p>
            <a:pPr algn="ctr">
              <a:buClr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dirty="0">
                <a:solidFill>
                  <a:srgbClr val="000000"/>
                </a:solidFill>
                <a:latin typeface="Times New Roman" pitchFamily="18" charset="0"/>
              </a:rPr>
              <a:t>Exception</a:t>
            </a:r>
          </a:p>
          <a:p>
            <a:pPr algn="ctr">
              <a:buClr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dirty="0">
                <a:solidFill>
                  <a:srgbClr val="000000"/>
                </a:solidFill>
                <a:latin typeface="Times New Roman" pitchFamily="18" charset="0"/>
              </a:rPr>
              <a:t> /Abend in adjudication</a:t>
            </a:r>
          </a:p>
          <a:p>
            <a:pPr algn="ctr">
              <a:buClr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dirty="0">
                <a:solidFill>
                  <a:srgbClr val="000000"/>
                </a:solidFill>
                <a:latin typeface="Times New Roman" pitchFamily="18" charset="0"/>
              </a:rPr>
              <a:t> job </a:t>
            </a:r>
            <a:r>
              <a:rPr lang="en-US" sz="1000" dirty="0" smtClean="0">
                <a:solidFill>
                  <a:srgbClr val="000000"/>
                </a:solidFill>
                <a:latin typeface="Times New Roman" pitchFamily="18" charset="0"/>
              </a:rPr>
              <a:t>flow</a:t>
            </a:r>
            <a:endParaRPr lang="en-US" sz="1000" dirty="0">
              <a:solidFill>
                <a:srgbClr val="000000"/>
              </a:solidFill>
              <a:latin typeface="Times New Roman" pitchFamily="18" charset="0"/>
            </a:endParaRPr>
          </a:p>
        </p:txBody>
      </p:sp>
      <p:cxnSp>
        <p:nvCxnSpPr>
          <p:cNvPr id="8" name="Straight Arrow Connector 7"/>
          <p:cNvCxnSpPr/>
          <p:nvPr/>
        </p:nvCxnSpPr>
        <p:spPr bwMode="auto">
          <a:xfrm>
            <a:off x="1676400" y="3813132"/>
            <a:ext cx="1143000" cy="0"/>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Arrow Connector 46"/>
          <p:cNvCxnSpPr/>
          <p:nvPr/>
        </p:nvCxnSpPr>
        <p:spPr bwMode="auto">
          <a:xfrm>
            <a:off x="4038600" y="3807913"/>
            <a:ext cx="1398588" cy="0"/>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Straight Arrow Connector 48"/>
          <p:cNvCxnSpPr/>
          <p:nvPr/>
        </p:nvCxnSpPr>
        <p:spPr bwMode="auto">
          <a:xfrm>
            <a:off x="6503988" y="3784949"/>
            <a:ext cx="612775" cy="0"/>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Rectangle 20"/>
          <p:cNvSpPr>
            <a:spLocks noChangeArrowheads="1"/>
          </p:cNvSpPr>
          <p:nvPr/>
        </p:nvSpPr>
        <p:spPr bwMode="auto">
          <a:xfrm>
            <a:off x="2066055" y="3922158"/>
            <a:ext cx="184150" cy="122238"/>
          </a:xfrm>
          <a:prstGeom prst="rect">
            <a:avLst/>
          </a:prstGeom>
          <a:solidFill>
            <a:srgbClr val="CCFF99"/>
          </a:solidFill>
          <a:ln w="9360" cap="sq">
            <a:solidFill>
              <a:srgbClr val="000000"/>
            </a:solidFill>
            <a:miter lim="800000"/>
            <a:headEnd/>
            <a:tailEnd/>
          </a:ln>
        </p:spPr>
        <p:txBody>
          <a:bodyPr wrap="none" anchor="ctr"/>
          <a:lstStyle/>
          <a:p>
            <a:endParaRPr lang="en-US" dirty="0"/>
          </a:p>
        </p:txBody>
      </p:sp>
      <p:sp>
        <p:nvSpPr>
          <p:cNvPr id="53" name="Rectangle 20"/>
          <p:cNvSpPr>
            <a:spLocks noChangeArrowheads="1"/>
          </p:cNvSpPr>
          <p:nvPr/>
        </p:nvSpPr>
        <p:spPr bwMode="auto">
          <a:xfrm>
            <a:off x="6718300" y="3953941"/>
            <a:ext cx="184150" cy="122238"/>
          </a:xfrm>
          <a:prstGeom prst="rect">
            <a:avLst/>
          </a:prstGeom>
          <a:solidFill>
            <a:srgbClr val="CCFF99"/>
          </a:solidFill>
          <a:ln w="9360" cap="sq">
            <a:solidFill>
              <a:srgbClr val="000000"/>
            </a:solidFill>
            <a:miter lim="800000"/>
            <a:headEnd/>
            <a:tailEnd/>
          </a:ln>
        </p:spPr>
        <p:txBody>
          <a:bodyPr wrap="none" anchor="ctr"/>
          <a:lstStyle/>
          <a:p>
            <a:endParaRPr lang="en-US" dirty="0"/>
          </a:p>
        </p:txBody>
      </p:sp>
      <p:sp>
        <p:nvSpPr>
          <p:cNvPr id="54" name="Rectangle 20"/>
          <p:cNvSpPr>
            <a:spLocks noChangeArrowheads="1"/>
          </p:cNvSpPr>
          <p:nvPr/>
        </p:nvSpPr>
        <p:spPr bwMode="auto">
          <a:xfrm>
            <a:off x="4577197" y="3931661"/>
            <a:ext cx="184150" cy="122238"/>
          </a:xfrm>
          <a:prstGeom prst="rect">
            <a:avLst/>
          </a:prstGeom>
          <a:solidFill>
            <a:srgbClr val="CCFF99"/>
          </a:solidFill>
          <a:ln w="9360" cap="sq">
            <a:solidFill>
              <a:srgbClr val="000000"/>
            </a:solidFill>
            <a:miter lim="800000"/>
            <a:headEnd/>
            <a:tailEnd/>
          </a:ln>
        </p:spPr>
        <p:txBody>
          <a:bodyPr wrap="none" anchor="ctr"/>
          <a:lstStyle/>
          <a:p>
            <a:endParaRPr lang="en-US" dirty="0"/>
          </a:p>
        </p:txBody>
      </p:sp>
      <p:sp>
        <p:nvSpPr>
          <p:cNvPr id="11" name="TextBox 10"/>
          <p:cNvSpPr txBox="1"/>
          <p:nvPr/>
        </p:nvSpPr>
        <p:spPr>
          <a:xfrm>
            <a:off x="1891430" y="3388523"/>
            <a:ext cx="533400" cy="400110"/>
          </a:xfrm>
          <a:prstGeom prst="rect">
            <a:avLst/>
          </a:prstGeom>
          <a:noFill/>
        </p:spPr>
        <p:txBody>
          <a:bodyPr wrap="square" rtlCol="0">
            <a:spAutoFit/>
          </a:bodyPr>
          <a:lstStyle/>
          <a:p>
            <a:r>
              <a:rPr lang="en-US" sz="1000" dirty="0" smtClean="0">
                <a:solidFill>
                  <a:schemeClr val="tx1"/>
                </a:solidFill>
              </a:rPr>
              <a:t>10</a:t>
            </a:r>
            <a:r>
              <a:rPr lang="en-US" sz="1000" dirty="0" smtClean="0">
                <a:solidFill>
                  <a:schemeClr val="tx1"/>
                </a:solidFill>
              </a:rPr>
              <a:t> Min</a:t>
            </a:r>
            <a:endParaRPr lang="en-US" sz="1000" dirty="0">
              <a:solidFill>
                <a:schemeClr val="tx1"/>
              </a:solidFill>
            </a:endParaRPr>
          </a:p>
        </p:txBody>
      </p:sp>
      <p:sp>
        <p:nvSpPr>
          <p:cNvPr id="57" name="TextBox 56"/>
          <p:cNvSpPr txBox="1"/>
          <p:nvPr/>
        </p:nvSpPr>
        <p:spPr>
          <a:xfrm>
            <a:off x="4402572" y="3346894"/>
            <a:ext cx="533400" cy="246221"/>
          </a:xfrm>
          <a:prstGeom prst="rect">
            <a:avLst/>
          </a:prstGeom>
          <a:noFill/>
        </p:spPr>
        <p:txBody>
          <a:bodyPr wrap="square" rtlCol="0">
            <a:spAutoFit/>
          </a:bodyPr>
          <a:lstStyle/>
          <a:p>
            <a:r>
              <a:rPr lang="en-US" sz="1000" dirty="0">
                <a:solidFill>
                  <a:schemeClr val="tx1"/>
                </a:solidFill>
              </a:rPr>
              <a:t>1</a:t>
            </a:r>
            <a:r>
              <a:rPr lang="en-US" sz="1000" dirty="0" smtClean="0">
                <a:solidFill>
                  <a:schemeClr val="tx1"/>
                </a:solidFill>
              </a:rPr>
              <a:t> Min</a:t>
            </a:r>
            <a:endParaRPr lang="en-US" sz="1000" dirty="0">
              <a:solidFill>
                <a:schemeClr val="tx1"/>
              </a:solidFill>
            </a:endParaRPr>
          </a:p>
        </p:txBody>
      </p:sp>
      <p:sp>
        <p:nvSpPr>
          <p:cNvPr id="58" name="TextBox 57"/>
          <p:cNvSpPr txBox="1"/>
          <p:nvPr/>
        </p:nvSpPr>
        <p:spPr>
          <a:xfrm>
            <a:off x="6543675" y="3389045"/>
            <a:ext cx="533400" cy="246221"/>
          </a:xfrm>
          <a:prstGeom prst="rect">
            <a:avLst/>
          </a:prstGeom>
          <a:noFill/>
        </p:spPr>
        <p:txBody>
          <a:bodyPr wrap="square" rtlCol="0">
            <a:spAutoFit/>
          </a:bodyPr>
          <a:lstStyle/>
          <a:p>
            <a:r>
              <a:rPr lang="en-US" sz="1000" dirty="0">
                <a:solidFill>
                  <a:schemeClr val="tx1"/>
                </a:solidFill>
              </a:rPr>
              <a:t>1</a:t>
            </a:r>
            <a:r>
              <a:rPr lang="en-US" sz="1000" dirty="0" smtClean="0">
                <a:solidFill>
                  <a:schemeClr val="tx1"/>
                </a:solidFill>
              </a:rPr>
              <a:t> </a:t>
            </a:r>
            <a:r>
              <a:rPr lang="en-US" sz="1000" dirty="0" err="1" smtClean="0">
                <a:solidFill>
                  <a:schemeClr val="tx1"/>
                </a:solidFill>
              </a:rPr>
              <a:t>Hr</a:t>
            </a:r>
            <a:endParaRPr lang="en-US" sz="1000" dirty="0">
              <a:solidFill>
                <a:schemeClr val="tx1"/>
              </a:solidFill>
            </a:endParaRPr>
          </a:p>
        </p:txBody>
      </p:sp>
    </p:spTree>
    <p:extLst>
      <p:ext uri="{BB962C8B-B14F-4D97-AF65-F5344CB8AC3E}">
        <p14:creationId xmlns:p14="http://schemas.microsoft.com/office/powerpoint/2010/main" val="272487143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1"/>
          <p:cNvSpPr>
            <a:spLocks noChangeArrowheads="1"/>
          </p:cNvSpPr>
          <p:nvPr/>
        </p:nvSpPr>
        <p:spPr bwMode="auto">
          <a:xfrm>
            <a:off x="106363" y="55563"/>
            <a:ext cx="8986837" cy="411162"/>
          </a:xfrm>
          <a:prstGeom prst="rect">
            <a:avLst/>
          </a:prstGeom>
          <a:noFill/>
          <a:ln w="9525">
            <a:noFill/>
            <a:round/>
            <a:headEnd/>
            <a:tailEnd/>
          </a:ln>
        </p:spPr>
        <p:txBody>
          <a:bodyPr lIns="90000" tIns="46800" rIns="90000" bIns="46800" anchor="ctr"/>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dirty="0">
                <a:solidFill>
                  <a:srgbClr val="FFFFFF"/>
                </a:solidFill>
                <a:latin typeface="Calibri" pitchFamily="34" charset="0"/>
              </a:rPr>
              <a:t>Lean Analysis</a:t>
            </a:r>
          </a:p>
        </p:txBody>
      </p:sp>
      <p:sp>
        <p:nvSpPr>
          <p:cNvPr id="9219" name="Line 2"/>
          <p:cNvSpPr>
            <a:spLocks noChangeShapeType="1"/>
          </p:cNvSpPr>
          <p:nvPr/>
        </p:nvSpPr>
        <p:spPr bwMode="auto">
          <a:xfrm>
            <a:off x="-36513" y="412750"/>
            <a:ext cx="9250363" cy="3175"/>
          </a:xfrm>
          <a:prstGeom prst="line">
            <a:avLst/>
          </a:prstGeom>
          <a:noFill/>
          <a:ln w="9360" cap="sq">
            <a:solidFill>
              <a:srgbClr val="C0C0C0"/>
            </a:solidFill>
            <a:miter lim="800000"/>
            <a:headEnd/>
            <a:tailEnd/>
          </a:ln>
        </p:spPr>
        <p:txBody>
          <a:bodyPr/>
          <a:lstStyle/>
          <a:p>
            <a:endParaRPr lang="en-US" dirty="0"/>
          </a:p>
        </p:txBody>
      </p:sp>
      <p:graphicFrame>
        <p:nvGraphicFramePr>
          <p:cNvPr id="12291" name="Group 3"/>
          <p:cNvGraphicFramePr>
            <a:graphicFrameLocks noGrp="1"/>
          </p:cNvGraphicFramePr>
          <p:nvPr/>
        </p:nvGraphicFramePr>
        <p:xfrm>
          <a:off x="22225" y="1143000"/>
          <a:ext cx="9072563" cy="3278188"/>
        </p:xfrm>
        <a:graphic>
          <a:graphicData uri="http://schemas.openxmlformats.org/drawingml/2006/table">
            <a:tbl>
              <a:tblPr/>
              <a:tblGrid>
                <a:gridCol w="1814513"/>
                <a:gridCol w="1814512"/>
                <a:gridCol w="1814513"/>
                <a:gridCol w="1814512"/>
                <a:gridCol w="1814513"/>
              </a:tblGrid>
              <a:tr h="777771">
                <a:tc>
                  <a:txBody>
                    <a:bodyPr/>
                    <a:lstStyle/>
                    <a:p>
                      <a:pPr marL="0" marR="0" lvl="0" indent="0" algn="ctr" defTabSz="457200" rtl="0" eaLnBrk="1" fontAlgn="base" latinLnBrk="0" hangingPunct="1">
                        <a:lnSpc>
                          <a:spcPct val="11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dirty="0" smtClean="0">
                          <a:ln>
                            <a:noFill/>
                          </a:ln>
                          <a:solidFill>
                            <a:srgbClr val="FFFFFF"/>
                          </a:solidFill>
                          <a:effectLst/>
                          <a:latin typeface="Myriad Pro" pitchFamily="32" charset="0"/>
                          <a:ea typeface="Microsoft YaHei" pitchFamily="32" charset="-122"/>
                        </a:rPr>
                        <a:t>Operation</a:t>
                      </a:r>
                    </a:p>
                  </a:txBody>
                  <a:tcPr marT="45713" marB="45713" anchor="ctr"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4320" cap="flat" cmpd="sng" algn="ctr">
                      <a:solidFill>
                        <a:srgbClr val="FFFFFF"/>
                      </a:solidFill>
                      <a:prstDash val="solid"/>
                      <a:round/>
                      <a:headEnd type="none" w="med" len="med"/>
                      <a:tailEnd type="none" w="med" len="med"/>
                    </a:lnB>
                    <a:lnTlToBr>
                      <a:noFill/>
                    </a:lnTlToBr>
                    <a:lnBlToTr>
                      <a:noFill/>
                    </a:lnBlToTr>
                    <a:solidFill>
                      <a:srgbClr val="2D2DB9"/>
                    </a:solidFill>
                  </a:tcPr>
                </a:tc>
                <a:tc>
                  <a:txBody>
                    <a:bodyPr/>
                    <a:lstStyle/>
                    <a:p>
                      <a:pPr marL="0" marR="0" lvl="0" indent="0" algn="ctr" defTabSz="457200" rtl="0" eaLnBrk="1" fontAlgn="base" latinLnBrk="0" hangingPunct="1">
                        <a:lnSpc>
                          <a:spcPct val="11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dirty="0" smtClean="0">
                          <a:ln>
                            <a:noFill/>
                          </a:ln>
                          <a:solidFill>
                            <a:srgbClr val="FFFFFF"/>
                          </a:solidFill>
                          <a:effectLst/>
                          <a:latin typeface="Myriad Pro" pitchFamily="32" charset="0"/>
                          <a:ea typeface="Microsoft YaHei" pitchFamily="32" charset="-122"/>
                        </a:rPr>
                        <a:t>Problem</a:t>
                      </a:r>
                    </a:p>
                  </a:txBody>
                  <a:tcPr marT="45713" marB="45713" anchor="ctr"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4320" cap="flat" cmpd="sng" algn="ctr">
                      <a:solidFill>
                        <a:srgbClr val="FFFFFF"/>
                      </a:solidFill>
                      <a:prstDash val="solid"/>
                      <a:round/>
                      <a:headEnd type="none" w="med" len="med"/>
                      <a:tailEnd type="none" w="med" len="med"/>
                    </a:lnB>
                    <a:lnTlToBr>
                      <a:noFill/>
                    </a:lnTlToBr>
                    <a:lnBlToTr>
                      <a:noFill/>
                    </a:lnBlToTr>
                    <a:solidFill>
                      <a:srgbClr val="2D2DB9"/>
                    </a:solidFill>
                  </a:tcPr>
                </a:tc>
                <a:tc>
                  <a:txBody>
                    <a:bodyPr/>
                    <a:lstStyle/>
                    <a:p>
                      <a:pPr marL="0" marR="0" lvl="0" indent="0" algn="ctr" defTabSz="457200" rtl="0" eaLnBrk="1" fontAlgn="base" latinLnBrk="0" hangingPunct="1">
                        <a:lnSpc>
                          <a:spcPct val="11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dirty="0" smtClean="0">
                          <a:ln>
                            <a:noFill/>
                          </a:ln>
                          <a:solidFill>
                            <a:srgbClr val="FFFFFF"/>
                          </a:solidFill>
                          <a:effectLst/>
                          <a:latin typeface="Myriad Pro" pitchFamily="32" charset="0"/>
                          <a:ea typeface="Microsoft YaHei" pitchFamily="32" charset="-122"/>
                        </a:rPr>
                        <a:t>Proposed Action</a:t>
                      </a:r>
                    </a:p>
                  </a:txBody>
                  <a:tcPr marT="45713" marB="45713" anchor="ctr"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4320" cap="flat" cmpd="sng" algn="ctr">
                      <a:solidFill>
                        <a:srgbClr val="FFFFFF"/>
                      </a:solidFill>
                      <a:prstDash val="solid"/>
                      <a:round/>
                      <a:headEnd type="none" w="med" len="med"/>
                      <a:tailEnd type="none" w="med" len="med"/>
                    </a:lnB>
                    <a:lnTlToBr>
                      <a:noFill/>
                    </a:lnTlToBr>
                    <a:lnBlToTr>
                      <a:noFill/>
                    </a:lnBlToTr>
                    <a:solidFill>
                      <a:srgbClr val="2D2DB9"/>
                    </a:solidFill>
                  </a:tcPr>
                </a:tc>
                <a:tc>
                  <a:txBody>
                    <a:bodyPr/>
                    <a:lstStyle/>
                    <a:p>
                      <a:pPr marL="0" marR="0" lvl="0" indent="0" algn="ctr" defTabSz="457200" rtl="0" eaLnBrk="1" fontAlgn="base" latinLnBrk="0" hangingPunct="1">
                        <a:lnSpc>
                          <a:spcPct val="11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dirty="0" smtClean="0">
                          <a:ln>
                            <a:noFill/>
                          </a:ln>
                          <a:solidFill>
                            <a:srgbClr val="FFFFFF"/>
                          </a:solidFill>
                          <a:effectLst/>
                          <a:latin typeface="Myriad Pro" pitchFamily="32" charset="0"/>
                          <a:ea typeface="Microsoft YaHei" pitchFamily="32" charset="-122"/>
                        </a:rPr>
                        <a:t>Results</a:t>
                      </a:r>
                    </a:p>
                  </a:txBody>
                  <a:tcPr marT="45713" marB="45713" anchor="ctr"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4320" cap="flat" cmpd="sng" algn="ctr">
                      <a:solidFill>
                        <a:srgbClr val="FFFFFF"/>
                      </a:solidFill>
                      <a:prstDash val="solid"/>
                      <a:round/>
                      <a:headEnd type="none" w="med" len="med"/>
                      <a:tailEnd type="none" w="med" len="med"/>
                    </a:lnB>
                    <a:lnTlToBr>
                      <a:noFill/>
                    </a:lnTlToBr>
                    <a:lnBlToTr>
                      <a:noFill/>
                    </a:lnBlToTr>
                    <a:solidFill>
                      <a:srgbClr val="2D2DB9"/>
                    </a:solidFill>
                  </a:tcPr>
                </a:tc>
                <a:tc>
                  <a:txBody>
                    <a:bodyPr/>
                    <a:lstStyle/>
                    <a:p>
                      <a:pPr marL="0" marR="0" lvl="0" indent="0" algn="ctr" defTabSz="457200" rtl="0" eaLnBrk="1" fontAlgn="base" latinLnBrk="0" hangingPunct="1">
                        <a:lnSpc>
                          <a:spcPct val="11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dirty="0" smtClean="0">
                          <a:ln>
                            <a:noFill/>
                          </a:ln>
                          <a:solidFill>
                            <a:srgbClr val="FFFFFF"/>
                          </a:solidFill>
                          <a:effectLst/>
                          <a:latin typeface="Myriad Pro" pitchFamily="32" charset="0"/>
                          <a:ea typeface="Microsoft YaHei" pitchFamily="32" charset="-122"/>
                        </a:rPr>
                        <a:t>Waste Reduction</a:t>
                      </a:r>
                    </a:p>
                  </a:txBody>
                  <a:tcPr marT="45713" marB="45713" anchor="ctr"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1440" cap="flat" cmpd="sng" algn="ctr">
                      <a:solidFill>
                        <a:srgbClr val="FFFFFF"/>
                      </a:solidFill>
                      <a:prstDash val="solid"/>
                      <a:round/>
                      <a:headEnd type="none" w="med" len="med"/>
                      <a:tailEnd type="none" w="med" len="med"/>
                    </a:lnT>
                    <a:lnB w="4320" cap="flat" cmpd="sng" algn="ctr">
                      <a:solidFill>
                        <a:srgbClr val="FFFFFF"/>
                      </a:solidFill>
                      <a:prstDash val="solid"/>
                      <a:round/>
                      <a:headEnd type="none" w="med" len="med"/>
                      <a:tailEnd type="none" w="med" len="med"/>
                    </a:lnB>
                    <a:lnTlToBr>
                      <a:noFill/>
                    </a:lnTlToBr>
                    <a:lnBlToTr>
                      <a:noFill/>
                    </a:lnBlToTr>
                    <a:solidFill>
                      <a:srgbClr val="2D2DB9"/>
                    </a:solidFill>
                  </a:tcPr>
                </a:tc>
              </a:tr>
              <a:tr h="2500417">
                <a:tc>
                  <a:txBody>
                    <a:bodyPr/>
                    <a:lstStyle/>
                    <a:p>
                      <a:pPr marL="0" marR="0" lvl="0" indent="0" algn="l" defTabSz="457200" rtl="0" eaLnBrk="1" fontAlgn="base" latinLnBrk="0" hangingPunct="1">
                        <a:lnSpc>
                          <a:spcPct val="11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0" i="0" u="none" strike="noStrike" cap="none" normalizeH="0" baseline="0" dirty="0" smtClean="0">
                          <a:ln>
                            <a:noFill/>
                          </a:ln>
                          <a:solidFill>
                            <a:srgbClr val="000000"/>
                          </a:solidFill>
                          <a:effectLst/>
                          <a:latin typeface="Arial" panose="020B0604020202020204" pitchFamily="34" charset="0"/>
                          <a:ea typeface="Microsoft YaHei" pitchFamily="32" charset="-122"/>
                          <a:cs typeface="Arial" panose="020B0604020202020204" pitchFamily="34" charset="0"/>
                        </a:rPr>
                        <a:t>Pharmacy Dyanatrace Automation Alert</a:t>
                      </a:r>
                    </a:p>
                  </a:txBody>
                  <a:tcPr marT="45713" marB="45713"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432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CDCDE6"/>
                    </a:solidFill>
                  </a:tcPr>
                </a:tc>
                <a:tc>
                  <a:txBody>
                    <a:body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200" b="0" i="0" u="none" strike="noStrike" cap="none" normalizeH="0" baseline="0" dirty="0" smtClean="0">
                          <a:ln>
                            <a:noFill/>
                          </a:ln>
                          <a:solidFill>
                            <a:srgbClr val="000000"/>
                          </a:solidFill>
                          <a:effectLst/>
                          <a:latin typeface="Arial" panose="020B0604020202020204" pitchFamily="34" charset="0"/>
                          <a:ea typeface="Microsoft YaHei" pitchFamily="32" charset="-122"/>
                          <a:cs typeface="Arial" panose="020B0604020202020204" pitchFamily="34" charset="0"/>
                        </a:rPr>
                        <a:t>Initially store raise the incident and assign that incident  to our group when there was a exception in the adjudication flow and store was not able to adjudicate.</a:t>
                      </a:r>
                    </a:p>
                  </a:txBody>
                  <a:tcPr marT="45713" marB="45713"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432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CDCDE6"/>
                    </a:solidFill>
                  </a:tcPr>
                </a:tc>
                <a:tc>
                  <a:txBody>
                    <a:bodyPr/>
                    <a:lstStyle/>
                    <a:p>
                      <a:pPr marL="0" marR="0" lvl="0" indent="0" algn="l" defTabSz="457200" rtl="0" eaLnBrk="1" fontAlgn="base" latinLnBrk="0" hangingPunct="1">
                        <a:lnSpc>
                          <a:spcPct val="112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200" b="0" i="0" u="none" strike="noStrike" cap="none" normalizeH="0" baseline="0" dirty="0" smtClean="0">
                          <a:ln>
                            <a:noFill/>
                          </a:ln>
                          <a:solidFill>
                            <a:srgbClr val="000000"/>
                          </a:solidFill>
                          <a:effectLst/>
                          <a:latin typeface="Arial" panose="020B0604020202020204" pitchFamily="34" charset="0"/>
                          <a:ea typeface="Microsoft YaHei" pitchFamily="32" charset="-122"/>
                          <a:cs typeface="Arial" panose="020B0604020202020204" pitchFamily="34" charset="0"/>
                        </a:rPr>
                        <a:t>There is a need to develop  an automatic alert  for the exception /Abend in a process adjudication flow  to reduce business impact.</a:t>
                      </a:r>
                    </a:p>
                  </a:txBody>
                  <a:tcPr marT="45713" marB="45713"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432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CDCDE6"/>
                    </a:solidFill>
                  </a:tcPr>
                </a:tc>
                <a:tc>
                  <a:txBody>
                    <a:bodyPr/>
                    <a:lstStyle/>
                    <a:p>
                      <a:pPr marL="0" marR="0" lvl="0" indent="0" algn="l" defTabSz="457200" rtl="0" eaLnBrk="1" fontAlgn="base" latinLnBrk="0" hangingPunct="1">
                        <a:lnSpc>
                          <a:spcPct val="11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0" i="0" u="none" strike="noStrike" cap="none" normalizeH="0" baseline="0" dirty="0" smtClean="0">
                          <a:ln>
                            <a:noFill/>
                          </a:ln>
                          <a:solidFill>
                            <a:srgbClr val="000000"/>
                          </a:solidFill>
                          <a:effectLst/>
                          <a:latin typeface="Arial" panose="020B0604020202020204" pitchFamily="34" charset="0"/>
                          <a:ea typeface="Microsoft YaHei" pitchFamily="32" charset="-122"/>
                          <a:cs typeface="Arial" panose="020B0604020202020204" pitchFamily="34" charset="0"/>
                        </a:rPr>
                        <a:t>Reduced the overall effort and time in restoring the service and also improved quality and reduced incidents count logged in remedy.</a:t>
                      </a:r>
                    </a:p>
                  </a:txBody>
                  <a:tcPr marT="45713" marB="45713"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432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CDCDE6"/>
                    </a:solidFill>
                  </a:tcPr>
                </a:tc>
                <a:tc>
                  <a:txBody>
                    <a:bodyPr/>
                    <a:lstStyle/>
                    <a:p>
                      <a:pPr marL="0" marR="0" lvl="0" indent="0" algn="l" defTabSz="457200" rtl="0" eaLnBrk="1" fontAlgn="base" latinLnBrk="0" hangingPunct="1">
                        <a:lnSpc>
                          <a:spcPct val="11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0" i="0" u="none" strike="noStrike" cap="none" normalizeH="0" baseline="0" dirty="0" smtClean="0">
                          <a:ln>
                            <a:noFill/>
                          </a:ln>
                          <a:solidFill>
                            <a:srgbClr val="000000"/>
                          </a:solidFill>
                          <a:effectLst/>
                          <a:latin typeface="Arial" panose="020B0604020202020204" pitchFamily="34" charset="0"/>
                          <a:ea typeface="Microsoft YaHei" pitchFamily="32" charset="-122"/>
                          <a:cs typeface="Arial" panose="020B0604020202020204" pitchFamily="34" charset="0"/>
                        </a:rPr>
                        <a:t>Effort and Cycle Time</a:t>
                      </a:r>
                    </a:p>
                  </a:txBody>
                  <a:tcPr marT="45713" marB="45713" horzOverflow="overflow">
                    <a:lnL w="1440" cap="flat" cmpd="sng" algn="ctr">
                      <a:solidFill>
                        <a:srgbClr val="FFFFFF"/>
                      </a:solidFill>
                      <a:prstDash val="solid"/>
                      <a:round/>
                      <a:headEnd type="none" w="med" len="med"/>
                      <a:tailEnd type="none" w="med" len="med"/>
                    </a:lnL>
                    <a:lnR w="1440" cap="flat" cmpd="sng" algn="ctr">
                      <a:solidFill>
                        <a:srgbClr val="FFFFFF"/>
                      </a:solidFill>
                      <a:prstDash val="solid"/>
                      <a:round/>
                      <a:headEnd type="none" w="med" len="med"/>
                      <a:tailEnd type="none" w="med" len="med"/>
                    </a:lnR>
                    <a:lnT w="4320" cap="flat" cmpd="sng" algn="ctr">
                      <a:solidFill>
                        <a:srgbClr val="FFFFFF"/>
                      </a:solidFill>
                      <a:prstDash val="solid"/>
                      <a:round/>
                      <a:headEnd type="none" w="med" len="med"/>
                      <a:tailEnd type="none" w="med" len="med"/>
                    </a:lnT>
                    <a:lnB w="1440" cap="flat" cmpd="sng" algn="ctr">
                      <a:solidFill>
                        <a:srgbClr val="FFFFFF"/>
                      </a:solidFill>
                      <a:prstDash val="solid"/>
                      <a:round/>
                      <a:headEnd type="none" w="med" len="med"/>
                      <a:tailEnd type="none" w="med" len="med"/>
                    </a:lnB>
                    <a:lnTlToBr>
                      <a:noFill/>
                    </a:lnTlToBr>
                    <a:lnBlToTr>
                      <a:noFill/>
                    </a:lnBlToTr>
                    <a:solidFill>
                      <a:srgbClr val="CDCDE6"/>
                    </a:solidFill>
                  </a:tcPr>
                </a:tc>
              </a:tr>
            </a:tbl>
          </a:graphicData>
        </a:graphic>
      </p:graphicFrame>
      <p:sp>
        <p:nvSpPr>
          <p:cNvPr id="9240" name="AutoShape 41"/>
          <p:cNvSpPr>
            <a:spLocks noChangeArrowheads="1"/>
          </p:cNvSpPr>
          <p:nvPr/>
        </p:nvSpPr>
        <p:spPr bwMode="auto">
          <a:xfrm>
            <a:off x="381000" y="4502150"/>
            <a:ext cx="4114800" cy="1898650"/>
          </a:xfrm>
          <a:prstGeom prst="roundRect">
            <a:avLst>
              <a:gd name="adj" fmla="val 16667"/>
            </a:avLst>
          </a:prstGeom>
          <a:solidFill>
            <a:srgbClr val="FFCCFF"/>
          </a:solidFill>
          <a:ln w="9360" cap="sq">
            <a:solidFill>
              <a:srgbClr val="000000"/>
            </a:solidFill>
            <a:miter lim="800000"/>
            <a:headEnd/>
            <a:tailEnd/>
          </a:ln>
        </p:spPr>
        <p:txBody>
          <a:bodyPr lIns="90000" tIns="46800" rIns="90000" bIns="46800"/>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u="sng" dirty="0">
                <a:solidFill>
                  <a:srgbClr val="000000"/>
                </a:solidFill>
                <a:cs typeface="Arial" charset="0"/>
              </a:rPr>
              <a:t>Before </a:t>
            </a:r>
            <a:r>
              <a:rPr lang="en-US" b="1" u="sng" dirty="0">
                <a:solidFill>
                  <a:srgbClr val="000000"/>
                </a:solidFill>
                <a:cs typeface="Arial" charset="0"/>
              </a:rPr>
              <a:t>Kaizen(Dynatrace </a:t>
            </a:r>
            <a:r>
              <a:rPr lang="en-US" altLang="en-US" b="1" u="sng" dirty="0">
                <a:solidFill>
                  <a:srgbClr val="000000"/>
                </a:solidFill>
                <a:cs typeface="Arial" charset="0"/>
              </a:rPr>
              <a:t>Alert)</a:t>
            </a:r>
          </a:p>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b="1" u="sng" dirty="0">
              <a:solidFill>
                <a:srgbClr val="000000"/>
              </a:solidFill>
              <a:cs typeface="Arial" charset="0"/>
            </a:endParaRPr>
          </a:p>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smtClean="0">
                <a:solidFill>
                  <a:schemeClr val="tx1"/>
                </a:solidFill>
                <a:cs typeface="Arial" charset="0"/>
              </a:rPr>
              <a:t>High Business impact because of the involvement of multilevel communication.</a:t>
            </a:r>
            <a:endParaRPr lang="en-US" altLang="en-US" dirty="0">
              <a:solidFill>
                <a:schemeClr val="tx1"/>
              </a:solidFill>
              <a:cs typeface="Arial" charset="0"/>
            </a:endParaRPr>
          </a:p>
        </p:txBody>
      </p:sp>
      <p:sp>
        <p:nvSpPr>
          <p:cNvPr id="9241" name="AutoShape 42"/>
          <p:cNvSpPr>
            <a:spLocks noChangeArrowheads="1"/>
          </p:cNvSpPr>
          <p:nvPr/>
        </p:nvSpPr>
        <p:spPr bwMode="auto">
          <a:xfrm>
            <a:off x="4800600" y="4502150"/>
            <a:ext cx="4114800" cy="2203450"/>
          </a:xfrm>
          <a:prstGeom prst="roundRect">
            <a:avLst>
              <a:gd name="adj" fmla="val 16667"/>
            </a:avLst>
          </a:prstGeom>
          <a:solidFill>
            <a:srgbClr val="92D050"/>
          </a:solidFill>
          <a:ln w="9360" cap="sq">
            <a:solidFill>
              <a:srgbClr val="000000"/>
            </a:solidFill>
            <a:miter lim="800000"/>
            <a:headEnd/>
            <a:tailEnd/>
          </a:ln>
        </p:spPr>
        <p:txBody>
          <a:bodyPr lIns="90000" tIns="46800" rIns="90000" bIns="46800"/>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u="sng" dirty="0">
                <a:solidFill>
                  <a:srgbClr val="000000"/>
                </a:solidFill>
                <a:cs typeface="Arial" charset="0"/>
              </a:rPr>
              <a:t>After </a:t>
            </a:r>
            <a:r>
              <a:rPr lang="en-US" b="1" u="sng" dirty="0">
                <a:solidFill>
                  <a:srgbClr val="000000"/>
                </a:solidFill>
                <a:cs typeface="Arial" charset="0"/>
              </a:rPr>
              <a:t>Kaizen (</a:t>
            </a:r>
            <a:r>
              <a:rPr lang="en-US" altLang="en-US" b="1" u="sng" dirty="0">
                <a:solidFill>
                  <a:srgbClr val="000000"/>
                </a:solidFill>
                <a:cs typeface="Arial" charset="0"/>
              </a:rPr>
              <a:t>Dynatrace Alert)</a:t>
            </a:r>
          </a:p>
          <a:p>
            <a:pPr eaLnBrk="1" hangingPunct="1">
              <a:spcBef>
                <a:spcPts val="875"/>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a:solidFill>
                  <a:srgbClr val="000000"/>
                </a:solidFill>
                <a:cs typeface="Arial" charset="0"/>
              </a:rPr>
              <a:t>With the introduction of Dynatrace, </a:t>
            </a:r>
            <a:r>
              <a:rPr lang="en-US" altLang="en-US" dirty="0" smtClean="0">
                <a:solidFill>
                  <a:srgbClr val="000000"/>
                </a:solidFill>
                <a:cs typeface="Arial" charset="0"/>
              </a:rPr>
              <a:t>reduced communication level which reduces service restoration time.</a:t>
            </a:r>
            <a:endParaRPr lang="en-US" altLang="en-US" dirty="0">
              <a:solidFill>
                <a:srgbClr val="000000"/>
              </a:solidFill>
              <a:cs typeface="Arial"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106363" y="55563"/>
            <a:ext cx="8986837" cy="411162"/>
          </a:xfrm>
          <a:prstGeom prst="rect">
            <a:avLst/>
          </a:prstGeom>
          <a:noFill/>
          <a:ln w="9525">
            <a:noFill/>
            <a:round/>
            <a:headEnd/>
            <a:tailEnd/>
          </a:ln>
        </p:spPr>
        <p:txBody>
          <a:bodyPr lIns="90000" tIns="46800" rIns="90000" bIns="46800" anchor="ctr"/>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dirty="0">
                <a:solidFill>
                  <a:srgbClr val="FFFFFF"/>
                </a:solidFill>
                <a:latin typeface="Calibri" pitchFamily="34" charset="0"/>
              </a:rPr>
              <a:t>Cost Benefit Analysis</a:t>
            </a:r>
          </a:p>
        </p:txBody>
      </p:sp>
      <p:sp>
        <p:nvSpPr>
          <p:cNvPr id="10243" name="Line 2"/>
          <p:cNvSpPr>
            <a:spLocks noChangeShapeType="1"/>
          </p:cNvSpPr>
          <p:nvPr/>
        </p:nvSpPr>
        <p:spPr bwMode="auto">
          <a:xfrm>
            <a:off x="-36513" y="412750"/>
            <a:ext cx="9250363" cy="3175"/>
          </a:xfrm>
          <a:prstGeom prst="line">
            <a:avLst/>
          </a:prstGeom>
          <a:noFill/>
          <a:ln w="9360" cap="sq">
            <a:solidFill>
              <a:srgbClr val="C0C0C0"/>
            </a:solidFill>
            <a:miter lim="800000"/>
            <a:headEnd/>
            <a:tailEnd/>
          </a:ln>
        </p:spPr>
        <p:txBody>
          <a:bodyPr/>
          <a:lstStyle/>
          <a:p>
            <a:endParaRPr lang="en-US" dirty="0"/>
          </a:p>
        </p:txBody>
      </p:sp>
      <p:graphicFrame>
        <p:nvGraphicFramePr>
          <p:cNvPr id="16454" name="Group 70"/>
          <p:cNvGraphicFramePr>
            <a:graphicFrameLocks noGrp="1"/>
          </p:cNvGraphicFramePr>
          <p:nvPr/>
        </p:nvGraphicFramePr>
        <p:xfrm>
          <a:off x="1828800" y="4724401"/>
          <a:ext cx="4876800" cy="1255004"/>
        </p:xfrm>
        <a:graphic>
          <a:graphicData uri="http://schemas.openxmlformats.org/drawingml/2006/table">
            <a:tbl>
              <a:tblPr/>
              <a:tblGrid>
                <a:gridCol w="2630185"/>
                <a:gridCol w="2246615"/>
              </a:tblGrid>
              <a:tr h="402480">
                <a:tc>
                  <a:txBody>
                    <a:bodyPr/>
                    <a:lstStyle/>
                    <a:p>
                      <a:pPr marL="0" marR="0" lvl="0" indent="0" algn="ctr" defTabSz="457200" rtl="0" eaLnBrk="1" fontAlgn="base" latinLnBrk="0" hangingPunct="0">
                        <a:lnSpc>
                          <a:spcPct val="100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1" i="0" u="none" strike="noStrike" cap="none" normalizeH="0" baseline="0" dirty="0" smtClean="0">
                          <a:ln>
                            <a:noFill/>
                          </a:ln>
                          <a:solidFill>
                            <a:srgbClr val="000000"/>
                          </a:solidFill>
                          <a:effectLst/>
                          <a:latin typeface="Arial" pitchFamily="34" charset="0"/>
                          <a:ea typeface="Microsoft YaHei" pitchFamily="32" charset="-122"/>
                          <a:cs typeface="Arial" pitchFamily="34" charset="0"/>
                        </a:rPr>
                        <a:t>Per Hour Rate</a:t>
                      </a:r>
                    </a:p>
                  </a:txBody>
                  <a:tcPr marL="90000" marR="90000" marT="46792" marB="46792" horzOverflow="overflow">
                    <a:lnL>
                      <a:noFill/>
                    </a:lnL>
                    <a:lnR>
                      <a:noFill/>
                    </a:lnR>
                    <a:lnT>
                      <a:noFill/>
                    </a:lnT>
                    <a:lnB>
                      <a:noFill/>
                    </a:lnB>
                    <a:lnTlToBr>
                      <a:noFill/>
                    </a:lnTlToBr>
                    <a:lnBlToTr>
                      <a:noFill/>
                    </a:lnBlToTr>
                    <a:solidFill>
                      <a:srgbClr val="0066CC"/>
                    </a:solidFill>
                  </a:tcPr>
                </a:tc>
                <a:tc>
                  <a:txBody>
                    <a:bodyPr/>
                    <a:lstStyle/>
                    <a:p>
                      <a:pPr marL="0" marR="0" lvl="0" indent="0" algn="ctr" defTabSz="457200" rtl="0" eaLnBrk="1" fontAlgn="base" latinLnBrk="0" hangingPunct="0">
                        <a:lnSpc>
                          <a:spcPct val="100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1" i="0" u="none" strike="noStrike" cap="none" normalizeH="0" baseline="0" dirty="0" smtClean="0">
                          <a:ln>
                            <a:noFill/>
                          </a:ln>
                          <a:solidFill>
                            <a:srgbClr val="000000"/>
                          </a:solidFill>
                          <a:effectLst/>
                          <a:latin typeface="Arial" pitchFamily="34" charset="0"/>
                          <a:ea typeface="Microsoft YaHei" pitchFamily="32" charset="-122"/>
                          <a:cs typeface="Arial" pitchFamily="34" charset="0"/>
                        </a:rPr>
                        <a:t>32</a:t>
                      </a:r>
                    </a:p>
                  </a:txBody>
                  <a:tcPr marL="90000" marR="90000" marT="46792" marB="46792" horzOverflow="overflow">
                    <a:lnL>
                      <a:noFill/>
                    </a:lnL>
                    <a:lnR>
                      <a:noFill/>
                    </a:lnR>
                    <a:lnT>
                      <a:noFill/>
                    </a:lnT>
                    <a:lnB>
                      <a:noFill/>
                    </a:lnB>
                    <a:lnTlToBr>
                      <a:noFill/>
                    </a:lnTlToBr>
                    <a:lnBlToTr>
                      <a:noFill/>
                    </a:lnBlToTr>
                    <a:solidFill>
                      <a:srgbClr val="0066CC"/>
                    </a:solidFill>
                  </a:tcPr>
                </a:tc>
              </a:tr>
              <a:tr h="383690">
                <a:tc>
                  <a:txBody>
                    <a:bodyPr/>
                    <a:lstStyle/>
                    <a:p>
                      <a:pPr marL="0" marR="0" lvl="0" indent="0" algn="ctr" defTabSz="457200" rtl="0" eaLnBrk="1" fontAlgn="base" latinLnBrk="0" hangingPunct="0">
                        <a:lnSpc>
                          <a:spcPct val="100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1" i="0" u="none" strike="noStrike" cap="none" normalizeH="0" baseline="0" dirty="0" smtClean="0">
                          <a:ln>
                            <a:noFill/>
                          </a:ln>
                          <a:solidFill>
                            <a:srgbClr val="000000"/>
                          </a:solidFill>
                          <a:effectLst/>
                          <a:latin typeface="Arial" pitchFamily="34" charset="0"/>
                          <a:ea typeface="Microsoft YaHei" pitchFamily="32" charset="-122"/>
                          <a:cs typeface="Arial" pitchFamily="34" charset="0"/>
                        </a:rPr>
                        <a:t>Effort Saved (in Hrs.)</a:t>
                      </a:r>
                    </a:p>
                  </a:txBody>
                  <a:tcPr marL="90000" marR="90000" marT="46792" marB="46792" horzOverflow="overflow">
                    <a:lnL>
                      <a:noFill/>
                    </a:lnL>
                    <a:lnR>
                      <a:noFill/>
                    </a:lnR>
                    <a:lnT>
                      <a:noFill/>
                    </a:lnT>
                    <a:lnB>
                      <a:noFill/>
                    </a:lnB>
                    <a:lnTlToBr>
                      <a:noFill/>
                    </a:lnTlToBr>
                    <a:lnBlToTr>
                      <a:noFill/>
                    </a:lnBlToTr>
                    <a:solidFill>
                      <a:srgbClr val="0099FF"/>
                    </a:solidFill>
                  </a:tcPr>
                </a:tc>
                <a:tc>
                  <a:txBody>
                    <a:bodyPr/>
                    <a:lstStyle/>
                    <a:p>
                      <a:pPr marL="0" marR="0" lvl="0" indent="0" algn="ctr" defTabSz="457200" rtl="0" eaLnBrk="1" fontAlgn="base" latinLnBrk="0" hangingPunct="0">
                        <a:lnSpc>
                          <a:spcPct val="100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1" i="0" u="none" strike="noStrike" cap="none" normalizeH="0" baseline="0" dirty="0" smtClean="0">
                          <a:ln>
                            <a:noFill/>
                          </a:ln>
                          <a:solidFill>
                            <a:srgbClr val="000000"/>
                          </a:solidFill>
                          <a:effectLst/>
                          <a:latin typeface="Arial" pitchFamily="34" charset="0"/>
                          <a:ea typeface="Microsoft YaHei" pitchFamily="32" charset="-122"/>
                          <a:cs typeface="Arial" pitchFamily="34" charset="0"/>
                        </a:rPr>
                        <a:t>266.5</a:t>
                      </a:r>
                    </a:p>
                  </a:txBody>
                  <a:tcPr marL="90000" marR="90000" marT="46792" marB="46792" horzOverflow="overflow">
                    <a:lnL>
                      <a:noFill/>
                    </a:lnL>
                    <a:lnR>
                      <a:noFill/>
                    </a:lnR>
                    <a:lnT>
                      <a:noFill/>
                    </a:lnT>
                    <a:lnB>
                      <a:noFill/>
                    </a:lnB>
                    <a:lnTlToBr>
                      <a:noFill/>
                    </a:lnTlToBr>
                    <a:lnBlToTr>
                      <a:noFill/>
                    </a:lnBlToTr>
                    <a:solidFill>
                      <a:srgbClr val="0099FF"/>
                    </a:solidFill>
                  </a:tcPr>
                </a:tc>
              </a:tr>
              <a:tr h="468834">
                <a:tc>
                  <a:txBody>
                    <a:bodyPr/>
                    <a:lstStyle/>
                    <a:p>
                      <a:pPr marL="0" marR="0" lvl="0" indent="0" algn="ctr" defTabSz="457200" rtl="0" eaLnBrk="1" fontAlgn="base" latinLnBrk="0" hangingPunct="0">
                        <a:lnSpc>
                          <a:spcPct val="100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1" i="0" u="none" strike="noStrike" cap="none" normalizeH="0" baseline="0" dirty="0" smtClean="0">
                          <a:ln>
                            <a:noFill/>
                          </a:ln>
                          <a:solidFill>
                            <a:srgbClr val="000000"/>
                          </a:solidFill>
                          <a:effectLst/>
                          <a:latin typeface="Arial" pitchFamily="34" charset="0"/>
                          <a:ea typeface="Microsoft YaHei" pitchFamily="32" charset="-122"/>
                          <a:cs typeface="Arial" pitchFamily="34" charset="0"/>
                        </a:rPr>
                        <a:t>CAD Savings Annually</a:t>
                      </a:r>
                    </a:p>
                  </a:txBody>
                  <a:tcPr marL="90000" marR="90000" marT="46792" marB="46792" horzOverflow="overflow">
                    <a:lnL>
                      <a:noFill/>
                    </a:lnL>
                    <a:lnR>
                      <a:noFill/>
                    </a:lnR>
                    <a:lnT>
                      <a:noFill/>
                    </a:lnT>
                    <a:lnB>
                      <a:noFill/>
                    </a:lnB>
                    <a:lnTlToBr>
                      <a:noFill/>
                    </a:lnTlToBr>
                    <a:lnBlToTr>
                      <a:noFill/>
                    </a:lnBlToTr>
                    <a:solidFill>
                      <a:srgbClr val="99CCFF"/>
                    </a:solidFill>
                  </a:tcPr>
                </a:tc>
                <a:tc>
                  <a:txBody>
                    <a:bodyPr/>
                    <a:lstStyle/>
                    <a:p>
                      <a:pPr lvl="0" algn="ctr" fontAlgn="b">
                        <a:lnSpc>
                          <a:spcPct val="100000"/>
                        </a:lnSpc>
                      </a:pPr>
                      <a:r>
                        <a:rPr lang="en-US" sz="1100" b="1" i="0" u="none" strike="noStrike" dirty="0">
                          <a:solidFill>
                            <a:srgbClr val="000000"/>
                          </a:solidFill>
                          <a:latin typeface="Arial" pitchFamily="34" charset="0"/>
                          <a:cs typeface="Arial" pitchFamily="34" charset="0"/>
                        </a:rPr>
                        <a:t> $ 28,560 </a:t>
                      </a:r>
                    </a:p>
                  </a:txBody>
                  <a:tcPr marL="9525" marR="9525" marT="9525" marB="0">
                    <a:lnL>
                      <a:noFill/>
                    </a:lnL>
                    <a:lnR>
                      <a:noFill/>
                    </a:lnR>
                    <a:lnT>
                      <a:noFill/>
                    </a:lnT>
                    <a:lnB>
                      <a:noFill/>
                    </a:lnB>
                    <a:lnTlToBr>
                      <a:noFill/>
                    </a:lnTlToBr>
                    <a:lnBlToTr>
                      <a:noFill/>
                    </a:lnBlToTr>
                    <a:solidFill>
                      <a:srgbClr val="CFE7F5"/>
                    </a:solidFill>
                  </a:tcPr>
                </a:tc>
              </a:tr>
            </a:tbl>
          </a:graphicData>
        </a:graphic>
      </p:graphicFrame>
      <p:pic>
        <p:nvPicPr>
          <p:cNvPr id="10" name="Picture 9" descr="Untitled.jpg"/>
          <p:cNvPicPr>
            <a:picLocks noChangeAspect="1"/>
          </p:cNvPicPr>
          <p:nvPr/>
        </p:nvPicPr>
        <p:blipFill>
          <a:blip r:embed="rId4"/>
          <a:stretch>
            <a:fillRect/>
          </a:stretch>
        </p:blipFill>
        <p:spPr>
          <a:xfrm>
            <a:off x="0" y="1752600"/>
            <a:ext cx="9144000" cy="2743200"/>
          </a:xfrm>
          <a:prstGeom prst="rect">
            <a:avLst/>
          </a:prstGeom>
        </p:spPr>
      </p:pic>
      <p:graphicFrame>
        <p:nvGraphicFramePr>
          <p:cNvPr id="11" name="Object 10"/>
          <p:cNvGraphicFramePr>
            <a:graphicFrameLocks noChangeAspect="1"/>
          </p:cNvGraphicFramePr>
          <p:nvPr/>
        </p:nvGraphicFramePr>
        <p:xfrm>
          <a:off x="7239000" y="4631532"/>
          <a:ext cx="1825977" cy="1540668"/>
        </p:xfrm>
        <a:graphic>
          <a:graphicData uri="http://schemas.openxmlformats.org/presentationml/2006/ole">
            <mc:AlternateContent xmlns:mc="http://schemas.openxmlformats.org/markup-compatibility/2006">
              <mc:Choice xmlns:v="urn:schemas-microsoft-com:vml" Requires="v">
                <p:oleObj spid="_x0000_s10287" name="Worksheet" showAsIcon="1" r:id="rId5" imgW="914400" imgH="771480" progId="Excel.Sheet.12">
                  <p:link updateAutomatic="1"/>
                </p:oleObj>
              </mc:Choice>
              <mc:Fallback>
                <p:oleObj name="Worksheet" showAsIcon="1" r:id="rId5" imgW="914400" imgH="771480" progId="Excel.Sheet.12">
                  <p:link updateAutomatic="1"/>
                  <p:pic>
                    <p:nvPicPr>
                      <p:cNvPr id="0" name="Picture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9000" y="4631532"/>
                        <a:ext cx="1825977" cy="15406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Myriad Pro"/>
        <a:ea typeface="Microsoft YaHei"/>
        <a:cs typeface=""/>
      </a:majorFont>
      <a:minorFont>
        <a:latin typeface="Myriad Pro"/>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B3CCFF"/>
        </a:solidFill>
        <a:ln w="9360" cap="sq">
          <a:solidFill>
            <a:srgbClr val="000000"/>
          </a:solidFill>
          <a:miter lim="800000"/>
          <a:headEnd/>
          <a:tailEnd/>
        </a:ln>
        <a:effectLst/>
      </a:spPr>
      <a:bodyPr wrap="none" lIns="90000" tIns="46800" rIns="90000" bIns="46800" anchor="ctr"/>
      <a:lstStyle>
        <a:def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dirty="0" smtClean="0">
            <a:solidFill>
              <a:srgbClr val="000000"/>
            </a:solidFill>
            <a:latin typeface="Times New Roman"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ea typeface="Microsoft YaHei" pitchFamily="32" charset="-122"/>
          </a:defRPr>
        </a:defPPr>
      </a:lstStyle>
    </a:lnDef>
    <a:txDef>
      <a:spPr>
        <a:noFill/>
      </a:spPr>
      <a:bodyPr wrap="square" rtlCol="0">
        <a:spAutoFit/>
      </a:bodyPr>
      <a:lstStyle>
        <a:defPPr>
          <a:defRPr dirty="0"/>
        </a:defPPr>
      </a:lstStyle>
    </a:tx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Myriad Pro"/>
        <a:ea typeface="Microsoft YaHei"/>
        <a:cs typeface=""/>
      </a:majorFont>
      <a:minorFont>
        <a:latin typeface="Myriad Pro"/>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ea typeface="Microsoft YaHei" pitchFamily="32"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ea typeface="Microsoft YaHei" pitchFamily="32"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4514</TotalTime>
  <Words>680</Words>
  <Application>Microsoft Office PowerPoint</Application>
  <PresentationFormat>On-screen Show (4:3)</PresentationFormat>
  <Paragraphs>232</Paragraphs>
  <Slides>11</Slides>
  <Notes>11</Notes>
  <HiddenSlides>0</HiddenSlides>
  <MMClips>0</MMClips>
  <ScaleCrop>false</ScaleCrop>
  <HeadingPairs>
    <vt:vector size="6" baseType="variant">
      <vt:variant>
        <vt:lpstr>Theme</vt:lpstr>
      </vt:variant>
      <vt:variant>
        <vt:i4>2</vt:i4>
      </vt:variant>
      <vt:variant>
        <vt:lpstr>Links</vt:lpstr>
      </vt:variant>
      <vt:variant>
        <vt:i4>1</vt:i4>
      </vt:variant>
      <vt:variant>
        <vt:lpstr>Slide Titles</vt:lpstr>
      </vt:variant>
      <vt:variant>
        <vt:i4>11</vt:i4>
      </vt:variant>
    </vt:vector>
  </HeadingPairs>
  <TitlesOfParts>
    <vt:vector size="14" baseType="lpstr">
      <vt:lpstr>Office Theme</vt:lpstr>
      <vt:lpstr>1_Office Theme</vt:lpstr>
      <vt:lpstr>C:\Users\672181\Desktop\Data Analysis.xlsx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RESTful Web Service Code Generator</dc:title>
  <dc:creator>Sachin Kapur</dc:creator>
  <cp:lastModifiedBy>Ruchi  Agrawal</cp:lastModifiedBy>
  <cp:revision>538</cp:revision>
  <cp:lastPrinted>1601-01-01T00:00:00Z</cp:lastPrinted>
  <dcterms:created xsi:type="dcterms:W3CDTF">2011-05-18T08:02:53Z</dcterms:created>
  <dcterms:modified xsi:type="dcterms:W3CDTF">2014-10-16T08:54:51Z</dcterms:modified>
</cp:coreProperties>
</file>