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75" r:id="rId3"/>
    <p:sldMasterId id="2147483677" r:id="rId4"/>
    <p:sldMasterId id="2147483679" r:id="rId5"/>
    <p:sldMasterId id="2147483683" r:id="rId6"/>
  </p:sldMasterIdLst>
  <p:notesMasterIdLst>
    <p:notesMasterId r:id="rId16"/>
  </p:notesMasterIdLst>
  <p:sldIdLst>
    <p:sldId id="471" r:id="rId7"/>
    <p:sldId id="474" r:id="rId8"/>
    <p:sldId id="475" r:id="rId9"/>
    <p:sldId id="480" r:id="rId10"/>
    <p:sldId id="481" r:id="rId11"/>
    <p:sldId id="488" r:id="rId12"/>
    <p:sldId id="489" r:id="rId13"/>
    <p:sldId id="490" r:id="rId14"/>
    <p:sldId id="491" r:id="rId15"/>
  </p:sldIdLst>
  <p:sldSz cx="12161838" cy="6858000"/>
  <p:notesSz cx="7315200" cy="9601200"/>
  <p:defaultTextStyle>
    <a:defPPr>
      <a:defRPr lang="en-US"/>
    </a:defPPr>
    <a:lvl1pPr algn="l" rtl="0" fontAlgn="base">
      <a:spcBef>
        <a:spcPct val="0"/>
      </a:spcBef>
      <a:spcAft>
        <a:spcPct val="0"/>
      </a:spcAft>
      <a:defRPr kern="1200">
        <a:solidFill>
          <a:schemeClr val="tx1"/>
        </a:solidFill>
        <a:latin typeface="Myriad Pro"/>
        <a:ea typeface="+mn-ea"/>
        <a:cs typeface="Arial" pitchFamily="34" charset="0"/>
      </a:defRPr>
    </a:lvl1pPr>
    <a:lvl2pPr marL="457200" algn="l" rtl="0" fontAlgn="base">
      <a:spcBef>
        <a:spcPct val="0"/>
      </a:spcBef>
      <a:spcAft>
        <a:spcPct val="0"/>
      </a:spcAft>
      <a:defRPr kern="1200">
        <a:solidFill>
          <a:schemeClr val="tx1"/>
        </a:solidFill>
        <a:latin typeface="Myriad Pro"/>
        <a:ea typeface="+mn-ea"/>
        <a:cs typeface="Arial" pitchFamily="34" charset="0"/>
      </a:defRPr>
    </a:lvl2pPr>
    <a:lvl3pPr marL="914400" algn="l" rtl="0" fontAlgn="base">
      <a:spcBef>
        <a:spcPct val="0"/>
      </a:spcBef>
      <a:spcAft>
        <a:spcPct val="0"/>
      </a:spcAft>
      <a:defRPr kern="1200">
        <a:solidFill>
          <a:schemeClr val="tx1"/>
        </a:solidFill>
        <a:latin typeface="Myriad Pro"/>
        <a:ea typeface="+mn-ea"/>
        <a:cs typeface="Arial" pitchFamily="34" charset="0"/>
      </a:defRPr>
    </a:lvl3pPr>
    <a:lvl4pPr marL="1371600" algn="l" rtl="0" fontAlgn="base">
      <a:spcBef>
        <a:spcPct val="0"/>
      </a:spcBef>
      <a:spcAft>
        <a:spcPct val="0"/>
      </a:spcAft>
      <a:defRPr kern="1200">
        <a:solidFill>
          <a:schemeClr val="tx1"/>
        </a:solidFill>
        <a:latin typeface="Myriad Pro"/>
        <a:ea typeface="+mn-ea"/>
        <a:cs typeface="Arial" pitchFamily="34" charset="0"/>
      </a:defRPr>
    </a:lvl4pPr>
    <a:lvl5pPr marL="1828800" algn="l" rtl="0" fontAlgn="base">
      <a:spcBef>
        <a:spcPct val="0"/>
      </a:spcBef>
      <a:spcAft>
        <a:spcPct val="0"/>
      </a:spcAft>
      <a:defRPr kern="1200">
        <a:solidFill>
          <a:schemeClr val="tx1"/>
        </a:solidFill>
        <a:latin typeface="Myriad Pro"/>
        <a:ea typeface="+mn-ea"/>
        <a:cs typeface="Arial" pitchFamily="34" charset="0"/>
      </a:defRPr>
    </a:lvl5pPr>
    <a:lvl6pPr marL="2286000" algn="l" defTabSz="914400" rtl="0" eaLnBrk="1" latinLnBrk="0" hangingPunct="1">
      <a:defRPr kern="1200">
        <a:solidFill>
          <a:schemeClr val="tx1"/>
        </a:solidFill>
        <a:latin typeface="Myriad Pro"/>
        <a:ea typeface="+mn-ea"/>
        <a:cs typeface="Arial" pitchFamily="34" charset="0"/>
      </a:defRPr>
    </a:lvl6pPr>
    <a:lvl7pPr marL="2743200" algn="l" defTabSz="914400" rtl="0" eaLnBrk="1" latinLnBrk="0" hangingPunct="1">
      <a:defRPr kern="1200">
        <a:solidFill>
          <a:schemeClr val="tx1"/>
        </a:solidFill>
        <a:latin typeface="Myriad Pro"/>
        <a:ea typeface="+mn-ea"/>
        <a:cs typeface="Arial" pitchFamily="34" charset="0"/>
      </a:defRPr>
    </a:lvl7pPr>
    <a:lvl8pPr marL="3200400" algn="l" defTabSz="914400" rtl="0" eaLnBrk="1" latinLnBrk="0" hangingPunct="1">
      <a:defRPr kern="1200">
        <a:solidFill>
          <a:schemeClr val="tx1"/>
        </a:solidFill>
        <a:latin typeface="Myriad Pro"/>
        <a:ea typeface="+mn-ea"/>
        <a:cs typeface="Arial" pitchFamily="34" charset="0"/>
      </a:defRPr>
    </a:lvl8pPr>
    <a:lvl9pPr marL="3657600" algn="l" defTabSz="914400" rtl="0" eaLnBrk="1" latinLnBrk="0" hangingPunct="1">
      <a:defRPr kern="1200">
        <a:solidFill>
          <a:schemeClr val="tx1"/>
        </a:solidFill>
        <a:latin typeface="Myriad Pro"/>
        <a:ea typeface="+mn-ea"/>
        <a:cs typeface="Arial" pitchFamily="34" charset="0"/>
      </a:defRPr>
    </a:lvl9pPr>
  </p:defaultTextStyle>
  <p:extLst>
    <p:ext uri="{EFAFB233-063F-42B5-8137-9DF3F51BA10A}">
      <p15:sldGuideLst xmlns:p15="http://schemas.microsoft.com/office/powerpoint/2012/main">
        <p15:guide id="1" orient="horz" pos="3647">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8A318"/>
    <a:srgbClr val="FFD08B"/>
    <a:srgbClr val="FF9900"/>
    <a:srgbClr val="33CC33"/>
    <a:srgbClr val="CC0099"/>
    <a:srgbClr val="660066"/>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50" autoAdjust="0"/>
    <p:restoredTop sz="90586" autoAdjust="0"/>
  </p:normalViewPr>
  <p:slideViewPr>
    <p:cSldViewPr snapToGrid="0" snapToObjects="1">
      <p:cViewPr varScale="1">
        <p:scale>
          <a:sx n="74" d="100"/>
          <a:sy n="74" d="100"/>
        </p:scale>
        <p:origin x="660" y="72"/>
      </p:cViewPr>
      <p:guideLst>
        <p:guide orient="horz" pos="3647"/>
        <p:guide pos="38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A924617E-87D3-4FBB-8E94-CC5E066B30FD}" type="datetimeFigureOut">
              <a:rPr lang="en-US"/>
              <a:pPr>
                <a:defRPr/>
              </a:pPr>
              <a:t>8/12/2015</a:t>
            </a:fld>
            <a:endParaRPr lang="en-US"/>
          </a:p>
        </p:txBody>
      </p:sp>
      <p:sp>
        <p:nvSpPr>
          <p:cNvPr id="4" name="Slide Image Placeholder 3"/>
          <p:cNvSpPr>
            <a:spLocks noGrp="1" noRot="1" noChangeAspect="1"/>
          </p:cNvSpPr>
          <p:nvPr>
            <p:ph type="sldImg" idx="2"/>
          </p:nvPr>
        </p:nvSpPr>
        <p:spPr>
          <a:xfrm>
            <a:off x="465138" y="720725"/>
            <a:ext cx="6384925"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981836D2-4EB8-49F6-B5DD-21153DF48651}" type="slidenum">
              <a:rPr lang="en-US"/>
              <a:pPr>
                <a:defRPr/>
              </a:pPr>
              <a:t>‹#›</a:t>
            </a:fld>
            <a:endParaRPr lang="en-US"/>
          </a:p>
        </p:txBody>
      </p:sp>
    </p:spTree>
    <p:extLst>
      <p:ext uri="{BB962C8B-B14F-4D97-AF65-F5344CB8AC3E}">
        <p14:creationId xmlns:p14="http://schemas.microsoft.com/office/powerpoint/2010/main" val="119074984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4" name="Rectangle 3"/>
          <p:cNvSpPr/>
          <p:nvPr userDrawn="1"/>
        </p:nvSpPr>
        <p:spPr>
          <a:xfrm>
            <a:off x="0" y="0"/>
            <a:ext cx="12161838"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56"/>
          <p:cNvSpPr>
            <a:spLocks noChangeArrowheads="1"/>
          </p:cNvSpPr>
          <p:nvPr/>
        </p:nvSpPr>
        <p:spPr bwMode="auto">
          <a:xfrm>
            <a:off x="0" y="1976438"/>
            <a:ext cx="12161838" cy="847725"/>
          </a:xfrm>
          <a:prstGeom prst="rect">
            <a:avLst/>
          </a:prstGeom>
          <a:solidFill>
            <a:srgbClr val="0067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6" name="Group 18"/>
          <p:cNvGrpSpPr>
            <a:grpSpLocks noChangeAspect="1"/>
          </p:cNvGrpSpPr>
          <p:nvPr userDrawn="1"/>
        </p:nvGrpSpPr>
        <p:grpSpPr bwMode="auto">
          <a:xfrm>
            <a:off x="423863" y="428625"/>
            <a:ext cx="3262312" cy="376238"/>
            <a:chOff x="267" y="270"/>
            <a:chExt cx="2055" cy="237"/>
          </a:xfrm>
        </p:grpSpPr>
        <p:sp>
          <p:nvSpPr>
            <p:cNvPr id="7" name="AutoShape 4"/>
            <p:cNvSpPr>
              <a:spLocks noChangeAspect="1" noChangeArrowheads="1" noTextEdit="1"/>
            </p:cNvSpPr>
            <p:nvPr userDrawn="1"/>
          </p:nvSpPr>
          <p:spPr bwMode="auto">
            <a:xfrm>
              <a:off x="267" y="270"/>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8" name="Freeform 6"/>
            <p:cNvSpPr>
              <a:spLocks noEditPoints="1"/>
            </p:cNvSpPr>
            <p:nvPr userDrawn="1"/>
          </p:nvSpPr>
          <p:spPr bwMode="auto">
            <a:xfrm>
              <a:off x="1382" y="270"/>
              <a:ext cx="462" cy="80"/>
            </a:xfrm>
            <a:custGeom>
              <a:avLst/>
              <a:gdLst>
                <a:gd name="T0" fmla="*/ 7 w 3691"/>
                <a:gd name="T1" fmla="*/ 1 h 641"/>
                <a:gd name="T2" fmla="*/ 7 w 3691"/>
                <a:gd name="T3" fmla="*/ 1 h 641"/>
                <a:gd name="T4" fmla="*/ 7 w 3691"/>
                <a:gd name="T5" fmla="*/ 1 h 641"/>
                <a:gd name="T6" fmla="*/ 7 w 3691"/>
                <a:gd name="T7" fmla="*/ 1 h 641"/>
                <a:gd name="T8" fmla="*/ 7 w 3691"/>
                <a:gd name="T9" fmla="*/ 0 h 641"/>
                <a:gd name="T10" fmla="*/ 7 w 3691"/>
                <a:gd name="T11" fmla="*/ 0 h 641"/>
                <a:gd name="T12" fmla="*/ 7 w 3691"/>
                <a:gd name="T13" fmla="*/ 0 h 641"/>
                <a:gd name="T14" fmla="*/ 7 w 3691"/>
                <a:gd name="T15" fmla="*/ 0 h 641"/>
                <a:gd name="T16" fmla="*/ 7 w 3691"/>
                <a:gd name="T17" fmla="*/ 0 h 641"/>
                <a:gd name="T18" fmla="*/ 7 w 3691"/>
                <a:gd name="T19" fmla="*/ 0 h 641"/>
                <a:gd name="T20" fmla="*/ 7 w 3691"/>
                <a:gd name="T21" fmla="*/ 1 h 641"/>
                <a:gd name="T22" fmla="*/ 7 w 3691"/>
                <a:gd name="T23" fmla="*/ 1 h 641"/>
                <a:gd name="T24" fmla="*/ 7 w 3691"/>
                <a:gd name="T25" fmla="*/ 1 h 641"/>
                <a:gd name="T26" fmla="*/ 7 w 3691"/>
                <a:gd name="T27" fmla="*/ 1 h 641"/>
                <a:gd name="T28" fmla="*/ 7 w 3691"/>
                <a:gd name="T29" fmla="*/ 1 h 641"/>
                <a:gd name="T30" fmla="*/ 6 w 3691"/>
                <a:gd name="T31" fmla="*/ 1 h 641"/>
                <a:gd name="T32" fmla="*/ 5 w 3691"/>
                <a:gd name="T33" fmla="*/ 1 h 641"/>
                <a:gd name="T34" fmla="*/ 5 w 3691"/>
                <a:gd name="T35" fmla="*/ 1 h 641"/>
                <a:gd name="T36" fmla="*/ 5 w 3691"/>
                <a:gd name="T37" fmla="*/ 1 h 641"/>
                <a:gd name="T38" fmla="*/ 5 w 3691"/>
                <a:gd name="T39" fmla="*/ 0 h 641"/>
                <a:gd name="T40" fmla="*/ 5 w 3691"/>
                <a:gd name="T41" fmla="*/ 0 h 641"/>
                <a:gd name="T42" fmla="*/ 5 w 3691"/>
                <a:gd name="T43" fmla="*/ 0 h 641"/>
                <a:gd name="T44" fmla="*/ 5 w 3691"/>
                <a:gd name="T45" fmla="*/ 0 h 641"/>
                <a:gd name="T46" fmla="*/ 5 w 3691"/>
                <a:gd name="T47" fmla="*/ 0 h 641"/>
                <a:gd name="T48" fmla="*/ 5 w 3691"/>
                <a:gd name="T49" fmla="*/ 0 h 641"/>
                <a:gd name="T50" fmla="*/ 5 w 3691"/>
                <a:gd name="T51" fmla="*/ 0 h 641"/>
                <a:gd name="T52" fmla="*/ 5 w 3691"/>
                <a:gd name="T53" fmla="*/ 1 h 641"/>
                <a:gd name="T54" fmla="*/ 5 w 3691"/>
                <a:gd name="T55" fmla="*/ 1 h 641"/>
                <a:gd name="T56" fmla="*/ 5 w 3691"/>
                <a:gd name="T57" fmla="*/ 1 h 641"/>
                <a:gd name="T58" fmla="*/ 5 w 3691"/>
                <a:gd name="T59" fmla="*/ 1 h 641"/>
                <a:gd name="T60" fmla="*/ 4 w 3691"/>
                <a:gd name="T61" fmla="*/ 1 h 641"/>
                <a:gd name="T62" fmla="*/ 3 w 3691"/>
                <a:gd name="T63" fmla="*/ 1 h 641"/>
                <a:gd name="T64" fmla="*/ 3 w 3691"/>
                <a:gd name="T65" fmla="*/ 0 h 641"/>
                <a:gd name="T66" fmla="*/ 2 w 3691"/>
                <a:gd name="T67" fmla="*/ 0 h 641"/>
                <a:gd name="T68" fmla="*/ 3 w 3691"/>
                <a:gd name="T69" fmla="*/ 0 h 641"/>
                <a:gd name="T70" fmla="*/ 2 w 3691"/>
                <a:gd name="T71" fmla="*/ 0 h 641"/>
                <a:gd name="T72" fmla="*/ 2 w 3691"/>
                <a:gd name="T73" fmla="*/ 1 h 641"/>
                <a:gd name="T74" fmla="*/ 2 w 3691"/>
                <a:gd name="T75" fmla="*/ 1 h 641"/>
                <a:gd name="T76" fmla="*/ 3 w 3691"/>
                <a:gd name="T77" fmla="*/ 1 h 641"/>
                <a:gd name="T78" fmla="*/ 3 w 3691"/>
                <a:gd name="T79" fmla="*/ 1 h 641"/>
                <a:gd name="T80" fmla="*/ 3 w 3691"/>
                <a:gd name="T81" fmla="*/ 1 h 641"/>
                <a:gd name="T82" fmla="*/ 3 w 3691"/>
                <a:gd name="T83" fmla="*/ 0 h 641"/>
                <a:gd name="T84" fmla="*/ 3 w 3691"/>
                <a:gd name="T85" fmla="*/ 0 h 641"/>
                <a:gd name="T86" fmla="*/ 3 w 3691"/>
                <a:gd name="T87" fmla="*/ 0 h 641"/>
                <a:gd name="T88" fmla="*/ 2 w 3691"/>
                <a:gd name="T89" fmla="*/ 0 h 641"/>
                <a:gd name="T90" fmla="*/ 2 w 3691"/>
                <a:gd name="T91" fmla="*/ 1 h 641"/>
                <a:gd name="T92" fmla="*/ 0 w 3691"/>
                <a:gd name="T93" fmla="*/ 1 h 641"/>
                <a:gd name="T94" fmla="*/ 1 w 3691"/>
                <a:gd name="T95" fmla="*/ 1 h 641"/>
                <a:gd name="T96" fmla="*/ 1 w 3691"/>
                <a:gd name="T97" fmla="*/ 1 h 641"/>
                <a:gd name="T98" fmla="*/ 1 w 3691"/>
                <a:gd name="T99" fmla="*/ 1 h 641"/>
                <a:gd name="T100" fmla="*/ 0 w 3691"/>
                <a:gd name="T101" fmla="*/ 0 h 641"/>
                <a:gd name="T102" fmla="*/ 0 w 3691"/>
                <a:gd name="T103" fmla="*/ 0 h 641"/>
                <a:gd name="T104" fmla="*/ 0 w 3691"/>
                <a:gd name="T105" fmla="*/ 0 h 641"/>
                <a:gd name="T106" fmla="*/ 1 w 3691"/>
                <a:gd name="T107" fmla="*/ 0 h 641"/>
                <a:gd name="T108" fmla="*/ 1 w 3691"/>
                <a:gd name="T109" fmla="*/ 0 h 641"/>
                <a:gd name="T110" fmla="*/ 0 w 3691"/>
                <a:gd name="T111" fmla="*/ 0 h 641"/>
                <a:gd name="T112" fmla="*/ 0 w 3691"/>
                <a:gd name="T113" fmla="*/ 0 h 641"/>
                <a:gd name="T114" fmla="*/ 0 w 3691"/>
                <a:gd name="T115" fmla="*/ 1 h 641"/>
                <a:gd name="T116" fmla="*/ 1 w 3691"/>
                <a:gd name="T117" fmla="*/ 1 h 641"/>
                <a:gd name="T118" fmla="*/ 1 w 3691"/>
                <a:gd name="T119" fmla="*/ 1 h 641"/>
                <a:gd name="T120" fmla="*/ 0 w 3691"/>
                <a:gd name="T121" fmla="*/ 1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 name="Freeform 7"/>
            <p:cNvSpPr>
              <a:spLocks noEditPoints="1"/>
            </p:cNvSpPr>
            <p:nvPr userDrawn="1"/>
          </p:nvSpPr>
          <p:spPr bwMode="auto">
            <a:xfrm>
              <a:off x="617" y="270"/>
              <a:ext cx="737" cy="80"/>
            </a:xfrm>
            <a:custGeom>
              <a:avLst/>
              <a:gdLst>
                <a:gd name="T0" fmla="*/ 11 w 5893"/>
                <a:gd name="T1" fmla="*/ 0 h 641"/>
                <a:gd name="T2" fmla="*/ 10 w 5893"/>
                <a:gd name="T3" fmla="*/ 1 h 641"/>
                <a:gd name="T4" fmla="*/ 10 w 5893"/>
                <a:gd name="T5" fmla="*/ 1 h 641"/>
                <a:gd name="T6" fmla="*/ 10 w 5893"/>
                <a:gd name="T7" fmla="*/ 0 h 641"/>
                <a:gd name="T8" fmla="*/ 10 w 5893"/>
                <a:gd name="T9" fmla="*/ 0 h 641"/>
                <a:gd name="T10" fmla="*/ 10 w 5893"/>
                <a:gd name="T11" fmla="*/ 0 h 641"/>
                <a:gd name="T12" fmla="*/ 10 w 5893"/>
                <a:gd name="T13" fmla="*/ 0 h 641"/>
                <a:gd name="T14" fmla="*/ 10 w 5893"/>
                <a:gd name="T15" fmla="*/ 0 h 641"/>
                <a:gd name="T16" fmla="*/ 10 w 5893"/>
                <a:gd name="T17" fmla="*/ 1 h 641"/>
                <a:gd name="T18" fmla="*/ 10 w 5893"/>
                <a:gd name="T19" fmla="*/ 1 h 641"/>
                <a:gd name="T20" fmla="*/ 10 w 5893"/>
                <a:gd name="T21" fmla="*/ 1 h 641"/>
                <a:gd name="T22" fmla="*/ 9 w 5893"/>
                <a:gd name="T23" fmla="*/ 0 h 641"/>
                <a:gd name="T24" fmla="*/ 9 w 5893"/>
                <a:gd name="T25" fmla="*/ 1 h 641"/>
                <a:gd name="T26" fmla="*/ 9 w 5893"/>
                <a:gd name="T27" fmla="*/ 1 h 641"/>
                <a:gd name="T28" fmla="*/ 8 w 5893"/>
                <a:gd name="T29" fmla="*/ 0 h 641"/>
                <a:gd name="T30" fmla="*/ 8 w 5893"/>
                <a:gd name="T31" fmla="*/ 1 h 641"/>
                <a:gd name="T32" fmla="*/ 6 w 5893"/>
                <a:gd name="T33" fmla="*/ 0 h 641"/>
                <a:gd name="T34" fmla="*/ 5 w 5893"/>
                <a:gd name="T35" fmla="*/ 1 h 641"/>
                <a:gd name="T36" fmla="*/ 5 w 5893"/>
                <a:gd name="T37" fmla="*/ 1 h 641"/>
                <a:gd name="T38" fmla="*/ 5 w 5893"/>
                <a:gd name="T39" fmla="*/ 1 h 641"/>
                <a:gd name="T40" fmla="*/ 5 w 5893"/>
                <a:gd name="T41" fmla="*/ 1 h 641"/>
                <a:gd name="T42" fmla="*/ 5 w 5893"/>
                <a:gd name="T43" fmla="*/ 1 h 641"/>
                <a:gd name="T44" fmla="*/ 5 w 5893"/>
                <a:gd name="T45" fmla="*/ 1 h 641"/>
                <a:gd name="T46" fmla="*/ 4 w 5893"/>
                <a:gd name="T47" fmla="*/ 1 h 641"/>
                <a:gd name="T48" fmla="*/ 4 w 5893"/>
                <a:gd name="T49" fmla="*/ 1 h 641"/>
                <a:gd name="T50" fmla="*/ 4 w 5893"/>
                <a:gd name="T51" fmla="*/ 1 h 641"/>
                <a:gd name="T52" fmla="*/ 4 w 5893"/>
                <a:gd name="T53" fmla="*/ 0 h 641"/>
                <a:gd name="T54" fmla="*/ 4 w 5893"/>
                <a:gd name="T55" fmla="*/ 0 h 641"/>
                <a:gd name="T56" fmla="*/ 4 w 5893"/>
                <a:gd name="T57" fmla="*/ 0 h 641"/>
                <a:gd name="T58" fmla="*/ 4 w 5893"/>
                <a:gd name="T59" fmla="*/ 0 h 641"/>
                <a:gd name="T60" fmla="*/ 4 w 5893"/>
                <a:gd name="T61" fmla="*/ 0 h 641"/>
                <a:gd name="T62" fmla="*/ 4 w 5893"/>
                <a:gd name="T63" fmla="*/ 1 h 641"/>
                <a:gd name="T64" fmla="*/ 4 w 5893"/>
                <a:gd name="T65" fmla="*/ 1 h 641"/>
                <a:gd name="T66" fmla="*/ 4 w 5893"/>
                <a:gd name="T67" fmla="*/ 1 h 641"/>
                <a:gd name="T68" fmla="*/ 4 w 5893"/>
                <a:gd name="T69" fmla="*/ 1 h 641"/>
                <a:gd name="T70" fmla="*/ 3 w 5893"/>
                <a:gd name="T71" fmla="*/ 0 h 641"/>
                <a:gd name="T72" fmla="*/ 3 w 5893"/>
                <a:gd name="T73" fmla="*/ 1 h 641"/>
                <a:gd name="T74" fmla="*/ 3 w 5893"/>
                <a:gd name="T75" fmla="*/ 1 h 641"/>
                <a:gd name="T76" fmla="*/ 1 w 5893"/>
                <a:gd name="T77" fmla="*/ 1 h 641"/>
                <a:gd name="T78" fmla="*/ 1 w 5893"/>
                <a:gd name="T79" fmla="*/ 0 h 641"/>
                <a:gd name="T80" fmla="*/ 2 w 5893"/>
                <a:gd name="T81" fmla="*/ 0 h 641"/>
                <a:gd name="T82" fmla="*/ 2 w 5893"/>
                <a:gd name="T83" fmla="*/ 0 h 641"/>
                <a:gd name="T84" fmla="*/ 2 w 5893"/>
                <a:gd name="T85" fmla="*/ 1 h 641"/>
                <a:gd name="T86" fmla="*/ 2 w 5893"/>
                <a:gd name="T87" fmla="*/ 1 h 641"/>
                <a:gd name="T88" fmla="*/ 2 w 5893"/>
                <a:gd name="T89" fmla="*/ 1 h 641"/>
                <a:gd name="T90" fmla="*/ 2 w 5893"/>
                <a:gd name="T91" fmla="*/ 1 h 641"/>
                <a:gd name="T92" fmla="*/ 2 w 5893"/>
                <a:gd name="T93" fmla="*/ 0 h 641"/>
                <a:gd name="T94" fmla="*/ 2 w 5893"/>
                <a:gd name="T95" fmla="*/ 0 h 641"/>
                <a:gd name="T96" fmla="*/ 1 w 5893"/>
                <a:gd name="T97" fmla="*/ 0 h 641"/>
                <a:gd name="T98" fmla="*/ 1 w 5893"/>
                <a:gd name="T99" fmla="*/ 0 h 641"/>
                <a:gd name="T100" fmla="*/ 1 w 5893"/>
                <a:gd name="T101" fmla="*/ 1 h 641"/>
                <a:gd name="T102" fmla="*/ 1 w 5893"/>
                <a:gd name="T103" fmla="*/ 1 h 641"/>
                <a:gd name="T104" fmla="*/ 1 w 5893"/>
                <a:gd name="T105" fmla="*/ 1 h 641"/>
                <a:gd name="T106" fmla="*/ 0 w 5893"/>
                <a:gd name="T107" fmla="*/ 1 h 641"/>
                <a:gd name="T108" fmla="*/ 0 w 5893"/>
                <a:gd name="T109" fmla="*/ 1 h 641"/>
                <a:gd name="T110" fmla="*/ 0 w 5893"/>
                <a:gd name="T111" fmla="*/ 0 h 641"/>
                <a:gd name="T112" fmla="*/ 1 w 5893"/>
                <a:gd name="T113" fmla="*/ 0 h 641"/>
                <a:gd name="T114" fmla="*/ 1 w 5893"/>
                <a:gd name="T115" fmla="*/ 0 h 641"/>
                <a:gd name="T116" fmla="*/ 0 w 5893"/>
                <a:gd name="T117" fmla="*/ 0 h 641"/>
                <a:gd name="T118" fmla="*/ 0 w 5893"/>
                <a:gd name="T119" fmla="*/ 0 h 641"/>
                <a:gd name="T120" fmla="*/ 0 w 5893"/>
                <a:gd name="T121" fmla="*/ 1 h 641"/>
                <a:gd name="T122" fmla="*/ 0 w 5893"/>
                <a:gd name="T123" fmla="*/ 1 h 641"/>
                <a:gd name="T124" fmla="*/ 1 w 5893"/>
                <a:gd name="T125" fmla="*/ 1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 name="Freeform 8"/>
            <p:cNvSpPr>
              <a:spLocks noEditPoints="1"/>
            </p:cNvSpPr>
            <p:nvPr userDrawn="1"/>
          </p:nvSpPr>
          <p:spPr bwMode="auto">
            <a:xfrm>
              <a:off x="267" y="271"/>
              <a:ext cx="311" cy="78"/>
            </a:xfrm>
            <a:custGeom>
              <a:avLst/>
              <a:gdLst>
                <a:gd name="T0" fmla="*/ 1 w 2491"/>
                <a:gd name="T1" fmla="*/ 0 h 621"/>
                <a:gd name="T2" fmla="*/ 1 w 2491"/>
                <a:gd name="T3" fmla="*/ 0 h 621"/>
                <a:gd name="T4" fmla="*/ 1 w 2491"/>
                <a:gd name="T5" fmla="*/ 0 h 621"/>
                <a:gd name="T6" fmla="*/ 1 w 2491"/>
                <a:gd name="T7" fmla="*/ 0 h 621"/>
                <a:gd name="T8" fmla="*/ 1 w 2491"/>
                <a:gd name="T9" fmla="*/ 0 h 621"/>
                <a:gd name="T10" fmla="*/ 1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1 h 621"/>
                <a:gd name="T26" fmla="*/ 1 w 2491"/>
                <a:gd name="T27" fmla="*/ 1 h 621"/>
                <a:gd name="T28" fmla="*/ 1 w 2491"/>
                <a:gd name="T29" fmla="*/ 0 h 621"/>
                <a:gd name="T30" fmla="*/ 1 w 2491"/>
                <a:gd name="T31" fmla="*/ 0 h 621"/>
                <a:gd name="T32" fmla="*/ 2 w 2491"/>
                <a:gd name="T33" fmla="*/ 1 h 621"/>
                <a:gd name="T34" fmla="*/ 1 w 2491"/>
                <a:gd name="T35" fmla="*/ 1 h 621"/>
                <a:gd name="T36" fmla="*/ 1 w 2491"/>
                <a:gd name="T37" fmla="*/ 1 h 621"/>
                <a:gd name="T38" fmla="*/ 1 w 2491"/>
                <a:gd name="T39" fmla="*/ 0 h 621"/>
                <a:gd name="T40" fmla="*/ 2 w 2491"/>
                <a:gd name="T41" fmla="*/ 0 h 621"/>
                <a:gd name="T42" fmla="*/ 2 w 2491"/>
                <a:gd name="T43" fmla="*/ 0 h 621"/>
                <a:gd name="T44" fmla="*/ 2 w 2491"/>
                <a:gd name="T45" fmla="*/ 0 h 621"/>
                <a:gd name="T46" fmla="*/ 2 w 2491"/>
                <a:gd name="T47" fmla="*/ 0 h 621"/>
                <a:gd name="T48" fmla="*/ 2 w 2491"/>
                <a:gd name="T49" fmla="*/ 0 h 621"/>
                <a:gd name="T50" fmla="*/ 2 w 2491"/>
                <a:gd name="T51" fmla="*/ 0 h 621"/>
                <a:gd name="T52" fmla="*/ 2 w 2491"/>
                <a:gd name="T53" fmla="*/ 0 h 621"/>
                <a:gd name="T54" fmla="*/ 2 w 2491"/>
                <a:gd name="T55" fmla="*/ 0 h 621"/>
                <a:gd name="T56" fmla="*/ 2 w 2491"/>
                <a:gd name="T57" fmla="*/ 1 h 621"/>
                <a:gd name="T58" fmla="*/ 2 w 2491"/>
                <a:gd name="T59" fmla="*/ 1 h 621"/>
                <a:gd name="T60" fmla="*/ 2 w 2491"/>
                <a:gd name="T61" fmla="*/ 1 h 621"/>
                <a:gd name="T62" fmla="*/ 3 w 2491"/>
                <a:gd name="T63" fmla="*/ 0 h 621"/>
                <a:gd name="T64" fmla="*/ 3 w 2491"/>
                <a:gd name="T65" fmla="*/ 0 h 621"/>
                <a:gd name="T66" fmla="*/ 3 w 2491"/>
                <a:gd name="T67" fmla="*/ 0 h 621"/>
                <a:gd name="T68" fmla="*/ 3 w 2491"/>
                <a:gd name="T69" fmla="*/ 0 h 621"/>
                <a:gd name="T70" fmla="*/ 3 w 2491"/>
                <a:gd name="T71" fmla="*/ 0 h 621"/>
                <a:gd name="T72" fmla="*/ 3 w 2491"/>
                <a:gd name="T73" fmla="*/ 0 h 621"/>
                <a:gd name="T74" fmla="*/ 3 w 2491"/>
                <a:gd name="T75" fmla="*/ 0 h 621"/>
                <a:gd name="T76" fmla="*/ 3 w 2491"/>
                <a:gd name="T77" fmla="*/ 0 h 621"/>
                <a:gd name="T78" fmla="*/ 2 w 2491"/>
                <a:gd name="T79" fmla="*/ 0 h 621"/>
                <a:gd name="T80" fmla="*/ 2 w 2491"/>
                <a:gd name="T81" fmla="*/ 0 h 621"/>
                <a:gd name="T82" fmla="*/ 2 w 2491"/>
                <a:gd name="T83" fmla="*/ 0 h 621"/>
                <a:gd name="T84" fmla="*/ 3 w 2491"/>
                <a:gd name="T85" fmla="*/ 0 h 621"/>
                <a:gd name="T86" fmla="*/ 3 w 2491"/>
                <a:gd name="T87" fmla="*/ 1 h 621"/>
                <a:gd name="T88" fmla="*/ 3 w 2491"/>
                <a:gd name="T89" fmla="*/ 1 h 621"/>
                <a:gd name="T90" fmla="*/ 3 w 2491"/>
                <a:gd name="T91" fmla="*/ 0 h 621"/>
                <a:gd name="T92" fmla="*/ 3 w 2491"/>
                <a:gd name="T93" fmla="*/ 0 h 621"/>
                <a:gd name="T94" fmla="*/ 4 w 2491"/>
                <a:gd name="T95" fmla="*/ 1 h 621"/>
                <a:gd name="T96" fmla="*/ 4 w 2491"/>
                <a:gd name="T97" fmla="*/ 1 h 621"/>
                <a:gd name="T98" fmla="*/ 3 w 2491"/>
                <a:gd name="T99" fmla="*/ 1 h 621"/>
                <a:gd name="T100" fmla="*/ 4 w 2491"/>
                <a:gd name="T101" fmla="*/ 0 h 621"/>
                <a:gd name="T102" fmla="*/ 4 w 2491"/>
                <a:gd name="T103" fmla="*/ 0 h 621"/>
                <a:gd name="T104" fmla="*/ 4 w 2491"/>
                <a:gd name="T105" fmla="*/ 0 h 621"/>
                <a:gd name="T106" fmla="*/ 4 w 2491"/>
                <a:gd name="T107" fmla="*/ 0 h 621"/>
                <a:gd name="T108" fmla="*/ 4 w 2491"/>
                <a:gd name="T109" fmla="*/ 0 h 621"/>
                <a:gd name="T110" fmla="*/ 4 w 2491"/>
                <a:gd name="T111" fmla="*/ 0 h 621"/>
                <a:gd name="T112" fmla="*/ 4 w 2491"/>
                <a:gd name="T113" fmla="*/ 0 h 621"/>
                <a:gd name="T114" fmla="*/ 4 w 2491"/>
                <a:gd name="T115" fmla="*/ 0 h 621"/>
                <a:gd name="T116" fmla="*/ 4 w 2491"/>
                <a:gd name="T117" fmla="*/ 0 h 621"/>
                <a:gd name="T118" fmla="*/ 5 w 2491"/>
                <a:gd name="T119" fmla="*/ 1 h 621"/>
                <a:gd name="T120" fmla="*/ 4 w 2491"/>
                <a:gd name="T121" fmla="*/ 1 h 621"/>
                <a:gd name="T122" fmla="*/ 4 w 2491"/>
                <a:gd name="T123" fmla="*/ 1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 name="Freeform 9"/>
            <p:cNvSpPr>
              <a:spLocks noEditPoints="1"/>
            </p:cNvSpPr>
            <p:nvPr userDrawn="1"/>
          </p:nvSpPr>
          <p:spPr bwMode="auto">
            <a:xfrm>
              <a:off x="1328" y="402"/>
              <a:ext cx="994" cy="105"/>
            </a:xfrm>
            <a:custGeom>
              <a:avLst/>
              <a:gdLst>
                <a:gd name="T0" fmla="*/ 2 w 7953"/>
                <a:gd name="T1" fmla="*/ 1 h 842"/>
                <a:gd name="T2" fmla="*/ 2 w 7953"/>
                <a:gd name="T3" fmla="*/ 0 h 842"/>
                <a:gd name="T4" fmla="*/ 2 w 7953"/>
                <a:gd name="T5" fmla="*/ 1 h 842"/>
                <a:gd name="T6" fmla="*/ 2 w 7953"/>
                <a:gd name="T7" fmla="*/ 1 h 842"/>
                <a:gd name="T8" fmla="*/ 2 w 7953"/>
                <a:gd name="T9" fmla="*/ 1 h 842"/>
                <a:gd name="T10" fmla="*/ 2 w 7953"/>
                <a:gd name="T11" fmla="*/ 0 h 842"/>
                <a:gd name="T12" fmla="*/ 3 w 7953"/>
                <a:gd name="T13" fmla="*/ 1 h 842"/>
                <a:gd name="T14" fmla="*/ 3 w 7953"/>
                <a:gd name="T15" fmla="*/ 1 h 842"/>
                <a:gd name="T16" fmla="*/ 3 w 7953"/>
                <a:gd name="T17" fmla="*/ 1 h 842"/>
                <a:gd name="T18" fmla="*/ 3 w 7953"/>
                <a:gd name="T19" fmla="*/ 0 h 842"/>
                <a:gd name="T20" fmla="*/ 3 w 7953"/>
                <a:gd name="T21" fmla="*/ 1 h 842"/>
                <a:gd name="T22" fmla="*/ 3 w 7953"/>
                <a:gd name="T23" fmla="*/ 1 h 842"/>
                <a:gd name="T24" fmla="*/ 4 w 7953"/>
                <a:gd name="T25" fmla="*/ 0 h 842"/>
                <a:gd name="T26" fmla="*/ 4 w 7953"/>
                <a:gd name="T27" fmla="*/ 0 h 842"/>
                <a:gd name="T28" fmla="*/ 4 w 7953"/>
                <a:gd name="T29" fmla="*/ 0 h 842"/>
                <a:gd name="T30" fmla="*/ 5 w 7953"/>
                <a:gd name="T31" fmla="*/ 1 h 842"/>
                <a:gd name="T32" fmla="*/ 5 w 7953"/>
                <a:gd name="T33" fmla="*/ 1 h 842"/>
                <a:gd name="T34" fmla="*/ 5 w 7953"/>
                <a:gd name="T35" fmla="*/ 0 h 842"/>
                <a:gd name="T36" fmla="*/ 5 w 7953"/>
                <a:gd name="T37" fmla="*/ 0 h 842"/>
                <a:gd name="T38" fmla="*/ 5 w 7953"/>
                <a:gd name="T39" fmla="*/ 0 h 842"/>
                <a:gd name="T40" fmla="*/ 6 w 7953"/>
                <a:gd name="T41" fmla="*/ 0 h 842"/>
                <a:gd name="T42" fmla="*/ 6 w 7953"/>
                <a:gd name="T43" fmla="*/ 0 h 842"/>
                <a:gd name="T44" fmla="*/ 6 w 7953"/>
                <a:gd name="T45" fmla="*/ 0 h 842"/>
                <a:gd name="T46" fmla="*/ 7 w 7953"/>
                <a:gd name="T47" fmla="*/ 1 h 842"/>
                <a:gd name="T48" fmla="*/ 6 w 7953"/>
                <a:gd name="T49" fmla="*/ 1 h 842"/>
                <a:gd name="T50" fmla="*/ 7 w 7953"/>
                <a:gd name="T51" fmla="*/ 0 h 842"/>
                <a:gd name="T52" fmla="*/ 7 w 7953"/>
                <a:gd name="T53" fmla="*/ 0 h 842"/>
                <a:gd name="T54" fmla="*/ 7 w 7953"/>
                <a:gd name="T55" fmla="*/ 1 h 842"/>
                <a:gd name="T56" fmla="*/ 8 w 7953"/>
                <a:gd name="T57" fmla="*/ 1 h 842"/>
                <a:gd name="T58" fmla="*/ 7 w 7953"/>
                <a:gd name="T59" fmla="*/ 1 h 842"/>
                <a:gd name="T60" fmla="*/ 7 w 7953"/>
                <a:gd name="T61" fmla="*/ 0 h 842"/>
                <a:gd name="T62" fmla="*/ 8 w 7953"/>
                <a:gd name="T63" fmla="*/ 0 h 842"/>
                <a:gd name="T64" fmla="*/ 8 w 7953"/>
                <a:gd name="T65" fmla="*/ 0 h 842"/>
                <a:gd name="T66" fmla="*/ 9 w 7953"/>
                <a:gd name="T67" fmla="*/ 1 h 842"/>
                <a:gd name="T68" fmla="*/ 9 w 7953"/>
                <a:gd name="T69" fmla="*/ 1 h 842"/>
                <a:gd name="T70" fmla="*/ 9 w 7953"/>
                <a:gd name="T71" fmla="*/ 0 h 842"/>
                <a:gd name="T72" fmla="*/ 9 w 7953"/>
                <a:gd name="T73" fmla="*/ 1 h 842"/>
                <a:gd name="T74" fmla="*/ 10 w 7953"/>
                <a:gd name="T75" fmla="*/ 1 h 842"/>
                <a:gd name="T76" fmla="*/ 10 w 7953"/>
                <a:gd name="T77" fmla="*/ 1 h 842"/>
                <a:gd name="T78" fmla="*/ 9 w 7953"/>
                <a:gd name="T79" fmla="*/ 1 h 842"/>
                <a:gd name="T80" fmla="*/ 10 w 7953"/>
                <a:gd name="T81" fmla="*/ 0 h 842"/>
                <a:gd name="T82" fmla="*/ 10 w 7953"/>
                <a:gd name="T83" fmla="*/ 1 h 842"/>
                <a:gd name="T84" fmla="*/ 10 w 7953"/>
                <a:gd name="T85" fmla="*/ 1 h 842"/>
                <a:gd name="T86" fmla="*/ 11 w 7953"/>
                <a:gd name="T87" fmla="*/ 0 h 842"/>
                <a:gd name="T88" fmla="*/ 11 w 7953"/>
                <a:gd name="T89" fmla="*/ 0 h 842"/>
                <a:gd name="T90" fmla="*/ 11 w 7953"/>
                <a:gd name="T91" fmla="*/ 1 h 842"/>
                <a:gd name="T92" fmla="*/ 12 w 7953"/>
                <a:gd name="T93" fmla="*/ 1 h 842"/>
                <a:gd name="T94" fmla="*/ 11 w 7953"/>
                <a:gd name="T95" fmla="*/ 1 h 842"/>
                <a:gd name="T96" fmla="*/ 12 w 7953"/>
                <a:gd name="T97" fmla="*/ 1 h 842"/>
                <a:gd name="T98" fmla="*/ 12 w 7953"/>
                <a:gd name="T99" fmla="*/ 0 h 842"/>
                <a:gd name="T100" fmla="*/ 12 w 7953"/>
                <a:gd name="T101" fmla="*/ 1 h 842"/>
                <a:gd name="T102" fmla="*/ 12 w 7953"/>
                <a:gd name="T103" fmla="*/ 1 h 842"/>
                <a:gd name="T104" fmla="*/ 12 w 7953"/>
                <a:gd name="T105" fmla="*/ 0 h 842"/>
                <a:gd name="T106" fmla="*/ 13 w 7953"/>
                <a:gd name="T107" fmla="*/ 0 h 842"/>
                <a:gd name="T108" fmla="*/ 13 w 7953"/>
                <a:gd name="T109" fmla="*/ 0 h 842"/>
                <a:gd name="T110" fmla="*/ 13 w 7953"/>
                <a:gd name="T111" fmla="*/ 1 h 842"/>
                <a:gd name="T112" fmla="*/ 13 w 7953"/>
                <a:gd name="T113" fmla="*/ 1 h 842"/>
                <a:gd name="T114" fmla="*/ 14 w 7953"/>
                <a:gd name="T115" fmla="*/ 1 h 842"/>
                <a:gd name="T116" fmla="*/ 14 w 7953"/>
                <a:gd name="T117" fmla="*/ 0 h 842"/>
                <a:gd name="T118" fmla="*/ 15 w 7953"/>
                <a:gd name="T119" fmla="*/ 1 h 842"/>
                <a:gd name="T120" fmla="*/ 14 w 7953"/>
                <a:gd name="T121" fmla="*/ 0 h 842"/>
                <a:gd name="T122" fmla="*/ 15 w 7953"/>
                <a:gd name="T123" fmla="*/ 1 h 842"/>
                <a:gd name="T124" fmla="*/ 15 w 7953"/>
                <a:gd name="T125" fmla="*/ 1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pic>
        <p:nvPicPr>
          <p:cNvPr id="12" name="Picture 4" descr="Q:\Repro 2\New guidelines 2011_12\Final 260411\PPT\OLD\050511\WMF\TATA Patter revised.wmf"/>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1344613"/>
            <a:ext cx="246221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9"/>
          <p:cNvSpPr>
            <a:spLocks noEditPoints="1"/>
          </p:cNvSpPr>
          <p:nvPr userDrawn="1"/>
        </p:nvSpPr>
        <p:spPr bwMode="auto">
          <a:xfrm>
            <a:off x="10963275" y="425450"/>
            <a:ext cx="484188" cy="423863"/>
          </a:xfrm>
          <a:custGeom>
            <a:avLst/>
            <a:gdLst>
              <a:gd name="T0" fmla="*/ 2147483647 w 835"/>
              <a:gd name="T1" fmla="*/ 990879169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396351551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 name="TextBox 32"/>
          <p:cNvSpPr txBox="1">
            <a:spLocks noChangeArrowheads="1"/>
          </p:cNvSpPr>
          <p:nvPr userDrawn="1"/>
        </p:nvSpPr>
        <p:spPr bwMode="auto">
          <a:xfrm>
            <a:off x="412750" y="6300788"/>
            <a:ext cx="32734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yriad Pro"/>
              </a:defRPr>
            </a:lvl1pPr>
            <a:lvl2pPr marL="742950" indent="-285750">
              <a:defRPr>
                <a:solidFill>
                  <a:schemeClr val="tx1"/>
                </a:solidFill>
                <a:latin typeface="Myriad Pro"/>
              </a:defRPr>
            </a:lvl2pPr>
            <a:lvl3pPr marL="1143000" indent="-228600">
              <a:defRPr>
                <a:solidFill>
                  <a:schemeClr val="tx1"/>
                </a:solidFill>
                <a:latin typeface="Myriad Pro"/>
              </a:defRPr>
            </a:lvl3pPr>
            <a:lvl4pPr marL="1600200" indent="-228600">
              <a:defRPr>
                <a:solidFill>
                  <a:schemeClr val="tx1"/>
                </a:solidFill>
                <a:latin typeface="Myriad Pro"/>
              </a:defRPr>
            </a:lvl4pPr>
            <a:lvl5pPr marL="2057400" indent="-228600">
              <a:defRPr>
                <a:solidFill>
                  <a:schemeClr val="tx1"/>
                </a:solidFill>
                <a:latin typeface="Myriad Pro"/>
              </a:defRPr>
            </a:lvl5pPr>
            <a:lvl6pPr marL="2514600" indent="-228600" fontAlgn="base">
              <a:spcBef>
                <a:spcPct val="0"/>
              </a:spcBef>
              <a:spcAft>
                <a:spcPct val="0"/>
              </a:spcAft>
              <a:defRPr>
                <a:solidFill>
                  <a:schemeClr val="tx1"/>
                </a:solidFill>
                <a:latin typeface="Myriad Pro"/>
              </a:defRPr>
            </a:lvl6pPr>
            <a:lvl7pPr marL="2971800" indent="-228600" fontAlgn="base">
              <a:spcBef>
                <a:spcPct val="0"/>
              </a:spcBef>
              <a:spcAft>
                <a:spcPct val="0"/>
              </a:spcAft>
              <a:defRPr>
                <a:solidFill>
                  <a:schemeClr val="tx1"/>
                </a:solidFill>
                <a:latin typeface="Myriad Pro"/>
              </a:defRPr>
            </a:lvl7pPr>
            <a:lvl8pPr marL="3429000" indent="-228600" fontAlgn="base">
              <a:spcBef>
                <a:spcPct val="0"/>
              </a:spcBef>
              <a:spcAft>
                <a:spcPct val="0"/>
              </a:spcAft>
              <a:defRPr>
                <a:solidFill>
                  <a:schemeClr val="tx1"/>
                </a:solidFill>
                <a:latin typeface="Myriad Pro"/>
              </a:defRPr>
            </a:lvl8pPr>
            <a:lvl9pPr marL="3886200" indent="-228600" fontAlgn="base">
              <a:spcBef>
                <a:spcPct val="0"/>
              </a:spcBef>
              <a:spcAft>
                <a:spcPct val="0"/>
              </a:spcAft>
              <a:defRPr>
                <a:solidFill>
                  <a:schemeClr val="tx1"/>
                </a:solidFill>
                <a:latin typeface="Myriad Pro"/>
              </a:defRPr>
            </a:lvl9pPr>
          </a:lstStyle>
          <a:p>
            <a:pPr>
              <a:defRPr/>
            </a:pPr>
            <a:r>
              <a:rPr lang="en-US" sz="800" smtClean="0">
                <a:solidFill>
                  <a:schemeClr val="bg1"/>
                </a:solidFill>
              </a:rPr>
              <a:t>Copyright © 2013 Tata Consultancy Services Limited</a:t>
            </a:r>
            <a:endParaRPr lang="en-IN" sz="800" smtClean="0">
              <a:solidFill>
                <a:schemeClr val="bg1"/>
              </a:solidFill>
            </a:endParaRPr>
          </a:p>
        </p:txBody>
      </p:sp>
      <p:sp>
        <p:nvSpPr>
          <p:cNvPr id="2" name="Title 1"/>
          <p:cNvSpPr>
            <a:spLocks noGrp="1"/>
          </p:cNvSpPr>
          <p:nvPr>
            <p:ph type="ctrTitle"/>
          </p:nvPr>
        </p:nvSpPr>
        <p:spPr>
          <a:xfrm>
            <a:off x="471513" y="3200401"/>
            <a:ext cx="10337562"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71513" y="3858638"/>
            <a:ext cx="10354454"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3642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059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8013" y="274638"/>
            <a:ext cx="10945812"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8013" y="1600200"/>
            <a:ext cx="10945812"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877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4" name="Rectangle 3"/>
          <p:cNvSpPr/>
          <p:nvPr userDrawn="1"/>
        </p:nvSpPr>
        <p:spPr>
          <a:xfrm>
            <a:off x="0" y="0"/>
            <a:ext cx="12161838"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56"/>
          <p:cNvSpPr>
            <a:spLocks noChangeArrowheads="1"/>
          </p:cNvSpPr>
          <p:nvPr/>
        </p:nvSpPr>
        <p:spPr bwMode="auto">
          <a:xfrm>
            <a:off x="0" y="1976438"/>
            <a:ext cx="12161838" cy="847725"/>
          </a:xfrm>
          <a:prstGeom prst="rect">
            <a:avLst/>
          </a:prstGeom>
          <a:solidFill>
            <a:srgbClr val="0067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grpSp>
        <p:nvGrpSpPr>
          <p:cNvPr id="6" name="Group 17"/>
          <p:cNvGrpSpPr>
            <a:grpSpLocks noChangeAspect="1"/>
          </p:cNvGrpSpPr>
          <p:nvPr userDrawn="1"/>
        </p:nvGrpSpPr>
        <p:grpSpPr bwMode="auto">
          <a:xfrm>
            <a:off x="423863" y="428625"/>
            <a:ext cx="3262312" cy="376238"/>
            <a:chOff x="267" y="270"/>
            <a:chExt cx="2055" cy="237"/>
          </a:xfrm>
        </p:grpSpPr>
        <p:sp>
          <p:nvSpPr>
            <p:cNvPr id="7" name="AutoShape 4"/>
            <p:cNvSpPr>
              <a:spLocks noChangeAspect="1" noChangeArrowheads="1" noTextEdit="1"/>
            </p:cNvSpPr>
            <p:nvPr userDrawn="1"/>
          </p:nvSpPr>
          <p:spPr bwMode="auto">
            <a:xfrm>
              <a:off x="267" y="270"/>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8" name="Freeform 6"/>
            <p:cNvSpPr>
              <a:spLocks noEditPoints="1"/>
            </p:cNvSpPr>
            <p:nvPr userDrawn="1"/>
          </p:nvSpPr>
          <p:spPr bwMode="auto">
            <a:xfrm>
              <a:off x="1382" y="270"/>
              <a:ext cx="462" cy="80"/>
            </a:xfrm>
            <a:custGeom>
              <a:avLst/>
              <a:gdLst>
                <a:gd name="T0" fmla="*/ 7 w 3691"/>
                <a:gd name="T1" fmla="*/ 1 h 641"/>
                <a:gd name="T2" fmla="*/ 7 w 3691"/>
                <a:gd name="T3" fmla="*/ 1 h 641"/>
                <a:gd name="T4" fmla="*/ 7 w 3691"/>
                <a:gd name="T5" fmla="*/ 1 h 641"/>
                <a:gd name="T6" fmla="*/ 7 w 3691"/>
                <a:gd name="T7" fmla="*/ 1 h 641"/>
                <a:gd name="T8" fmla="*/ 7 w 3691"/>
                <a:gd name="T9" fmla="*/ 0 h 641"/>
                <a:gd name="T10" fmla="*/ 7 w 3691"/>
                <a:gd name="T11" fmla="*/ 0 h 641"/>
                <a:gd name="T12" fmla="*/ 7 w 3691"/>
                <a:gd name="T13" fmla="*/ 0 h 641"/>
                <a:gd name="T14" fmla="*/ 7 w 3691"/>
                <a:gd name="T15" fmla="*/ 0 h 641"/>
                <a:gd name="T16" fmla="*/ 7 w 3691"/>
                <a:gd name="T17" fmla="*/ 0 h 641"/>
                <a:gd name="T18" fmla="*/ 7 w 3691"/>
                <a:gd name="T19" fmla="*/ 0 h 641"/>
                <a:gd name="T20" fmla="*/ 7 w 3691"/>
                <a:gd name="T21" fmla="*/ 1 h 641"/>
                <a:gd name="T22" fmla="*/ 7 w 3691"/>
                <a:gd name="T23" fmla="*/ 1 h 641"/>
                <a:gd name="T24" fmla="*/ 7 w 3691"/>
                <a:gd name="T25" fmla="*/ 1 h 641"/>
                <a:gd name="T26" fmla="*/ 7 w 3691"/>
                <a:gd name="T27" fmla="*/ 1 h 641"/>
                <a:gd name="T28" fmla="*/ 7 w 3691"/>
                <a:gd name="T29" fmla="*/ 1 h 641"/>
                <a:gd name="T30" fmla="*/ 6 w 3691"/>
                <a:gd name="T31" fmla="*/ 1 h 641"/>
                <a:gd name="T32" fmla="*/ 5 w 3691"/>
                <a:gd name="T33" fmla="*/ 1 h 641"/>
                <a:gd name="T34" fmla="*/ 5 w 3691"/>
                <a:gd name="T35" fmla="*/ 1 h 641"/>
                <a:gd name="T36" fmla="*/ 5 w 3691"/>
                <a:gd name="T37" fmla="*/ 1 h 641"/>
                <a:gd name="T38" fmla="*/ 5 w 3691"/>
                <a:gd name="T39" fmla="*/ 0 h 641"/>
                <a:gd name="T40" fmla="*/ 5 w 3691"/>
                <a:gd name="T41" fmla="*/ 0 h 641"/>
                <a:gd name="T42" fmla="*/ 5 w 3691"/>
                <a:gd name="T43" fmla="*/ 0 h 641"/>
                <a:gd name="T44" fmla="*/ 5 w 3691"/>
                <a:gd name="T45" fmla="*/ 0 h 641"/>
                <a:gd name="T46" fmla="*/ 5 w 3691"/>
                <a:gd name="T47" fmla="*/ 0 h 641"/>
                <a:gd name="T48" fmla="*/ 5 w 3691"/>
                <a:gd name="T49" fmla="*/ 0 h 641"/>
                <a:gd name="T50" fmla="*/ 5 w 3691"/>
                <a:gd name="T51" fmla="*/ 0 h 641"/>
                <a:gd name="T52" fmla="*/ 5 w 3691"/>
                <a:gd name="T53" fmla="*/ 1 h 641"/>
                <a:gd name="T54" fmla="*/ 5 w 3691"/>
                <a:gd name="T55" fmla="*/ 1 h 641"/>
                <a:gd name="T56" fmla="*/ 5 w 3691"/>
                <a:gd name="T57" fmla="*/ 1 h 641"/>
                <a:gd name="T58" fmla="*/ 5 w 3691"/>
                <a:gd name="T59" fmla="*/ 1 h 641"/>
                <a:gd name="T60" fmla="*/ 4 w 3691"/>
                <a:gd name="T61" fmla="*/ 1 h 641"/>
                <a:gd name="T62" fmla="*/ 3 w 3691"/>
                <a:gd name="T63" fmla="*/ 1 h 641"/>
                <a:gd name="T64" fmla="*/ 3 w 3691"/>
                <a:gd name="T65" fmla="*/ 0 h 641"/>
                <a:gd name="T66" fmla="*/ 2 w 3691"/>
                <a:gd name="T67" fmla="*/ 0 h 641"/>
                <a:gd name="T68" fmla="*/ 3 w 3691"/>
                <a:gd name="T69" fmla="*/ 0 h 641"/>
                <a:gd name="T70" fmla="*/ 2 w 3691"/>
                <a:gd name="T71" fmla="*/ 0 h 641"/>
                <a:gd name="T72" fmla="*/ 2 w 3691"/>
                <a:gd name="T73" fmla="*/ 1 h 641"/>
                <a:gd name="T74" fmla="*/ 2 w 3691"/>
                <a:gd name="T75" fmla="*/ 1 h 641"/>
                <a:gd name="T76" fmla="*/ 3 w 3691"/>
                <a:gd name="T77" fmla="*/ 1 h 641"/>
                <a:gd name="T78" fmla="*/ 3 w 3691"/>
                <a:gd name="T79" fmla="*/ 1 h 641"/>
                <a:gd name="T80" fmla="*/ 3 w 3691"/>
                <a:gd name="T81" fmla="*/ 1 h 641"/>
                <a:gd name="T82" fmla="*/ 3 w 3691"/>
                <a:gd name="T83" fmla="*/ 0 h 641"/>
                <a:gd name="T84" fmla="*/ 3 w 3691"/>
                <a:gd name="T85" fmla="*/ 0 h 641"/>
                <a:gd name="T86" fmla="*/ 3 w 3691"/>
                <a:gd name="T87" fmla="*/ 0 h 641"/>
                <a:gd name="T88" fmla="*/ 2 w 3691"/>
                <a:gd name="T89" fmla="*/ 0 h 641"/>
                <a:gd name="T90" fmla="*/ 2 w 3691"/>
                <a:gd name="T91" fmla="*/ 1 h 641"/>
                <a:gd name="T92" fmla="*/ 0 w 3691"/>
                <a:gd name="T93" fmla="*/ 1 h 641"/>
                <a:gd name="T94" fmla="*/ 1 w 3691"/>
                <a:gd name="T95" fmla="*/ 1 h 641"/>
                <a:gd name="T96" fmla="*/ 1 w 3691"/>
                <a:gd name="T97" fmla="*/ 1 h 641"/>
                <a:gd name="T98" fmla="*/ 1 w 3691"/>
                <a:gd name="T99" fmla="*/ 1 h 641"/>
                <a:gd name="T100" fmla="*/ 0 w 3691"/>
                <a:gd name="T101" fmla="*/ 0 h 641"/>
                <a:gd name="T102" fmla="*/ 0 w 3691"/>
                <a:gd name="T103" fmla="*/ 0 h 641"/>
                <a:gd name="T104" fmla="*/ 0 w 3691"/>
                <a:gd name="T105" fmla="*/ 0 h 641"/>
                <a:gd name="T106" fmla="*/ 1 w 3691"/>
                <a:gd name="T107" fmla="*/ 0 h 641"/>
                <a:gd name="T108" fmla="*/ 1 w 3691"/>
                <a:gd name="T109" fmla="*/ 0 h 641"/>
                <a:gd name="T110" fmla="*/ 0 w 3691"/>
                <a:gd name="T111" fmla="*/ 0 h 641"/>
                <a:gd name="T112" fmla="*/ 0 w 3691"/>
                <a:gd name="T113" fmla="*/ 0 h 641"/>
                <a:gd name="T114" fmla="*/ 0 w 3691"/>
                <a:gd name="T115" fmla="*/ 1 h 641"/>
                <a:gd name="T116" fmla="*/ 1 w 3691"/>
                <a:gd name="T117" fmla="*/ 1 h 641"/>
                <a:gd name="T118" fmla="*/ 1 w 3691"/>
                <a:gd name="T119" fmla="*/ 1 h 641"/>
                <a:gd name="T120" fmla="*/ 0 w 3691"/>
                <a:gd name="T121" fmla="*/ 1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 name="Freeform 7"/>
            <p:cNvSpPr>
              <a:spLocks noEditPoints="1"/>
            </p:cNvSpPr>
            <p:nvPr userDrawn="1"/>
          </p:nvSpPr>
          <p:spPr bwMode="auto">
            <a:xfrm>
              <a:off x="617" y="270"/>
              <a:ext cx="737" cy="80"/>
            </a:xfrm>
            <a:custGeom>
              <a:avLst/>
              <a:gdLst>
                <a:gd name="T0" fmla="*/ 11 w 5893"/>
                <a:gd name="T1" fmla="*/ 0 h 641"/>
                <a:gd name="T2" fmla="*/ 10 w 5893"/>
                <a:gd name="T3" fmla="*/ 1 h 641"/>
                <a:gd name="T4" fmla="*/ 10 w 5893"/>
                <a:gd name="T5" fmla="*/ 1 h 641"/>
                <a:gd name="T6" fmla="*/ 10 w 5893"/>
                <a:gd name="T7" fmla="*/ 0 h 641"/>
                <a:gd name="T8" fmla="*/ 10 w 5893"/>
                <a:gd name="T9" fmla="*/ 0 h 641"/>
                <a:gd name="T10" fmla="*/ 10 w 5893"/>
                <a:gd name="T11" fmla="*/ 0 h 641"/>
                <a:gd name="T12" fmla="*/ 10 w 5893"/>
                <a:gd name="T13" fmla="*/ 0 h 641"/>
                <a:gd name="T14" fmla="*/ 10 w 5893"/>
                <a:gd name="T15" fmla="*/ 0 h 641"/>
                <a:gd name="T16" fmla="*/ 10 w 5893"/>
                <a:gd name="T17" fmla="*/ 1 h 641"/>
                <a:gd name="T18" fmla="*/ 10 w 5893"/>
                <a:gd name="T19" fmla="*/ 1 h 641"/>
                <a:gd name="T20" fmla="*/ 10 w 5893"/>
                <a:gd name="T21" fmla="*/ 1 h 641"/>
                <a:gd name="T22" fmla="*/ 9 w 5893"/>
                <a:gd name="T23" fmla="*/ 0 h 641"/>
                <a:gd name="T24" fmla="*/ 9 w 5893"/>
                <a:gd name="T25" fmla="*/ 1 h 641"/>
                <a:gd name="T26" fmla="*/ 9 w 5893"/>
                <a:gd name="T27" fmla="*/ 1 h 641"/>
                <a:gd name="T28" fmla="*/ 8 w 5893"/>
                <a:gd name="T29" fmla="*/ 0 h 641"/>
                <a:gd name="T30" fmla="*/ 8 w 5893"/>
                <a:gd name="T31" fmla="*/ 1 h 641"/>
                <a:gd name="T32" fmla="*/ 6 w 5893"/>
                <a:gd name="T33" fmla="*/ 0 h 641"/>
                <a:gd name="T34" fmla="*/ 5 w 5893"/>
                <a:gd name="T35" fmla="*/ 1 h 641"/>
                <a:gd name="T36" fmla="*/ 5 w 5893"/>
                <a:gd name="T37" fmla="*/ 1 h 641"/>
                <a:gd name="T38" fmla="*/ 5 w 5893"/>
                <a:gd name="T39" fmla="*/ 1 h 641"/>
                <a:gd name="T40" fmla="*/ 5 w 5893"/>
                <a:gd name="T41" fmla="*/ 1 h 641"/>
                <a:gd name="T42" fmla="*/ 5 w 5893"/>
                <a:gd name="T43" fmla="*/ 1 h 641"/>
                <a:gd name="T44" fmla="*/ 5 w 5893"/>
                <a:gd name="T45" fmla="*/ 1 h 641"/>
                <a:gd name="T46" fmla="*/ 4 w 5893"/>
                <a:gd name="T47" fmla="*/ 1 h 641"/>
                <a:gd name="T48" fmla="*/ 4 w 5893"/>
                <a:gd name="T49" fmla="*/ 1 h 641"/>
                <a:gd name="T50" fmla="*/ 4 w 5893"/>
                <a:gd name="T51" fmla="*/ 1 h 641"/>
                <a:gd name="T52" fmla="*/ 4 w 5893"/>
                <a:gd name="T53" fmla="*/ 0 h 641"/>
                <a:gd name="T54" fmla="*/ 4 w 5893"/>
                <a:gd name="T55" fmla="*/ 0 h 641"/>
                <a:gd name="T56" fmla="*/ 4 w 5893"/>
                <a:gd name="T57" fmla="*/ 0 h 641"/>
                <a:gd name="T58" fmla="*/ 4 w 5893"/>
                <a:gd name="T59" fmla="*/ 0 h 641"/>
                <a:gd name="T60" fmla="*/ 4 w 5893"/>
                <a:gd name="T61" fmla="*/ 0 h 641"/>
                <a:gd name="T62" fmla="*/ 4 w 5893"/>
                <a:gd name="T63" fmla="*/ 1 h 641"/>
                <a:gd name="T64" fmla="*/ 4 w 5893"/>
                <a:gd name="T65" fmla="*/ 1 h 641"/>
                <a:gd name="T66" fmla="*/ 4 w 5893"/>
                <a:gd name="T67" fmla="*/ 1 h 641"/>
                <a:gd name="T68" fmla="*/ 4 w 5893"/>
                <a:gd name="T69" fmla="*/ 1 h 641"/>
                <a:gd name="T70" fmla="*/ 3 w 5893"/>
                <a:gd name="T71" fmla="*/ 0 h 641"/>
                <a:gd name="T72" fmla="*/ 3 w 5893"/>
                <a:gd name="T73" fmla="*/ 1 h 641"/>
                <a:gd name="T74" fmla="*/ 3 w 5893"/>
                <a:gd name="T75" fmla="*/ 1 h 641"/>
                <a:gd name="T76" fmla="*/ 1 w 5893"/>
                <a:gd name="T77" fmla="*/ 1 h 641"/>
                <a:gd name="T78" fmla="*/ 1 w 5893"/>
                <a:gd name="T79" fmla="*/ 0 h 641"/>
                <a:gd name="T80" fmla="*/ 2 w 5893"/>
                <a:gd name="T81" fmla="*/ 0 h 641"/>
                <a:gd name="T82" fmla="*/ 2 w 5893"/>
                <a:gd name="T83" fmla="*/ 0 h 641"/>
                <a:gd name="T84" fmla="*/ 2 w 5893"/>
                <a:gd name="T85" fmla="*/ 1 h 641"/>
                <a:gd name="T86" fmla="*/ 2 w 5893"/>
                <a:gd name="T87" fmla="*/ 1 h 641"/>
                <a:gd name="T88" fmla="*/ 2 w 5893"/>
                <a:gd name="T89" fmla="*/ 1 h 641"/>
                <a:gd name="T90" fmla="*/ 2 w 5893"/>
                <a:gd name="T91" fmla="*/ 1 h 641"/>
                <a:gd name="T92" fmla="*/ 2 w 5893"/>
                <a:gd name="T93" fmla="*/ 0 h 641"/>
                <a:gd name="T94" fmla="*/ 2 w 5893"/>
                <a:gd name="T95" fmla="*/ 0 h 641"/>
                <a:gd name="T96" fmla="*/ 1 w 5893"/>
                <a:gd name="T97" fmla="*/ 0 h 641"/>
                <a:gd name="T98" fmla="*/ 1 w 5893"/>
                <a:gd name="T99" fmla="*/ 0 h 641"/>
                <a:gd name="T100" fmla="*/ 1 w 5893"/>
                <a:gd name="T101" fmla="*/ 1 h 641"/>
                <a:gd name="T102" fmla="*/ 1 w 5893"/>
                <a:gd name="T103" fmla="*/ 1 h 641"/>
                <a:gd name="T104" fmla="*/ 1 w 5893"/>
                <a:gd name="T105" fmla="*/ 1 h 641"/>
                <a:gd name="T106" fmla="*/ 0 w 5893"/>
                <a:gd name="T107" fmla="*/ 1 h 641"/>
                <a:gd name="T108" fmla="*/ 0 w 5893"/>
                <a:gd name="T109" fmla="*/ 1 h 641"/>
                <a:gd name="T110" fmla="*/ 0 w 5893"/>
                <a:gd name="T111" fmla="*/ 0 h 641"/>
                <a:gd name="T112" fmla="*/ 1 w 5893"/>
                <a:gd name="T113" fmla="*/ 0 h 641"/>
                <a:gd name="T114" fmla="*/ 1 w 5893"/>
                <a:gd name="T115" fmla="*/ 0 h 641"/>
                <a:gd name="T116" fmla="*/ 0 w 5893"/>
                <a:gd name="T117" fmla="*/ 0 h 641"/>
                <a:gd name="T118" fmla="*/ 0 w 5893"/>
                <a:gd name="T119" fmla="*/ 0 h 641"/>
                <a:gd name="T120" fmla="*/ 0 w 5893"/>
                <a:gd name="T121" fmla="*/ 1 h 641"/>
                <a:gd name="T122" fmla="*/ 0 w 5893"/>
                <a:gd name="T123" fmla="*/ 1 h 641"/>
                <a:gd name="T124" fmla="*/ 1 w 5893"/>
                <a:gd name="T125" fmla="*/ 1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 name="Freeform 8"/>
            <p:cNvSpPr>
              <a:spLocks noEditPoints="1"/>
            </p:cNvSpPr>
            <p:nvPr userDrawn="1"/>
          </p:nvSpPr>
          <p:spPr bwMode="auto">
            <a:xfrm>
              <a:off x="267" y="271"/>
              <a:ext cx="311" cy="78"/>
            </a:xfrm>
            <a:custGeom>
              <a:avLst/>
              <a:gdLst>
                <a:gd name="T0" fmla="*/ 1 w 2491"/>
                <a:gd name="T1" fmla="*/ 0 h 621"/>
                <a:gd name="T2" fmla="*/ 1 w 2491"/>
                <a:gd name="T3" fmla="*/ 0 h 621"/>
                <a:gd name="T4" fmla="*/ 1 w 2491"/>
                <a:gd name="T5" fmla="*/ 0 h 621"/>
                <a:gd name="T6" fmla="*/ 1 w 2491"/>
                <a:gd name="T7" fmla="*/ 0 h 621"/>
                <a:gd name="T8" fmla="*/ 1 w 2491"/>
                <a:gd name="T9" fmla="*/ 0 h 621"/>
                <a:gd name="T10" fmla="*/ 1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1 h 621"/>
                <a:gd name="T26" fmla="*/ 1 w 2491"/>
                <a:gd name="T27" fmla="*/ 1 h 621"/>
                <a:gd name="T28" fmla="*/ 1 w 2491"/>
                <a:gd name="T29" fmla="*/ 0 h 621"/>
                <a:gd name="T30" fmla="*/ 1 w 2491"/>
                <a:gd name="T31" fmla="*/ 0 h 621"/>
                <a:gd name="T32" fmla="*/ 2 w 2491"/>
                <a:gd name="T33" fmla="*/ 1 h 621"/>
                <a:gd name="T34" fmla="*/ 1 w 2491"/>
                <a:gd name="T35" fmla="*/ 1 h 621"/>
                <a:gd name="T36" fmla="*/ 1 w 2491"/>
                <a:gd name="T37" fmla="*/ 1 h 621"/>
                <a:gd name="T38" fmla="*/ 1 w 2491"/>
                <a:gd name="T39" fmla="*/ 0 h 621"/>
                <a:gd name="T40" fmla="*/ 2 w 2491"/>
                <a:gd name="T41" fmla="*/ 0 h 621"/>
                <a:gd name="T42" fmla="*/ 2 w 2491"/>
                <a:gd name="T43" fmla="*/ 0 h 621"/>
                <a:gd name="T44" fmla="*/ 2 w 2491"/>
                <a:gd name="T45" fmla="*/ 0 h 621"/>
                <a:gd name="T46" fmla="*/ 2 w 2491"/>
                <a:gd name="T47" fmla="*/ 0 h 621"/>
                <a:gd name="T48" fmla="*/ 2 w 2491"/>
                <a:gd name="T49" fmla="*/ 0 h 621"/>
                <a:gd name="T50" fmla="*/ 2 w 2491"/>
                <a:gd name="T51" fmla="*/ 0 h 621"/>
                <a:gd name="T52" fmla="*/ 2 w 2491"/>
                <a:gd name="T53" fmla="*/ 0 h 621"/>
                <a:gd name="T54" fmla="*/ 2 w 2491"/>
                <a:gd name="T55" fmla="*/ 0 h 621"/>
                <a:gd name="T56" fmla="*/ 2 w 2491"/>
                <a:gd name="T57" fmla="*/ 1 h 621"/>
                <a:gd name="T58" fmla="*/ 2 w 2491"/>
                <a:gd name="T59" fmla="*/ 1 h 621"/>
                <a:gd name="T60" fmla="*/ 2 w 2491"/>
                <a:gd name="T61" fmla="*/ 1 h 621"/>
                <a:gd name="T62" fmla="*/ 3 w 2491"/>
                <a:gd name="T63" fmla="*/ 0 h 621"/>
                <a:gd name="T64" fmla="*/ 3 w 2491"/>
                <a:gd name="T65" fmla="*/ 0 h 621"/>
                <a:gd name="T66" fmla="*/ 3 w 2491"/>
                <a:gd name="T67" fmla="*/ 0 h 621"/>
                <a:gd name="T68" fmla="*/ 3 w 2491"/>
                <a:gd name="T69" fmla="*/ 0 h 621"/>
                <a:gd name="T70" fmla="*/ 3 w 2491"/>
                <a:gd name="T71" fmla="*/ 0 h 621"/>
                <a:gd name="T72" fmla="*/ 3 w 2491"/>
                <a:gd name="T73" fmla="*/ 0 h 621"/>
                <a:gd name="T74" fmla="*/ 3 w 2491"/>
                <a:gd name="T75" fmla="*/ 0 h 621"/>
                <a:gd name="T76" fmla="*/ 3 w 2491"/>
                <a:gd name="T77" fmla="*/ 0 h 621"/>
                <a:gd name="T78" fmla="*/ 2 w 2491"/>
                <a:gd name="T79" fmla="*/ 0 h 621"/>
                <a:gd name="T80" fmla="*/ 2 w 2491"/>
                <a:gd name="T81" fmla="*/ 0 h 621"/>
                <a:gd name="T82" fmla="*/ 2 w 2491"/>
                <a:gd name="T83" fmla="*/ 0 h 621"/>
                <a:gd name="T84" fmla="*/ 3 w 2491"/>
                <a:gd name="T85" fmla="*/ 0 h 621"/>
                <a:gd name="T86" fmla="*/ 3 w 2491"/>
                <a:gd name="T87" fmla="*/ 1 h 621"/>
                <a:gd name="T88" fmla="*/ 3 w 2491"/>
                <a:gd name="T89" fmla="*/ 1 h 621"/>
                <a:gd name="T90" fmla="*/ 3 w 2491"/>
                <a:gd name="T91" fmla="*/ 0 h 621"/>
                <a:gd name="T92" fmla="*/ 3 w 2491"/>
                <a:gd name="T93" fmla="*/ 0 h 621"/>
                <a:gd name="T94" fmla="*/ 4 w 2491"/>
                <a:gd name="T95" fmla="*/ 1 h 621"/>
                <a:gd name="T96" fmla="*/ 4 w 2491"/>
                <a:gd name="T97" fmla="*/ 1 h 621"/>
                <a:gd name="T98" fmla="*/ 3 w 2491"/>
                <a:gd name="T99" fmla="*/ 1 h 621"/>
                <a:gd name="T100" fmla="*/ 4 w 2491"/>
                <a:gd name="T101" fmla="*/ 0 h 621"/>
                <a:gd name="T102" fmla="*/ 4 w 2491"/>
                <a:gd name="T103" fmla="*/ 0 h 621"/>
                <a:gd name="T104" fmla="*/ 4 w 2491"/>
                <a:gd name="T105" fmla="*/ 0 h 621"/>
                <a:gd name="T106" fmla="*/ 4 w 2491"/>
                <a:gd name="T107" fmla="*/ 0 h 621"/>
                <a:gd name="T108" fmla="*/ 4 w 2491"/>
                <a:gd name="T109" fmla="*/ 0 h 621"/>
                <a:gd name="T110" fmla="*/ 4 w 2491"/>
                <a:gd name="T111" fmla="*/ 0 h 621"/>
                <a:gd name="T112" fmla="*/ 4 w 2491"/>
                <a:gd name="T113" fmla="*/ 0 h 621"/>
                <a:gd name="T114" fmla="*/ 4 w 2491"/>
                <a:gd name="T115" fmla="*/ 0 h 621"/>
                <a:gd name="T116" fmla="*/ 4 w 2491"/>
                <a:gd name="T117" fmla="*/ 0 h 621"/>
                <a:gd name="T118" fmla="*/ 5 w 2491"/>
                <a:gd name="T119" fmla="*/ 1 h 621"/>
                <a:gd name="T120" fmla="*/ 4 w 2491"/>
                <a:gd name="T121" fmla="*/ 1 h 621"/>
                <a:gd name="T122" fmla="*/ 4 w 2491"/>
                <a:gd name="T123" fmla="*/ 1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 name="Freeform 9"/>
            <p:cNvSpPr>
              <a:spLocks noEditPoints="1"/>
            </p:cNvSpPr>
            <p:nvPr userDrawn="1"/>
          </p:nvSpPr>
          <p:spPr bwMode="auto">
            <a:xfrm>
              <a:off x="1328" y="402"/>
              <a:ext cx="994" cy="105"/>
            </a:xfrm>
            <a:custGeom>
              <a:avLst/>
              <a:gdLst>
                <a:gd name="T0" fmla="*/ 2 w 7953"/>
                <a:gd name="T1" fmla="*/ 1 h 842"/>
                <a:gd name="T2" fmla="*/ 2 w 7953"/>
                <a:gd name="T3" fmla="*/ 0 h 842"/>
                <a:gd name="T4" fmla="*/ 2 w 7953"/>
                <a:gd name="T5" fmla="*/ 1 h 842"/>
                <a:gd name="T6" fmla="*/ 2 w 7953"/>
                <a:gd name="T7" fmla="*/ 1 h 842"/>
                <a:gd name="T8" fmla="*/ 2 w 7953"/>
                <a:gd name="T9" fmla="*/ 1 h 842"/>
                <a:gd name="T10" fmla="*/ 2 w 7953"/>
                <a:gd name="T11" fmla="*/ 0 h 842"/>
                <a:gd name="T12" fmla="*/ 3 w 7953"/>
                <a:gd name="T13" fmla="*/ 1 h 842"/>
                <a:gd name="T14" fmla="*/ 3 w 7953"/>
                <a:gd name="T15" fmla="*/ 1 h 842"/>
                <a:gd name="T16" fmla="*/ 3 w 7953"/>
                <a:gd name="T17" fmla="*/ 1 h 842"/>
                <a:gd name="T18" fmla="*/ 3 w 7953"/>
                <a:gd name="T19" fmla="*/ 0 h 842"/>
                <a:gd name="T20" fmla="*/ 3 w 7953"/>
                <a:gd name="T21" fmla="*/ 1 h 842"/>
                <a:gd name="T22" fmla="*/ 3 w 7953"/>
                <a:gd name="T23" fmla="*/ 1 h 842"/>
                <a:gd name="T24" fmla="*/ 4 w 7953"/>
                <a:gd name="T25" fmla="*/ 0 h 842"/>
                <a:gd name="T26" fmla="*/ 4 w 7953"/>
                <a:gd name="T27" fmla="*/ 0 h 842"/>
                <a:gd name="T28" fmla="*/ 4 w 7953"/>
                <a:gd name="T29" fmla="*/ 0 h 842"/>
                <a:gd name="T30" fmla="*/ 5 w 7953"/>
                <a:gd name="T31" fmla="*/ 1 h 842"/>
                <a:gd name="T32" fmla="*/ 5 w 7953"/>
                <a:gd name="T33" fmla="*/ 1 h 842"/>
                <a:gd name="T34" fmla="*/ 5 w 7953"/>
                <a:gd name="T35" fmla="*/ 0 h 842"/>
                <a:gd name="T36" fmla="*/ 5 w 7953"/>
                <a:gd name="T37" fmla="*/ 0 h 842"/>
                <a:gd name="T38" fmla="*/ 5 w 7953"/>
                <a:gd name="T39" fmla="*/ 0 h 842"/>
                <a:gd name="T40" fmla="*/ 6 w 7953"/>
                <a:gd name="T41" fmla="*/ 0 h 842"/>
                <a:gd name="T42" fmla="*/ 6 w 7953"/>
                <a:gd name="T43" fmla="*/ 0 h 842"/>
                <a:gd name="T44" fmla="*/ 6 w 7953"/>
                <a:gd name="T45" fmla="*/ 0 h 842"/>
                <a:gd name="T46" fmla="*/ 7 w 7953"/>
                <a:gd name="T47" fmla="*/ 1 h 842"/>
                <a:gd name="T48" fmla="*/ 6 w 7953"/>
                <a:gd name="T49" fmla="*/ 1 h 842"/>
                <a:gd name="T50" fmla="*/ 7 w 7953"/>
                <a:gd name="T51" fmla="*/ 0 h 842"/>
                <a:gd name="T52" fmla="*/ 7 w 7953"/>
                <a:gd name="T53" fmla="*/ 0 h 842"/>
                <a:gd name="T54" fmla="*/ 7 w 7953"/>
                <a:gd name="T55" fmla="*/ 1 h 842"/>
                <a:gd name="T56" fmla="*/ 8 w 7953"/>
                <a:gd name="T57" fmla="*/ 1 h 842"/>
                <a:gd name="T58" fmla="*/ 7 w 7953"/>
                <a:gd name="T59" fmla="*/ 1 h 842"/>
                <a:gd name="T60" fmla="*/ 7 w 7953"/>
                <a:gd name="T61" fmla="*/ 0 h 842"/>
                <a:gd name="T62" fmla="*/ 8 w 7953"/>
                <a:gd name="T63" fmla="*/ 0 h 842"/>
                <a:gd name="T64" fmla="*/ 8 w 7953"/>
                <a:gd name="T65" fmla="*/ 0 h 842"/>
                <a:gd name="T66" fmla="*/ 9 w 7953"/>
                <a:gd name="T67" fmla="*/ 1 h 842"/>
                <a:gd name="T68" fmla="*/ 9 w 7953"/>
                <a:gd name="T69" fmla="*/ 1 h 842"/>
                <a:gd name="T70" fmla="*/ 9 w 7953"/>
                <a:gd name="T71" fmla="*/ 0 h 842"/>
                <a:gd name="T72" fmla="*/ 9 w 7953"/>
                <a:gd name="T73" fmla="*/ 1 h 842"/>
                <a:gd name="T74" fmla="*/ 10 w 7953"/>
                <a:gd name="T75" fmla="*/ 1 h 842"/>
                <a:gd name="T76" fmla="*/ 10 w 7953"/>
                <a:gd name="T77" fmla="*/ 1 h 842"/>
                <a:gd name="T78" fmla="*/ 9 w 7953"/>
                <a:gd name="T79" fmla="*/ 1 h 842"/>
                <a:gd name="T80" fmla="*/ 10 w 7953"/>
                <a:gd name="T81" fmla="*/ 0 h 842"/>
                <a:gd name="T82" fmla="*/ 10 w 7953"/>
                <a:gd name="T83" fmla="*/ 1 h 842"/>
                <a:gd name="T84" fmla="*/ 10 w 7953"/>
                <a:gd name="T85" fmla="*/ 1 h 842"/>
                <a:gd name="T86" fmla="*/ 11 w 7953"/>
                <a:gd name="T87" fmla="*/ 0 h 842"/>
                <a:gd name="T88" fmla="*/ 11 w 7953"/>
                <a:gd name="T89" fmla="*/ 0 h 842"/>
                <a:gd name="T90" fmla="*/ 11 w 7953"/>
                <a:gd name="T91" fmla="*/ 1 h 842"/>
                <a:gd name="T92" fmla="*/ 12 w 7953"/>
                <a:gd name="T93" fmla="*/ 1 h 842"/>
                <a:gd name="T94" fmla="*/ 11 w 7953"/>
                <a:gd name="T95" fmla="*/ 1 h 842"/>
                <a:gd name="T96" fmla="*/ 12 w 7953"/>
                <a:gd name="T97" fmla="*/ 1 h 842"/>
                <a:gd name="T98" fmla="*/ 12 w 7953"/>
                <a:gd name="T99" fmla="*/ 0 h 842"/>
                <a:gd name="T100" fmla="*/ 12 w 7953"/>
                <a:gd name="T101" fmla="*/ 1 h 842"/>
                <a:gd name="T102" fmla="*/ 12 w 7953"/>
                <a:gd name="T103" fmla="*/ 1 h 842"/>
                <a:gd name="T104" fmla="*/ 12 w 7953"/>
                <a:gd name="T105" fmla="*/ 0 h 842"/>
                <a:gd name="T106" fmla="*/ 13 w 7953"/>
                <a:gd name="T107" fmla="*/ 0 h 842"/>
                <a:gd name="T108" fmla="*/ 13 w 7953"/>
                <a:gd name="T109" fmla="*/ 0 h 842"/>
                <a:gd name="T110" fmla="*/ 13 w 7953"/>
                <a:gd name="T111" fmla="*/ 1 h 842"/>
                <a:gd name="T112" fmla="*/ 13 w 7953"/>
                <a:gd name="T113" fmla="*/ 1 h 842"/>
                <a:gd name="T114" fmla="*/ 14 w 7953"/>
                <a:gd name="T115" fmla="*/ 1 h 842"/>
                <a:gd name="T116" fmla="*/ 14 w 7953"/>
                <a:gd name="T117" fmla="*/ 0 h 842"/>
                <a:gd name="T118" fmla="*/ 15 w 7953"/>
                <a:gd name="T119" fmla="*/ 1 h 842"/>
                <a:gd name="T120" fmla="*/ 14 w 7953"/>
                <a:gd name="T121" fmla="*/ 0 h 842"/>
                <a:gd name="T122" fmla="*/ 15 w 7953"/>
                <a:gd name="T123" fmla="*/ 1 h 842"/>
                <a:gd name="T124" fmla="*/ 15 w 7953"/>
                <a:gd name="T125" fmla="*/ 1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pic>
        <p:nvPicPr>
          <p:cNvPr id="12" name="Picture 4" descr="Q:\Repro 2\New guidelines 2011_12\Final 260411\PPT\OLD\050511\WMF\TATA Patter revised.wmf"/>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1344613"/>
            <a:ext cx="246221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9"/>
          <p:cNvSpPr>
            <a:spLocks noEditPoints="1"/>
          </p:cNvSpPr>
          <p:nvPr userDrawn="1"/>
        </p:nvSpPr>
        <p:spPr bwMode="auto">
          <a:xfrm>
            <a:off x="10963275" y="425450"/>
            <a:ext cx="484188" cy="423863"/>
          </a:xfrm>
          <a:custGeom>
            <a:avLst/>
            <a:gdLst>
              <a:gd name="T0" fmla="*/ 2147483647 w 835"/>
              <a:gd name="T1" fmla="*/ 990879169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396351551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 name="TextBox 32"/>
          <p:cNvSpPr txBox="1">
            <a:spLocks noChangeArrowheads="1"/>
          </p:cNvSpPr>
          <p:nvPr userDrawn="1"/>
        </p:nvSpPr>
        <p:spPr bwMode="auto">
          <a:xfrm>
            <a:off x="412750" y="6300788"/>
            <a:ext cx="32734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yriad Pro"/>
              </a:defRPr>
            </a:lvl1pPr>
            <a:lvl2pPr marL="742950" indent="-285750">
              <a:defRPr>
                <a:solidFill>
                  <a:schemeClr val="tx1"/>
                </a:solidFill>
                <a:latin typeface="Myriad Pro"/>
              </a:defRPr>
            </a:lvl2pPr>
            <a:lvl3pPr marL="1143000" indent="-228600">
              <a:defRPr>
                <a:solidFill>
                  <a:schemeClr val="tx1"/>
                </a:solidFill>
                <a:latin typeface="Myriad Pro"/>
              </a:defRPr>
            </a:lvl3pPr>
            <a:lvl4pPr marL="1600200" indent="-228600">
              <a:defRPr>
                <a:solidFill>
                  <a:schemeClr val="tx1"/>
                </a:solidFill>
                <a:latin typeface="Myriad Pro"/>
              </a:defRPr>
            </a:lvl4pPr>
            <a:lvl5pPr marL="2057400" indent="-228600">
              <a:defRPr>
                <a:solidFill>
                  <a:schemeClr val="tx1"/>
                </a:solidFill>
                <a:latin typeface="Myriad Pro"/>
              </a:defRPr>
            </a:lvl5pPr>
            <a:lvl6pPr marL="2514600" indent="-228600" fontAlgn="base">
              <a:spcBef>
                <a:spcPct val="0"/>
              </a:spcBef>
              <a:spcAft>
                <a:spcPct val="0"/>
              </a:spcAft>
              <a:defRPr>
                <a:solidFill>
                  <a:schemeClr val="tx1"/>
                </a:solidFill>
                <a:latin typeface="Myriad Pro"/>
              </a:defRPr>
            </a:lvl6pPr>
            <a:lvl7pPr marL="2971800" indent="-228600" fontAlgn="base">
              <a:spcBef>
                <a:spcPct val="0"/>
              </a:spcBef>
              <a:spcAft>
                <a:spcPct val="0"/>
              </a:spcAft>
              <a:defRPr>
                <a:solidFill>
                  <a:schemeClr val="tx1"/>
                </a:solidFill>
                <a:latin typeface="Myriad Pro"/>
              </a:defRPr>
            </a:lvl7pPr>
            <a:lvl8pPr marL="3429000" indent="-228600" fontAlgn="base">
              <a:spcBef>
                <a:spcPct val="0"/>
              </a:spcBef>
              <a:spcAft>
                <a:spcPct val="0"/>
              </a:spcAft>
              <a:defRPr>
                <a:solidFill>
                  <a:schemeClr val="tx1"/>
                </a:solidFill>
                <a:latin typeface="Myriad Pro"/>
              </a:defRPr>
            </a:lvl8pPr>
            <a:lvl9pPr marL="3886200" indent="-228600" fontAlgn="base">
              <a:spcBef>
                <a:spcPct val="0"/>
              </a:spcBef>
              <a:spcAft>
                <a:spcPct val="0"/>
              </a:spcAft>
              <a:defRPr>
                <a:solidFill>
                  <a:schemeClr val="tx1"/>
                </a:solidFill>
                <a:latin typeface="Myriad Pro"/>
              </a:defRPr>
            </a:lvl9pPr>
          </a:lstStyle>
          <a:p>
            <a:pPr>
              <a:defRPr/>
            </a:pPr>
            <a:r>
              <a:rPr lang="en-US" sz="800" smtClean="0">
                <a:solidFill>
                  <a:srgbClr val="FFFFFF"/>
                </a:solidFill>
              </a:rPr>
              <a:t>Copyright © 2013 Tata Consultancy Services Limited</a:t>
            </a:r>
            <a:endParaRPr lang="en-IN" sz="800" smtClean="0">
              <a:solidFill>
                <a:srgbClr val="FFFFFF"/>
              </a:solidFill>
            </a:endParaRPr>
          </a:p>
        </p:txBody>
      </p:sp>
      <p:sp>
        <p:nvSpPr>
          <p:cNvPr id="2" name="Title 1"/>
          <p:cNvSpPr>
            <a:spLocks noGrp="1"/>
          </p:cNvSpPr>
          <p:nvPr>
            <p:ph type="ctrTitle"/>
          </p:nvPr>
        </p:nvSpPr>
        <p:spPr>
          <a:xfrm>
            <a:off x="471513" y="3200401"/>
            <a:ext cx="10337562"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71513" y="3858638"/>
            <a:ext cx="10354454"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86288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55180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2" y="3886200"/>
            <a:ext cx="10337562"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0702" y="2906714"/>
            <a:ext cx="10337562"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070134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569484" y="1189037"/>
            <a:ext cx="5371478"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6356005" y="1189037"/>
            <a:ext cx="5371478"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73411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9483" y="1187450"/>
            <a:ext cx="5373591"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9483" y="1916112"/>
            <a:ext cx="5373591"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6332479" y="1187450"/>
            <a:ext cx="5375701"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2479" y="1916112"/>
            <a:ext cx="5375701"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02037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extLst>
      <p:ext uri="{BB962C8B-B14F-4D97-AF65-F5344CB8AC3E}">
        <p14:creationId xmlns:p14="http://schemas.microsoft.com/office/powerpoint/2010/main" val="9915474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03741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9484" y="1125538"/>
            <a:ext cx="4001161" cy="787399"/>
          </a:xfrm>
        </p:spPr>
        <p:txBody>
          <a:bodyPr anchor="b">
            <a:noAutofit/>
          </a:bodyPr>
          <a:lstStyle>
            <a:lvl1pPr algn="l">
              <a:defRPr sz="2200" b="1">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4793549" y="1125538"/>
            <a:ext cx="6798805"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569484" y="1951037"/>
            <a:ext cx="4001161"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1292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5016500" y="6467475"/>
            <a:ext cx="2109788" cy="3905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27380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3805" y="4876801"/>
            <a:ext cx="7297103"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3805" y="1143001"/>
            <a:ext cx="7297103" cy="3660775"/>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a:p>
        </p:txBody>
      </p:sp>
      <p:sp>
        <p:nvSpPr>
          <p:cNvPr id="4" name="Text Placeholder 3"/>
          <p:cNvSpPr>
            <a:spLocks noGrp="1"/>
          </p:cNvSpPr>
          <p:nvPr>
            <p:ph type="body" sz="half" idx="2"/>
          </p:nvPr>
        </p:nvSpPr>
        <p:spPr>
          <a:xfrm>
            <a:off x="2383805" y="5443539"/>
            <a:ext cx="7297103"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9634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682712" y="1190625"/>
            <a:ext cx="11133572" cy="1323975"/>
          </a:xfrm>
          <a:ln>
            <a:solidFill>
              <a:schemeClr val="bg1"/>
            </a:solidFill>
          </a:ln>
        </p:spPr>
        <p:txBody>
          <a:bodyPr rtlCol="0">
            <a:normAutofit/>
          </a:bodyPr>
          <a:lstStyle>
            <a:lvl1pPr>
              <a:buNone/>
              <a:defRPr>
                <a:solidFill>
                  <a:schemeClr val="bg1"/>
                </a:solidFill>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2438755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46836" y="1168400"/>
            <a:ext cx="11209608"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63073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8982" y="1189038"/>
            <a:ext cx="2736414"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550180" y="1189038"/>
            <a:ext cx="8233370"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09935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Rectangle 2"/>
          <p:cNvSpPr/>
          <p:nvPr userDrawn="1"/>
        </p:nvSpPr>
        <p:spPr>
          <a:xfrm>
            <a:off x="0" y="0"/>
            <a:ext cx="12161838" cy="84138"/>
          </a:xfrm>
          <a:prstGeom prst="rect">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693" tIns="60845" rIns="121693" bIns="60845" anchor="ctr"/>
          <a:lstStyle/>
          <a:p>
            <a:pPr algn="ctr" fontAlgn="auto">
              <a:spcBef>
                <a:spcPts val="0"/>
              </a:spcBef>
              <a:spcAft>
                <a:spcPts val="0"/>
              </a:spcAft>
              <a:defRPr/>
            </a:pPr>
            <a:endParaRPr lang="en-IN">
              <a:solidFill>
                <a:prstClr val="white"/>
              </a:solidFill>
            </a:endParaRPr>
          </a:p>
        </p:txBody>
      </p:sp>
      <p:sp>
        <p:nvSpPr>
          <p:cNvPr id="4" name="Right Triangle 3"/>
          <p:cNvSpPr/>
          <p:nvPr userDrawn="1"/>
        </p:nvSpPr>
        <p:spPr>
          <a:xfrm flipH="1">
            <a:off x="11452225" y="6146800"/>
            <a:ext cx="709613" cy="711200"/>
          </a:xfrm>
          <a:prstGeom prst="rtTriangl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693" tIns="60845" rIns="121693" bIns="60845" anchor="ctr"/>
          <a:lstStyle/>
          <a:p>
            <a:pPr algn="ctr" fontAlgn="auto">
              <a:spcBef>
                <a:spcPts val="0"/>
              </a:spcBef>
              <a:spcAft>
                <a:spcPts val="0"/>
              </a:spcAft>
              <a:defRPr/>
            </a:pPr>
            <a:endParaRPr lang="en-IN">
              <a:solidFill>
                <a:prstClr val="white"/>
              </a:solidFill>
            </a:endParaRPr>
          </a:p>
        </p:txBody>
      </p:sp>
      <p:cxnSp>
        <p:nvCxnSpPr>
          <p:cNvPr id="5" name="Straight Connector 4"/>
          <p:cNvCxnSpPr/>
          <p:nvPr userDrawn="1"/>
        </p:nvCxnSpPr>
        <p:spPr>
          <a:xfrm>
            <a:off x="0" y="103188"/>
            <a:ext cx="1216183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2697" y="103188"/>
            <a:ext cx="11857792" cy="811213"/>
          </a:xfrm>
        </p:spPr>
        <p:txBody>
          <a:bodyPr/>
          <a:lstStyle/>
          <a:p>
            <a:r>
              <a:rPr lang="en-US" dirty="0" smtClean="0"/>
              <a:t>Click to edit Master title style</a:t>
            </a:r>
            <a:endParaRPr lang="en-IN" dirty="0"/>
          </a:p>
        </p:txBody>
      </p:sp>
    </p:spTree>
    <p:extLst>
      <p:ext uri="{BB962C8B-B14F-4D97-AF65-F5344CB8AC3E}">
        <p14:creationId xmlns:p14="http://schemas.microsoft.com/office/powerpoint/2010/main" val="3295595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2_Custom Layout">
    <p:spTree>
      <p:nvGrpSpPr>
        <p:cNvPr id="1" name=""/>
        <p:cNvGrpSpPr/>
        <p:nvPr/>
      </p:nvGrpSpPr>
      <p:grpSpPr>
        <a:xfrm>
          <a:off x="0" y="0"/>
          <a:ext cx="0" cy="0"/>
          <a:chOff x="0" y="0"/>
          <a:chExt cx="0" cy="0"/>
        </a:xfrm>
      </p:grpSpPr>
      <p:pic>
        <p:nvPicPr>
          <p:cNvPr id="3"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5" y="-96838"/>
            <a:ext cx="12453938" cy="702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225" y="-96838"/>
            <a:ext cx="3421063" cy="702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userDrawn="1"/>
        </p:nvGrpSpPr>
        <p:grpSpPr>
          <a:xfrm>
            <a:off x="-22524" y="5179787"/>
            <a:ext cx="3873774" cy="892175"/>
            <a:chOff x="-1" y="1270000"/>
            <a:chExt cx="2870201" cy="892175"/>
          </a:xfrm>
          <a:solidFill>
            <a:schemeClr val="bg1">
              <a:alpha val="25000"/>
            </a:schemeClr>
          </a:solidFill>
        </p:grpSpPr>
        <p:sp>
          <p:nvSpPr>
            <p:cNvPr id="6" name="Rectangle 5"/>
            <p:cNvSpPr/>
            <p:nvPr/>
          </p:nvSpPr>
          <p:spPr>
            <a:xfrm>
              <a:off x="1294341" y="1270000"/>
              <a:ext cx="730250" cy="22225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prstClr val="white"/>
                </a:solidFill>
              </a:endParaRPr>
            </a:p>
          </p:txBody>
        </p:sp>
        <p:sp>
          <p:nvSpPr>
            <p:cNvPr id="7" name="Rectangle 6"/>
            <p:cNvSpPr/>
            <p:nvPr/>
          </p:nvSpPr>
          <p:spPr>
            <a:xfrm>
              <a:off x="1294341" y="1600200"/>
              <a:ext cx="730250" cy="22225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prstClr val="white"/>
                </a:solidFill>
              </a:endParaRPr>
            </a:p>
          </p:txBody>
        </p:sp>
        <p:sp>
          <p:nvSpPr>
            <p:cNvPr id="8" name="Rectangle 7"/>
            <p:cNvSpPr/>
            <p:nvPr/>
          </p:nvSpPr>
          <p:spPr>
            <a:xfrm>
              <a:off x="1294341" y="1939925"/>
              <a:ext cx="730250" cy="22225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prstClr val="white"/>
                </a:solidFill>
              </a:endParaRPr>
            </a:p>
          </p:txBody>
        </p:sp>
        <p:sp>
          <p:nvSpPr>
            <p:cNvPr id="9" name="Rectangle 8"/>
            <p:cNvSpPr/>
            <p:nvPr/>
          </p:nvSpPr>
          <p:spPr>
            <a:xfrm>
              <a:off x="2139950" y="1270000"/>
              <a:ext cx="730250" cy="22225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prstClr val="white"/>
                </a:solidFill>
              </a:endParaRPr>
            </a:p>
          </p:txBody>
        </p:sp>
        <p:sp>
          <p:nvSpPr>
            <p:cNvPr id="10" name="Rectangle 9"/>
            <p:cNvSpPr/>
            <p:nvPr/>
          </p:nvSpPr>
          <p:spPr>
            <a:xfrm>
              <a:off x="2139950" y="1600200"/>
              <a:ext cx="730250" cy="22225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prstClr val="white"/>
                </a:solidFill>
              </a:endParaRPr>
            </a:p>
          </p:txBody>
        </p:sp>
        <p:sp>
          <p:nvSpPr>
            <p:cNvPr id="11" name="Rectangle 10"/>
            <p:cNvSpPr/>
            <p:nvPr/>
          </p:nvSpPr>
          <p:spPr>
            <a:xfrm>
              <a:off x="2139950" y="1939925"/>
              <a:ext cx="730250" cy="22225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prstClr val="white"/>
                </a:solidFill>
              </a:endParaRPr>
            </a:p>
          </p:txBody>
        </p:sp>
        <p:sp>
          <p:nvSpPr>
            <p:cNvPr id="12" name="Rectangle 11"/>
            <p:cNvSpPr/>
            <p:nvPr/>
          </p:nvSpPr>
          <p:spPr>
            <a:xfrm>
              <a:off x="-1" y="1270000"/>
              <a:ext cx="333375" cy="22225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prstClr val="white"/>
                </a:solidFill>
              </a:endParaRPr>
            </a:p>
          </p:txBody>
        </p:sp>
        <p:sp>
          <p:nvSpPr>
            <p:cNvPr id="13" name="Rectangle 12"/>
            <p:cNvSpPr/>
            <p:nvPr/>
          </p:nvSpPr>
          <p:spPr>
            <a:xfrm>
              <a:off x="-1" y="1600200"/>
              <a:ext cx="333375" cy="22225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prstClr val="white"/>
                </a:solidFill>
              </a:endParaRPr>
            </a:p>
          </p:txBody>
        </p:sp>
        <p:sp>
          <p:nvSpPr>
            <p:cNvPr id="14" name="Rectangle 13"/>
            <p:cNvSpPr/>
            <p:nvPr/>
          </p:nvSpPr>
          <p:spPr>
            <a:xfrm>
              <a:off x="-1" y="1939925"/>
              <a:ext cx="333376" cy="22225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prstClr val="white"/>
                </a:solidFill>
              </a:endParaRPr>
            </a:p>
          </p:txBody>
        </p:sp>
        <p:sp>
          <p:nvSpPr>
            <p:cNvPr id="15" name="Rectangle 14"/>
            <p:cNvSpPr/>
            <p:nvPr/>
          </p:nvSpPr>
          <p:spPr>
            <a:xfrm>
              <a:off x="448733" y="1270000"/>
              <a:ext cx="730250" cy="22225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prstClr val="white"/>
                </a:solidFill>
              </a:endParaRPr>
            </a:p>
          </p:txBody>
        </p:sp>
        <p:sp>
          <p:nvSpPr>
            <p:cNvPr id="16" name="Rectangle 15"/>
            <p:cNvSpPr/>
            <p:nvPr/>
          </p:nvSpPr>
          <p:spPr>
            <a:xfrm>
              <a:off x="448733" y="1600200"/>
              <a:ext cx="730250" cy="22225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prstClr val="white"/>
                </a:solidFill>
              </a:endParaRPr>
            </a:p>
          </p:txBody>
        </p:sp>
        <p:sp>
          <p:nvSpPr>
            <p:cNvPr id="17" name="Rectangle 16"/>
            <p:cNvSpPr/>
            <p:nvPr/>
          </p:nvSpPr>
          <p:spPr>
            <a:xfrm>
              <a:off x="448733" y="1939925"/>
              <a:ext cx="730250" cy="22225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prstClr val="white"/>
                </a:solidFill>
              </a:endParaRPr>
            </a:p>
          </p:txBody>
        </p:sp>
      </p:grpSp>
      <p:sp>
        <p:nvSpPr>
          <p:cNvPr id="18" name="Rectangle 17"/>
          <p:cNvSpPr/>
          <p:nvPr userDrawn="1"/>
        </p:nvSpPr>
        <p:spPr>
          <a:xfrm rot="5400000">
            <a:off x="-668337" y="2851149"/>
            <a:ext cx="7031038" cy="1135063"/>
          </a:xfrm>
          <a:prstGeom prst="rect">
            <a:avLst/>
          </a:prstGeom>
          <a:solidFill>
            <a:schemeClr val="bg2">
              <a:lumMod val="60000"/>
              <a:lumOff val="40000"/>
              <a:alpha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prstClr val="white"/>
              </a:solidFill>
            </a:endParaRPr>
          </a:p>
        </p:txBody>
      </p:sp>
      <p:grpSp>
        <p:nvGrpSpPr>
          <p:cNvPr id="19" name="Group 38"/>
          <p:cNvGrpSpPr>
            <a:grpSpLocks/>
          </p:cNvGrpSpPr>
          <p:nvPr userDrawn="1"/>
        </p:nvGrpSpPr>
        <p:grpSpPr bwMode="auto">
          <a:xfrm>
            <a:off x="-485775" y="290513"/>
            <a:ext cx="4108450" cy="3087687"/>
            <a:chOff x="6510791" y="-1490879"/>
            <a:chExt cx="3088358" cy="3088358"/>
          </a:xfrm>
        </p:grpSpPr>
        <p:sp>
          <p:nvSpPr>
            <p:cNvPr id="20" name="Oval 19"/>
            <p:cNvSpPr/>
            <p:nvPr userDrawn="1"/>
          </p:nvSpPr>
          <p:spPr>
            <a:xfrm>
              <a:off x="6893853" y="-319049"/>
              <a:ext cx="1059684" cy="105909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prstClr val="white"/>
                </a:solidFill>
              </a:endParaRPr>
            </a:p>
          </p:txBody>
        </p:sp>
        <p:sp>
          <p:nvSpPr>
            <p:cNvPr id="21" name="Oval 20"/>
            <p:cNvSpPr/>
            <p:nvPr userDrawn="1"/>
          </p:nvSpPr>
          <p:spPr>
            <a:xfrm>
              <a:off x="6510791" y="-1490879"/>
              <a:ext cx="3088358" cy="308835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prstClr val="white"/>
                </a:solidFill>
              </a:endParaRPr>
            </a:p>
          </p:txBody>
        </p:sp>
        <p:sp>
          <p:nvSpPr>
            <p:cNvPr id="22" name="TextBox 41"/>
            <p:cNvSpPr txBox="1">
              <a:spLocks noChangeArrowheads="1"/>
            </p:cNvSpPr>
            <p:nvPr userDrawn="1"/>
          </p:nvSpPr>
          <p:spPr bwMode="auto">
            <a:xfrm>
              <a:off x="7046600" y="9634"/>
              <a:ext cx="755382" cy="4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yriad Pro"/>
                </a:defRPr>
              </a:lvl1pPr>
              <a:lvl2pPr marL="742950" indent="-285750">
                <a:defRPr>
                  <a:solidFill>
                    <a:schemeClr val="tx1"/>
                  </a:solidFill>
                  <a:latin typeface="Myriad Pro"/>
                </a:defRPr>
              </a:lvl2pPr>
              <a:lvl3pPr marL="1143000" indent="-228600">
                <a:defRPr>
                  <a:solidFill>
                    <a:schemeClr val="tx1"/>
                  </a:solidFill>
                  <a:latin typeface="Myriad Pro"/>
                </a:defRPr>
              </a:lvl3pPr>
              <a:lvl4pPr marL="1600200" indent="-228600">
                <a:defRPr>
                  <a:solidFill>
                    <a:schemeClr val="tx1"/>
                  </a:solidFill>
                  <a:latin typeface="Myriad Pro"/>
                </a:defRPr>
              </a:lvl4pPr>
              <a:lvl5pPr marL="2057400" indent="-228600">
                <a:defRPr>
                  <a:solidFill>
                    <a:schemeClr val="tx1"/>
                  </a:solidFill>
                  <a:latin typeface="Myriad Pro"/>
                </a:defRPr>
              </a:lvl5pPr>
              <a:lvl6pPr marL="2514600" indent="-228600" fontAlgn="base">
                <a:spcBef>
                  <a:spcPct val="0"/>
                </a:spcBef>
                <a:spcAft>
                  <a:spcPct val="0"/>
                </a:spcAft>
                <a:defRPr>
                  <a:solidFill>
                    <a:schemeClr val="tx1"/>
                  </a:solidFill>
                  <a:latin typeface="Myriad Pro"/>
                </a:defRPr>
              </a:lvl6pPr>
              <a:lvl7pPr marL="2971800" indent="-228600" fontAlgn="base">
                <a:spcBef>
                  <a:spcPct val="0"/>
                </a:spcBef>
                <a:spcAft>
                  <a:spcPct val="0"/>
                </a:spcAft>
                <a:defRPr>
                  <a:solidFill>
                    <a:schemeClr val="tx1"/>
                  </a:solidFill>
                  <a:latin typeface="Myriad Pro"/>
                </a:defRPr>
              </a:lvl7pPr>
              <a:lvl8pPr marL="3429000" indent="-228600" fontAlgn="base">
                <a:spcBef>
                  <a:spcPct val="0"/>
                </a:spcBef>
                <a:spcAft>
                  <a:spcPct val="0"/>
                </a:spcAft>
                <a:defRPr>
                  <a:solidFill>
                    <a:schemeClr val="tx1"/>
                  </a:solidFill>
                  <a:latin typeface="Myriad Pro"/>
                </a:defRPr>
              </a:lvl8pPr>
              <a:lvl9pPr marL="3886200" indent="-228600" fontAlgn="base">
                <a:spcBef>
                  <a:spcPct val="0"/>
                </a:spcBef>
                <a:spcAft>
                  <a:spcPct val="0"/>
                </a:spcAft>
                <a:defRPr>
                  <a:solidFill>
                    <a:schemeClr val="tx1"/>
                  </a:solidFill>
                  <a:latin typeface="Myriad Pro"/>
                </a:defRPr>
              </a:lvl9pPr>
            </a:lstStyle>
            <a:p>
              <a:pPr algn="ctr">
                <a:defRPr/>
              </a:pPr>
              <a:r>
                <a:rPr lang="en-US" sz="1000" b="1" smtClean="0">
                  <a:solidFill>
                    <a:srgbClr val="FFFFFF"/>
                  </a:solidFill>
                  <a:latin typeface="Helvetica" pitchFamily="34" charset="0"/>
                </a:rPr>
                <a:t>TCS DIGITAL </a:t>
              </a:r>
            </a:p>
            <a:p>
              <a:pPr algn="ctr">
                <a:defRPr/>
              </a:pPr>
              <a:r>
                <a:rPr lang="en-US" sz="1000" b="1" smtClean="0">
                  <a:solidFill>
                    <a:srgbClr val="FFFFFF"/>
                  </a:solidFill>
                  <a:latin typeface="Helvetica" pitchFamily="34" charset="0"/>
                </a:rPr>
                <a:t>ENTERPRISE</a:t>
              </a:r>
              <a:endParaRPr lang="en-IN" sz="1000" b="1" smtClean="0">
                <a:solidFill>
                  <a:srgbClr val="FFFFFF"/>
                </a:solidFill>
                <a:latin typeface="Helvetica" pitchFamily="34" charset="0"/>
              </a:endParaRPr>
            </a:p>
          </p:txBody>
        </p:sp>
      </p:grpSp>
      <p:sp>
        <p:nvSpPr>
          <p:cNvPr id="2" name="Title 1"/>
          <p:cNvSpPr>
            <a:spLocks noGrp="1"/>
          </p:cNvSpPr>
          <p:nvPr>
            <p:ph type="title"/>
          </p:nvPr>
        </p:nvSpPr>
        <p:spPr>
          <a:xfrm>
            <a:off x="3749900" y="2743200"/>
            <a:ext cx="8006543" cy="2819400"/>
          </a:xfrm>
        </p:spPr>
        <p:txBody>
          <a:bodyPr>
            <a:normAutofit/>
          </a:bodyPr>
          <a:lstStyle>
            <a:lvl1pPr>
              <a:defRPr sz="40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31942973"/>
      </p:ext>
    </p:extLst>
  </p:cSld>
  <p:clrMapOvr>
    <a:masterClrMapping/>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472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682712" y="1190625"/>
            <a:ext cx="11133572" cy="1323975"/>
          </a:xfrm>
          <a:ln>
            <a:solidFill>
              <a:schemeClr val="bg1"/>
            </a:solidFill>
          </a:ln>
        </p:spPr>
        <p:txBody>
          <a:bodyPr rtlCol="0">
            <a:normAutofit/>
          </a:bodyPr>
          <a:lstStyle>
            <a:lvl1pPr>
              <a:buNone/>
              <a:defRPr>
                <a:solidFill>
                  <a:schemeClr val="bg1"/>
                </a:solidFill>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270518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1330" y="1"/>
            <a:ext cx="10008695" cy="820550"/>
          </a:xfrm>
          <a:prstGeom prst="rect">
            <a:avLst/>
          </a:prstGeom>
        </p:spPr>
        <p:txBody>
          <a:bodyPr lIns="91435" tIns="45717" rIns="91435" bIns="45717" anchor="ctr">
            <a:noAutofit/>
          </a:bodyPr>
          <a:lstStyle>
            <a:lvl1pPr>
              <a:defRPr sz="2693"/>
            </a:lvl1pPr>
          </a:lstStyle>
          <a:p>
            <a:r>
              <a:rPr lang="en-US" dirty="0" err="1" smtClean="0"/>
              <a:t>dit</a:t>
            </a:r>
            <a:r>
              <a:rPr lang="en-US" dirty="0" smtClean="0"/>
              <a:t> Master title style</a:t>
            </a:r>
            <a:endParaRPr lang="en-US" dirty="0"/>
          </a:p>
        </p:txBody>
      </p:sp>
    </p:spTree>
    <p:extLst>
      <p:ext uri="{BB962C8B-B14F-4D97-AF65-F5344CB8AC3E}">
        <p14:creationId xmlns:p14="http://schemas.microsoft.com/office/powerpoint/2010/main" val="180634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610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546836" y="1189037"/>
            <a:ext cx="11209608" cy="4525963"/>
          </a:xfrm>
          <a:prstGeom prst="rect">
            <a:avLst/>
          </a:prstGeom>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1905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52660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9064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8013" y="2743200"/>
            <a:ext cx="10945812" cy="639763"/>
          </a:xfrm>
        </p:spPr>
        <p:txBody>
          <a:bodyPr/>
          <a:lstStyle/>
          <a:p>
            <a:r>
              <a:rPr lang="en-US" smtClean="0"/>
              <a:t>Click to edit Master title style</a:t>
            </a:r>
            <a:endParaRPr lang="en-US"/>
          </a:p>
        </p:txBody>
      </p:sp>
      <p:sp>
        <p:nvSpPr>
          <p:cNvPr id="3" name="Content Placeholder 2"/>
          <p:cNvSpPr>
            <a:spLocks noGrp="1"/>
          </p:cNvSpPr>
          <p:nvPr>
            <p:ph idx="1"/>
          </p:nvPr>
        </p:nvSpPr>
        <p:spPr>
          <a:xfrm>
            <a:off x="608013" y="1600200"/>
            <a:ext cx="10945812"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10701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w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3.w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4.wmf"/><Relationship Id="rId4" Type="http://schemas.openxmlformats.org/officeDocument/2006/relationships/image" Target="../media/image3.w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2.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wmf"/><Relationship Id="rId2" Type="http://schemas.openxmlformats.org/officeDocument/2006/relationships/slideLayout" Target="../slideLayouts/slideLayout13.xml"/><Relationship Id="rId16" Type="http://schemas.openxmlformats.org/officeDocument/2006/relationships/theme" Target="../theme/theme6.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304800" y="304800"/>
            <a:ext cx="404813"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 name="Rectangle 80"/>
          <p:cNvSpPr/>
          <p:nvPr/>
        </p:nvSpPr>
        <p:spPr>
          <a:xfrm>
            <a:off x="0" y="0"/>
            <a:ext cx="12161838" cy="81915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1"/>
          <p:cNvSpPr>
            <a:spLocks noGrp="1"/>
          </p:cNvSpPr>
          <p:nvPr>
            <p:ph type="title"/>
          </p:nvPr>
        </p:nvSpPr>
        <p:spPr bwMode="auto">
          <a:xfrm>
            <a:off x="1065213" y="166688"/>
            <a:ext cx="100330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Text Placeholder 2"/>
          <p:cNvSpPr>
            <a:spLocks noGrp="1"/>
          </p:cNvSpPr>
          <p:nvPr>
            <p:ph type="body" idx="1"/>
          </p:nvPr>
        </p:nvSpPr>
        <p:spPr bwMode="auto">
          <a:xfrm>
            <a:off x="546100" y="1189038"/>
            <a:ext cx="1121092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p:txBody>
      </p:sp>
      <p:sp>
        <p:nvSpPr>
          <p:cNvPr id="9" name="Rectangle 71"/>
          <p:cNvSpPr txBox="1">
            <a:spLocks noChangeArrowheads="1"/>
          </p:cNvSpPr>
          <p:nvPr/>
        </p:nvSpPr>
        <p:spPr bwMode="auto">
          <a:xfrm>
            <a:off x="10945813" y="6464300"/>
            <a:ext cx="882650"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6E7C8A91-648B-4AF3-977E-BD91DE532AB3}" type="slidenum">
              <a:rPr lang="en-US" sz="1200" smtClean="0">
                <a:solidFill>
                  <a:schemeClr val="tx1"/>
                </a:solidFill>
                <a:latin typeface="Myriad Pro" pitchFamily="34" charset="0"/>
                <a:cs typeface="+mn-cs"/>
              </a:rPr>
              <a:pPr algn="r" fontAlgn="auto">
                <a:spcBef>
                  <a:spcPts val="0"/>
                </a:spcBef>
                <a:spcAft>
                  <a:spcPts val="0"/>
                </a:spcAft>
                <a:defRPr/>
              </a:pPr>
              <a:t>‹#›</a:t>
            </a:fld>
            <a:r>
              <a:rPr lang="en-US" sz="1200" dirty="0" smtClean="0">
                <a:solidFill>
                  <a:schemeClr val="tx1"/>
                </a:solidFill>
                <a:latin typeface="Myriad Pro" pitchFamily="34" charset="0"/>
                <a:cs typeface="+mn-cs"/>
              </a:rPr>
              <a:t> </a:t>
            </a:r>
            <a:endParaRPr lang="en-US" sz="1200" dirty="0">
              <a:solidFill>
                <a:schemeClr val="tx1"/>
              </a:solidFill>
              <a:latin typeface="Myriad Pro" pitchFamily="34" charset="0"/>
              <a:cs typeface="+mn-cs"/>
            </a:endParaRPr>
          </a:p>
        </p:txBody>
      </p:sp>
      <p:sp>
        <p:nvSpPr>
          <p:cNvPr id="1031" name="AutoShape 3"/>
          <p:cNvSpPr>
            <a:spLocks noChangeAspect="1" noChangeArrowheads="1" noTextEdit="1"/>
          </p:cNvSpPr>
          <p:nvPr/>
        </p:nvSpPr>
        <p:spPr bwMode="auto">
          <a:xfrm>
            <a:off x="0" y="3810000"/>
            <a:ext cx="12161838"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pic>
        <p:nvPicPr>
          <p:cNvPr id="1032" name="Picture 2" descr="Q:\Repro 2\New guidelines 2011_12\Final 260411\PPT\OLD\050511\WMF\text slide pattern_2 boxes_060511.wmf"/>
          <p:cNvPicPr>
            <a:picLocks noChangeAspect="1" noChangeArrowheads="1"/>
          </p:cNvPicPr>
          <p:nvPr userDrawn="1"/>
        </p:nvPicPr>
        <p:blipFill>
          <a:blip r:embed="rId6" cstate="email">
            <a:extLst>
              <a:ext uri="{28A0092B-C50C-407E-A947-70E740481C1C}">
                <a14:useLocalDpi xmlns:a14="http://schemas.microsoft.com/office/drawing/2010/main" val="0"/>
              </a:ext>
            </a:extLst>
          </a:blip>
          <a:srcRect/>
          <a:stretch>
            <a:fillRect/>
          </a:stretch>
        </p:blipFill>
        <p:spPr bwMode="auto">
          <a:xfrm>
            <a:off x="0" y="0"/>
            <a:ext cx="9556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3" name="Group 8"/>
          <p:cNvGrpSpPr>
            <a:grpSpLocks noChangeAspect="1"/>
          </p:cNvGrpSpPr>
          <p:nvPr userDrawn="1"/>
        </p:nvGrpSpPr>
        <p:grpSpPr bwMode="auto">
          <a:xfrm>
            <a:off x="425450" y="6426200"/>
            <a:ext cx="2422525" cy="279400"/>
            <a:chOff x="240" y="3744"/>
            <a:chExt cx="2055" cy="237"/>
          </a:xfrm>
        </p:grpSpPr>
        <p:sp>
          <p:nvSpPr>
            <p:cNvPr id="1036" name="AutoShape 7"/>
            <p:cNvSpPr>
              <a:spLocks noChangeAspect="1" noChangeArrowheads="1" noTextEdit="1"/>
            </p:cNvSpPr>
            <p:nvPr userDrawn="1"/>
          </p:nvSpPr>
          <p:spPr bwMode="auto">
            <a:xfrm>
              <a:off x="240" y="3744"/>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7" name="Freeform 9"/>
            <p:cNvSpPr>
              <a:spLocks noEditPoints="1"/>
            </p:cNvSpPr>
            <p:nvPr userDrawn="1"/>
          </p:nvSpPr>
          <p:spPr bwMode="auto">
            <a:xfrm>
              <a:off x="1355" y="3744"/>
              <a:ext cx="462" cy="80"/>
            </a:xfrm>
            <a:custGeom>
              <a:avLst/>
              <a:gdLst>
                <a:gd name="T0" fmla="*/ 7 w 3691"/>
                <a:gd name="T1" fmla="*/ 1 h 641"/>
                <a:gd name="T2" fmla="*/ 7 w 3691"/>
                <a:gd name="T3" fmla="*/ 1 h 641"/>
                <a:gd name="T4" fmla="*/ 7 w 3691"/>
                <a:gd name="T5" fmla="*/ 1 h 641"/>
                <a:gd name="T6" fmla="*/ 7 w 3691"/>
                <a:gd name="T7" fmla="*/ 1 h 641"/>
                <a:gd name="T8" fmla="*/ 7 w 3691"/>
                <a:gd name="T9" fmla="*/ 0 h 641"/>
                <a:gd name="T10" fmla="*/ 7 w 3691"/>
                <a:gd name="T11" fmla="*/ 0 h 641"/>
                <a:gd name="T12" fmla="*/ 7 w 3691"/>
                <a:gd name="T13" fmla="*/ 0 h 641"/>
                <a:gd name="T14" fmla="*/ 7 w 3691"/>
                <a:gd name="T15" fmla="*/ 0 h 641"/>
                <a:gd name="T16" fmla="*/ 7 w 3691"/>
                <a:gd name="T17" fmla="*/ 0 h 641"/>
                <a:gd name="T18" fmla="*/ 7 w 3691"/>
                <a:gd name="T19" fmla="*/ 0 h 641"/>
                <a:gd name="T20" fmla="*/ 7 w 3691"/>
                <a:gd name="T21" fmla="*/ 1 h 641"/>
                <a:gd name="T22" fmla="*/ 7 w 3691"/>
                <a:gd name="T23" fmla="*/ 1 h 641"/>
                <a:gd name="T24" fmla="*/ 7 w 3691"/>
                <a:gd name="T25" fmla="*/ 1 h 641"/>
                <a:gd name="T26" fmla="*/ 7 w 3691"/>
                <a:gd name="T27" fmla="*/ 1 h 641"/>
                <a:gd name="T28" fmla="*/ 7 w 3691"/>
                <a:gd name="T29" fmla="*/ 1 h 641"/>
                <a:gd name="T30" fmla="*/ 6 w 3691"/>
                <a:gd name="T31" fmla="*/ 1 h 641"/>
                <a:gd name="T32" fmla="*/ 5 w 3691"/>
                <a:gd name="T33" fmla="*/ 1 h 641"/>
                <a:gd name="T34" fmla="*/ 5 w 3691"/>
                <a:gd name="T35" fmla="*/ 1 h 641"/>
                <a:gd name="T36" fmla="*/ 5 w 3691"/>
                <a:gd name="T37" fmla="*/ 1 h 641"/>
                <a:gd name="T38" fmla="*/ 5 w 3691"/>
                <a:gd name="T39" fmla="*/ 0 h 641"/>
                <a:gd name="T40" fmla="*/ 5 w 3691"/>
                <a:gd name="T41" fmla="*/ 0 h 641"/>
                <a:gd name="T42" fmla="*/ 5 w 3691"/>
                <a:gd name="T43" fmla="*/ 0 h 641"/>
                <a:gd name="T44" fmla="*/ 5 w 3691"/>
                <a:gd name="T45" fmla="*/ 0 h 641"/>
                <a:gd name="T46" fmla="*/ 5 w 3691"/>
                <a:gd name="T47" fmla="*/ 0 h 641"/>
                <a:gd name="T48" fmla="*/ 5 w 3691"/>
                <a:gd name="T49" fmla="*/ 0 h 641"/>
                <a:gd name="T50" fmla="*/ 5 w 3691"/>
                <a:gd name="T51" fmla="*/ 0 h 641"/>
                <a:gd name="T52" fmla="*/ 5 w 3691"/>
                <a:gd name="T53" fmla="*/ 1 h 641"/>
                <a:gd name="T54" fmla="*/ 5 w 3691"/>
                <a:gd name="T55" fmla="*/ 1 h 641"/>
                <a:gd name="T56" fmla="*/ 5 w 3691"/>
                <a:gd name="T57" fmla="*/ 1 h 641"/>
                <a:gd name="T58" fmla="*/ 5 w 3691"/>
                <a:gd name="T59" fmla="*/ 1 h 641"/>
                <a:gd name="T60" fmla="*/ 4 w 3691"/>
                <a:gd name="T61" fmla="*/ 1 h 641"/>
                <a:gd name="T62" fmla="*/ 3 w 3691"/>
                <a:gd name="T63" fmla="*/ 1 h 641"/>
                <a:gd name="T64" fmla="*/ 3 w 3691"/>
                <a:gd name="T65" fmla="*/ 0 h 641"/>
                <a:gd name="T66" fmla="*/ 2 w 3691"/>
                <a:gd name="T67" fmla="*/ 0 h 641"/>
                <a:gd name="T68" fmla="*/ 3 w 3691"/>
                <a:gd name="T69" fmla="*/ 0 h 641"/>
                <a:gd name="T70" fmla="*/ 2 w 3691"/>
                <a:gd name="T71" fmla="*/ 0 h 641"/>
                <a:gd name="T72" fmla="*/ 2 w 3691"/>
                <a:gd name="T73" fmla="*/ 1 h 641"/>
                <a:gd name="T74" fmla="*/ 2 w 3691"/>
                <a:gd name="T75" fmla="*/ 1 h 641"/>
                <a:gd name="T76" fmla="*/ 3 w 3691"/>
                <a:gd name="T77" fmla="*/ 1 h 641"/>
                <a:gd name="T78" fmla="*/ 3 w 3691"/>
                <a:gd name="T79" fmla="*/ 1 h 641"/>
                <a:gd name="T80" fmla="*/ 3 w 3691"/>
                <a:gd name="T81" fmla="*/ 1 h 641"/>
                <a:gd name="T82" fmla="*/ 3 w 3691"/>
                <a:gd name="T83" fmla="*/ 0 h 641"/>
                <a:gd name="T84" fmla="*/ 3 w 3691"/>
                <a:gd name="T85" fmla="*/ 0 h 641"/>
                <a:gd name="T86" fmla="*/ 3 w 3691"/>
                <a:gd name="T87" fmla="*/ 0 h 641"/>
                <a:gd name="T88" fmla="*/ 2 w 3691"/>
                <a:gd name="T89" fmla="*/ 0 h 641"/>
                <a:gd name="T90" fmla="*/ 2 w 3691"/>
                <a:gd name="T91" fmla="*/ 1 h 641"/>
                <a:gd name="T92" fmla="*/ 0 w 3691"/>
                <a:gd name="T93" fmla="*/ 1 h 641"/>
                <a:gd name="T94" fmla="*/ 1 w 3691"/>
                <a:gd name="T95" fmla="*/ 1 h 641"/>
                <a:gd name="T96" fmla="*/ 1 w 3691"/>
                <a:gd name="T97" fmla="*/ 1 h 641"/>
                <a:gd name="T98" fmla="*/ 1 w 3691"/>
                <a:gd name="T99" fmla="*/ 1 h 641"/>
                <a:gd name="T100" fmla="*/ 0 w 3691"/>
                <a:gd name="T101" fmla="*/ 0 h 641"/>
                <a:gd name="T102" fmla="*/ 0 w 3691"/>
                <a:gd name="T103" fmla="*/ 0 h 641"/>
                <a:gd name="T104" fmla="*/ 0 w 3691"/>
                <a:gd name="T105" fmla="*/ 0 h 641"/>
                <a:gd name="T106" fmla="*/ 1 w 3691"/>
                <a:gd name="T107" fmla="*/ 0 h 641"/>
                <a:gd name="T108" fmla="*/ 1 w 3691"/>
                <a:gd name="T109" fmla="*/ 0 h 641"/>
                <a:gd name="T110" fmla="*/ 0 w 3691"/>
                <a:gd name="T111" fmla="*/ 0 h 641"/>
                <a:gd name="T112" fmla="*/ 0 w 3691"/>
                <a:gd name="T113" fmla="*/ 0 h 641"/>
                <a:gd name="T114" fmla="*/ 0 w 3691"/>
                <a:gd name="T115" fmla="*/ 1 h 641"/>
                <a:gd name="T116" fmla="*/ 1 w 3691"/>
                <a:gd name="T117" fmla="*/ 1 h 641"/>
                <a:gd name="T118" fmla="*/ 1 w 3691"/>
                <a:gd name="T119" fmla="*/ 1 h 641"/>
                <a:gd name="T120" fmla="*/ 0 w 3691"/>
                <a:gd name="T121" fmla="*/ 1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8" name="Freeform 10"/>
            <p:cNvSpPr>
              <a:spLocks noEditPoints="1"/>
            </p:cNvSpPr>
            <p:nvPr userDrawn="1"/>
          </p:nvSpPr>
          <p:spPr bwMode="auto">
            <a:xfrm>
              <a:off x="590" y="3744"/>
              <a:ext cx="737" cy="80"/>
            </a:xfrm>
            <a:custGeom>
              <a:avLst/>
              <a:gdLst>
                <a:gd name="T0" fmla="*/ 11 w 5893"/>
                <a:gd name="T1" fmla="*/ 0 h 641"/>
                <a:gd name="T2" fmla="*/ 10 w 5893"/>
                <a:gd name="T3" fmla="*/ 1 h 641"/>
                <a:gd name="T4" fmla="*/ 10 w 5893"/>
                <a:gd name="T5" fmla="*/ 1 h 641"/>
                <a:gd name="T6" fmla="*/ 10 w 5893"/>
                <a:gd name="T7" fmla="*/ 0 h 641"/>
                <a:gd name="T8" fmla="*/ 10 w 5893"/>
                <a:gd name="T9" fmla="*/ 0 h 641"/>
                <a:gd name="T10" fmla="*/ 10 w 5893"/>
                <a:gd name="T11" fmla="*/ 0 h 641"/>
                <a:gd name="T12" fmla="*/ 10 w 5893"/>
                <a:gd name="T13" fmla="*/ 0 h 641"/>
                <a:gd name="T14" fmla="*/ 10 w 5893"/>
                <a:gd name="T15" fmla="*/ 0 h 641"/>
                <a:gd name="T16" fmla="*/ 10 w 5893"/>
                <a:gd name="T17" fmla="*/ 1 h 641"/>
                <a:gd name="T18" fmla="*/ 10 w 5893"/>
                <a:gd name="T19" fmla="*/ 1 h 641"/>
                <a:gd name="T20" fmla="*/ 10 w 5893"/>
                <a:gd name="T21" fmla="*/ 1 h 641"/>
                <a:gd name="T22" fmla="*/ 9 w 5893"/>
                <a:gd name="T23" fmla="*/ 0 h 641"/>
                <a:gd name="T24" fmla="*/ 9 w 5893"/>
                <a:gd name="T25" fmla="*/ 1 h 641"/>
                <a:gd name="T26" fmla="*/ 9 w 5893"/>
                <a:gd name="T27" fmla="*/ 1 h 641"/>
                <a:gd name="T28" fmla="*/ 8 w 5893"/>
                <a:gd name="T29" fmla="*/ 0 h 641"/>
                <a:gd name="T30" fmla="*/ 8 w 5893"/>
                <a:gd name="T31" fmla="*/ 1 h 641"/>
                <a:gd name="T32" fmla="*/ 6 w 5893"/>
                <a:gd name="T33" fmla="*/ 0 h 641"/>
                <a:gd name="T34" fmla="*/ 5 w 5893"/>
                <a:gd name="T35" fmla="*/ 1 h 641"/>
                <a:gd name="T36" fmla="*/ 5 w 5893"/>
                <a:gd name="T37" fmla="*/ 1 h 641"/>
                <a:gd name="T38" fmla="*/ 5 w 5893"/>
                <a:gd name="T39" fmla="*/ 1 h 641"/>
                <a:gd name="T40" fmla="*/ 5 w 5893"/>
                <a:gd name="T41" fmla="*/ 1 h 641"/>
                <a:gd name="T42" fmla="*/ 5 w 5893"/>
                <a:gd name="T43" fmla="*/ 1 h 641"/>
                <a:gd name="T44" fmla="*/ 5 w 5893"/>
                <a:gd name="T45" fmla="*/ 1 h 641"/>
                <a:gd name="T46" fmla="*/ 4 w 5893"/>
                <a:gd name="T47" fmla="*/ 1 h 641"/>
                <a:gd name="T48" fmla="*/ 4 w 5893"/>
                <a:gd name="T49" fmla="*/ 1 h 641"/>
                <a:gd name="T50" fmla="*/ 4 w 5893"/>
                <a:gd name="T51" fmla="*/ 1 h 641"/>
                <a:gd name="T52" fmla="*/ 4 w 5893"/>
                <a:gd name="T53" fmla="*/ 0 h 641"/>
                <a:gd name="T54" fmla="*/ 4 w 5893"/>
                <a:gd name="T55" fmla="*/ 0 h 641"/>
                <a:gd name="T56" fmla="*/ 4 w 5893"/>
                <a:gd name="T57" fmla="*/ 0 h 641"/>
                <a:gd name="T58" fmla="*/ 4 w 5893"/>
                <a:gd name="T59" fmla="*/ 0 h 641"/>
                <a:gd name="T60" fmla="*/ 4 w 5893"/>
                <a:gd name="T61" fmla="*/ 0 h 641"/>
                <a:gd name="T62" fmla="*/ 4 w 5893"/>
                <a:gd name="T63" fmla="*/ 1 h 641"/>
                <a:gd name="T64" fmla="*/ 4 w 5893"/>
                <a:gd name="T65" fmla="*/ 1 h 641"/>
                <a:gd name="T66" fmla="*/ 4 w 5893"/>
                <a:gd name="T67" fmla="*/ 1 h 641"/>
                <a:gd name="T68" fmla="*/ 4 w 5893"/>
                <a:gd name="T69" fmla="*/ 1 h 641"/>
                <a:gd name="T70" fmla="*/ 3 w 5893"/>
                <a:gd name="T71" fmla="*/ 0 h 641"/>
                <a:gd name="T72" fmla="*/ 3 w 5893"/>
                <a:gd name="T73" fmla="*/ 1 h 641"/>
                <a:gd name="T74" fmla="*/ 3 w 5893"/>
                <a:gd name="T75" fmla="*/ 1 h 641"/>
                <a:gd name="T76" fmla="*/ 1 w 5893"/>
                <a:gd name="T77" fmla="*/ 1 h 641"/>
                <a:gd name="T78" fmla="*/ 1 w 5893"/>
                <a:gd name="T79" fmla="*/ 0 h 641"/>
                <a:gd name="T80" fmla="*/ 2 w 5893"/>
                <a:gd name="T81" fmla="*/ 0 h 641"/>
                <a:gd name="T82" fmla="*/ 2 w 5893"/>
                <a:gd name="T83" fmla="*/ 0 h 641"/>
                <a:gd name="T84" fmla="*/ 2 w 5893"/>
                <a:gd name="T85" fmla="*/ 1 h 641"/>
                <a:gd name="T86" fmla="*/ 2 w 5893"/>
                <a:gd name="T87" fmla="*/ 1 h 641"/>
                <a:gd name="T88" fmla="*/ 2 w 5893"/>
                <a:gd name="T89" fmla="*/ 1 h 641"/>
                <a:gd name="T90" fmla="*/ 2 w 5893"/>
                <a:gd name="T91" fmla="*/ 1 h 641"/>
                <a:gd name="T92" fmla="*/ 2 w 5893"/>
                <a:gd name="T93" fmla="*/ 0 h 641"/>
                <a:gd name="T94" fmla="*/ 2 w 5893"/>
                <a:gd name="T95" fmla="*/ 0 h 641"/>
                <a:gd name="T96" fmla="*/ 1 w 5893"/>
                <a:gd name="T97" fmla="*/ 0 h 641"/>
                <a:gd name="T98" fmla="*/ 1 w 5893"/>
                <a:gd name="T99" fmla="*/ 0 h 641"/>
                <a:gd name="T100" fmla="*/ 1 w 5893"/>
                <a:gd name="T101" fmla="*/ 1 h 641"/>
                <a:gd name="T102" fmla="*/ 1 w 5893"/>
                <a:gd name="T103" fmla="*/ 1 h 641"/>
                <a:gd name="T104" fmla="*/ 1 w 5893"/>
                <a:gd name="T105" fmla="*/ 1 h 641"/>
                <a:gd name="T106" fmla="*/ 0 w 5893"/>
                <a:gd name="T107" fmla="*/ 1 h 641"/>
                <a:gd name="T108" fmla="*/ 0 w 5893"/>
                <a:gd name="T109" fmla="*/ 1 h 641"/>
                <a:gd name="T110" fmla="*/ 0 w 5893"/>
                <a:gd name="T111" fmla="*/ 0 h 641"/>
                <a:gd name="T112" fmla="*/ 1 w 5893"/>
                <a:gd name="T113" fmla="*/ 0 h 641"/>
                <a:gd name="T114" fmla="*/ 1 w 5893"/>
                <a:gd name="T115" fmla="*/ 0 h 641"/>
                <a:gd name="T116" fmla="*/ 0 w 5893"/>
                <a:gd name="T117" fmla="*/ 0 h 641"/>
                <a:gd name="T118" fmla="*/ 0 w 5893"/>
                <a:gd name="T119" fmla="*/ 0 h 641"/>
                <a:gd name="T120" fmla="*/ 0 w 5893"/>
                <a:gd name="T121" fmla="*/ 1 h 641"/>
                <a:gd name="T122" fmla="*/ 0 w 5893"/>
                <a:gd name="T123" fmla="*/ 1 h 641"/>
                <a:gd name="T124" fmla="*/ 1 w 5893"/>
                <a:gd name="T125" fmla="*/ 1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9" name="Freeform 11"/>
            <p:cNvSpPr>
              <a:spLocks noEditPoints="1"/>
            </p:cNvSpPr>
            <p:nvPr userDrawn="1"/>
          </p:nvSpPr>
          <p:spPr bwMode="auto">
            <a:xfrm>
              <a:off x="240" y="3745"/>
              <a:ext cx="311" cy="78"/>
            </a:xfrm>
            <a:custGeom>
              <a:avLst/>
              <a:gdLst>
                <a:gd name="T0" fmla="*/ 1 w 2491"/>
                <a:gd name="T1" fmla="*/ 0 h 621"/>
                <a:gd name="T2" fmla="*/ 1 w 2491"/>
                <a:gd name="T3" fmla="*/ 0 h 621"/>
                <a:gd name="T4" fmla="*/ 1 w 2491"/>
                <a:gd name="T5" fmla="*/ 0 h 621"/>
                <a:gd name="T6" fmla="*/ 1 w 2491"/>
                <a:gd name="T7" fmla="*/ 0 h 621"/>
                <a:gd name="T8" fmla="*/ 1 w 2491"/>
                <a:gd name="T9" fmla="*/ 0 h 621"/>
                <a:gd name="T10" fmla="*/ 1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1 h 621"/>
                <a:gd name="T26" fmla="*/ 1 w 2491"/>
                <a:gd name="T27" fmla="*/ 1 h 621"/>
                <a:gd name="T28" fmla="*/ 1 w 2491"/>
                <a:gd name="T29" fmla="*/ 0 h 621"/>
                <a:gd name="T30" fmla="*/ 1 w 2491"/>
                <a:gd name="T31" fmla="*/ 0 h 621"/>
                <a:gd name="T32" fmla="*/ 2 w 2491"/>
                <a:gd name="T33" fmla="*/ 1 h 621"/>
                <a:gd name="T34" fmla="*/ 1 w 2491"/>
                <a:gd name="T35" fmla="*/ 1 h 621"/>
                <a:gd name="T36" fmla="*/ 1 w 2491"/>
                <a:gd name="T37" fmla="*/ 1 h 621"/>
                <a:gd name="T38" fmla="*/ 1 w 2491"/>
                <a:gd name="T39" fmla="*/ 0 h 621"/>
                <a:gd name="T40" fmla="*/ 2 w 2491"/>
                <a:gd name="T41" fmla="*/ 0 h 621"/>
                <a:gd name="T42" fmla="*/ 2 w 2491"/>
                <a:gd name="T43" fmla="*/ 0 h 621"/>
                <a:gd name="T44" fmla="*/ 2 w 2491"/>
                <a:gd name="T45" fmla="*/ 0 h 621"/>
                <a:gd name="T46" fmla="*/ 2 w 2491"/>
                <a:gd name="T47" fmla="*/ 0 h 621"/>
                <a:gd name="T48" fmla="*/ 2 w 2491"/>
                <a:gd name="T49" fmla="*/ 0 h 621"/>
                <a:gd name="T50" fmla="*/ 2 w 2491"/>
                <a:gd name="T51" fmla="*/ 0 h 621"/>
                <a:gd name="T52" fmla="*/ 2 w 2491"/>
                <a:gd name="T53" fmla="*/ 0 h 621"/>
                <a:gd name="T54" fmla="*/ 2 w 2491"/>
                <a:gd name="T55" fmla="*/ 0 h 621"/>
                <a:gd name="T56" fmla="*/ 2 w 2491"/>
                <a:gd name="T57" fmla="*/ 1 h 621"/>
                <a:gd name="T58" fmla="*/ 2 w 2491"/>
                <a:gd name="T59" fmla="*/ 1 h 621"/>
                <a:gd name="T60" fmla="*/ 2 w 2491"/>
                <a:gd name="T61" fmla="*/ 1 h 621"/>
                <a:gd name="T62" fmla="*/ 3 w 2491"/>
                <a:gd name="T63" fmla="*/ 0 h 621"/>
                <a:gd name="T64" fmla="*/ 3 w 2491"/>
                <a:gd name="T65" fmla="*/ 0 h 621"/>
                <a:gd name="T66" fmla="*/ 3 w 2491"/>
                <a:gd name="T67" fmla="*/ 0 h 621"/>
                <a:gd name="T68" fmla="*/ 3 w 2491"/>
                <a:gd name="T69" fmla="*/ 0 h 621"/>
                <a:gd name="T70" fmla="*/ 3 w 2491"/>
                <a:gd name="T71" fmla="*/ 0 h 621"/>
                <a:gd name="T72" fmla="*/ 3 w 2491"/>
                <a:gd name="T73" fmla="*/ 0 h 621"/>
                <a:gd name="T74" fmla="*/ 3 w 2491"/>
                <a:gd name="T75" fmla="*/ 0 h 621"/>
                <a:gd name="T76" fmla="*/ 3 w 2491"/>
                <a:gd name="T77" fmla="*/ 0 h 621"/>
                <a:gd name="T78" fmla="*/ 2 w 2491"/>
                <a:gd name="T79" fmla="*/ 0 h 621"/>
                <a:gd name="T80" fmla="*/ 2 w 2491"/>
                <a:gd name="T81" fmla="*/ 0 h 621"/>
                <a:gd name="T82" fmla="*/ 2 w 2491"/>
                <a:gd name="T83" fmla="*/ 0 h 621"/>
                <a:gd name="T84" fmla="*/ 3 w 2491"/>
                <a:gd name="T85" fmla="*/ 0 h 621"/>
                <a:gd name="T86" fmla="*/ 3 w 2491"/>
                <a:gd name="T87" fmla="*/ 1 h 621"/>
                <a:gd name="T88" fmla="*/ 3 w 2491"/>
                <a:gd name="T89" fmla="*/ 1 h 621"/>
                <a:gd name="T90" fmla="*/ 3 w 2491"/>
                <a:gd name="T91" fmla="*/ 0 h 621"/>
                <a:gd name="T92" fmla="*/ 3 w 2491"/>
                <a:gd name="T93" fmla="*/ 0 h 621"/>
                <a:gd name="T94" fmla="*/ 4 w 2491"/>
                <a:gd name="T95" fmla="*/ 1 h 621"/>
                <a:gd name="T96" fmla="*/ 4 w 2491"/>
                <a:gd name="T97" fmla="*/ 1 h 621"/>
                <a:gd name="T98" fmla="*/ 3 w 2491"/>
                <a:gd name="T99" fmla="*/ 1 h 621"/>
                <a:gd name="T100" fmla="*/ 4 w 2491"/>
                <a:gd name="T101" fmla="*/ 0 h 621"/>
                <a:gd name="T102" fmla="*/ 4 w 2491"/>
                <a:gd name="T103" fmla="*/ 0 h 621"/>
                <a:gd name="T104" fmla="*/ 4 w 2491"/>
                <a:gd name="T105" fmla="*/ 0 h 621"/>
                <a:gd name="T106" fmla="*/ 4 w 2491"/>
                <a:gd name="T107" fmla="*/ 0 h 621"/>
                <a:gd name="T108" fmla="*/ 4 w 2491"/>
                <a:gd name="T109" fmla="*/ 0 h 621"/>
                <a:gd name="T110" fmla="*/ 4 w 2491"/>
                <a:gd name="T111" fmla="*/ 0 h 621"/>
                <a:gd name="T112" fmla="*/ 4 w 2491"/>
                <a:gd name="T113" fmla="*/ 0 h 621"/>
                <a:gd name="T114" fmla="*/ 4 w 2491"/>
                <a:gd name="T115" fmla="*/ 0 h 621"/>
                <a:gd name="T116" fmla="*/ 4 w 2491"/>
                <a:gd name="T117" fmla="*/ 0 h 621"/>
                <a:gd name="T118" fmla="*/ 5 w 2491"/>
                <a:gd name="T119" fmla="*/ 1 h 621"/>
                <a:gd name="T120" fmla="*/ 4 w 2491"/>
                <a:gd name="T121" fmla="*/ 1 h 621"/>
                <a:gd name="T122" fmla="*/ 4 w 2491"/>
                <a:gd name="T123" fmla="*/ 1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40" name="Freeform 12"/>
            <p:cNvSpPr>
              <a:spLocks noEditPoints="1"/>
            </p:cNvSpPr>
            <p:nvPr userDrawn="1"/>
          </p:nvSpPr>
          <p:spPr bwMode="auto">
            <a:xfrm>
              <a:off x="1301" y="3876"/>
              <a:ext cx="994" cy="105"/>
            </a:xfrm>
            <a:custGeom>
              <a:avLst/>
              <a:gdLst>
                <a:gd name="T0" fmla="*/ 2 w 7953"/>
                <a:gd name="T1" fmla="*/ 1 h 842"/>
                <a:gd name="T2" fmla="*/ 2 w 7953"/>
                <a:gd name="T3" fmla="*/ 0 h 842"/>
                <a:gd name="T4" fmla="*/ 2 w 7953"/>
                <a:gd name="T5" fmla="*/ 1 h 842"/>
                <a:gd name="T6" fmla="*/ 2 w 7953"/>
                <a:gd name="T7" fmla="*/ 1 h 842"/>
                <a:gd name="T8" fmla="*/ 2 w 7953"/>
                <a:gd name="T9" fmla="*/ 1 h 842"/>
                <a:gd name="T10" fmla="*/ 2 w 7953"/>
                <a:gd name="T11" fmla="*/ 0 h 842"/>
                <a:gd name="T12" fmla="*/ 3 w 7953"/>
                <a:gd name="T13" fmla="*/ 1 h 842"/>
                <a:gd name="T14" fmla="*/ 3 w 7953"/>
                <a:gd name="T15" fmla="*/ 1 h 842"/>
                <a:gd name="T16" fmla="*/ 3 w 7953"/>
                <a:gd name="T17" fmla="*/ 1 h 842"/>
                <a:gd name="T18" fmla="*/ 3 w 7953"/>
                <a:gd name="T19" fmla="*/ 0 h 842"/>
                <a:gd name="T20" fmla="*/ 3 w 7953"/>
                <a:gd name="T21" fmla="*/ 1 h 842"/>
                <a:gd name="T22" fmla="*/ 3 w 7953"/>
                <a:gd name="T23" fmla="*/ 1 h 842"/>
                <a:gd name="T24" fmla="*/ 4 w 7953"/>
                <a:gd name="T25" fmla="*/ 0 h 842"/>
                <a:gd name="T26" fmla="*/ 4 w 7953"/>
                <a:gd name="T27" fmla="*/ 0 h 842"/>
                <a:gd name="T28" fmla="*/ 4 w 7953"/>
                <a:gd name="T29" fmla="*/ 0 h 842"/>
                <a:gd name="T30" fmla="*/ 5 w 7953"/>
                <a:gd name="T31" fmla="*/ 1 h 842"/>
                <a:gd name="T32" fmla="*/ 5 w 7953"/>
                <a:gd name="T33" fmla="*/ 1 h 842"/>
                <a:gd name="T34" fmla="*/ 5 w 7953"/>
                <a:gd name="T35" fmla="*/ 0 h 842"/>
                <a:gd name="T36" fmla="*/ 5 w 7953"/>
                <a:gd name="T37" fmla="*/ 0 h 842"/>
                <a:gd name="T38" fmla="*/ 5 w 7953"/>
                <a:gd name="T39" fmla="*/ 0 h 842"/>
                <a:gd name="T40" fmla="*/ 6 w 7953"/>
                <a:gd name="T41" fmla="*/ 0 h 842"/>
                <a:gd name="T42" fmla="*/ 6 w 7953"/>
                <a:gd name="T43" fmla="*/ 0 h 842"/>
                <a:gd name="T44" fmla="*/ 6 w 7953"/>
                <a:gd name="T45" fmla="*/ 0 h 842"/>
                <a:gd name="T46" fmla="*/ 7 w 7953"/>
                <a:gd name="T47" fmla="*/ 1 h 842"/>
                <a:gd name="T48" fmla="*/ 6 w 7953"/>
                <a:gd name="T49" fmla="*/ 1 h 842"/>
                <a:gd name="T50" fmla="*/ 7 w 7953"/>
                <a:gd name="T51" fmla="*/ 0 h 842"/>
                <a:gd name="T52" fmla="*/ 7 w 7953"/>
                <a:gd name="T53" fmla="*/ 0 h 842"/>
                <a:gd name="T54" fmla="*/ 7 w 7953"/>
                <a:gd name="T55" fmla="*/ 1 h 842"/>
                <a:gd name="T56" fmla="*/ 8 w 7953"/>
                <a:gd name="T57" fmla="*/ 1 h 842"/>
                <a:gd name="T58" fmla="*/ 7 w 7953"/>
                <a:gd name="T59" fmla="*/ 1 h 842"/>
                <a:gd name="T60" fmla="*/ 7 w 7953"/>
                <a:gd name="T61" fmla="*/ 0 h 842"/>
                <a:gd name="T62" fmla="*/ 8 w 7953"/>
                <a:gd name="T63" fmla="*/ 0 h 842"/>
                <a:gd name="T64" fmla="*/ 8 w 7953"/>
                <a:gd name="T65" fmla="*/ 0 h 842"/>
                <a:gd name="T66" fmla="*/ 9 w 7953"/>
                <a:gd name="T67" fmla="*/ 1 h 842"/>
                <a:gd name="T68" fmla="*/ 9 w 7953"/>
                <a:gd name="T69" fmla="*/ 1 h 842"/>
                <a:gd name="T70" fmla="*/ 9 w 7953"/>
                <a:gd name="T71" fmla="*/ 0 h 842"/>
                <a:gd name="T72" fmla="*/ 9 w 7953"/>
                <a:gd name="T73" fmla="*/ 1 h 842"/>
                <a:gd name="T74" fmla="*/ 10 w 7953"/>
                <a:gd name="T75" fmla="*/ 1 h 842"/>
                <a:gd name="T76" fmla="*/ 10 w 7953"/>
                <a:gd name="T77" fmla="*/ 1 h 842"/>
                <a:gd name="T78" fmla="*/ 9 w 7953"/>
                <a:gd name="T79" fmla="*/ 1 h 842"/>
                <a:gd name="T80" fmla="*/ 10 w 7953"/>
                <a:gd name="T81" fmla="*/ 0 h 842"/>
                <a:gd name="T82" fmla="*/ 10 w 7953"/>
                <a:gd name="T83" fmla="*/ 1 h 842"/>
                <a:gd name="T84" fmla="*/ 10 w 7953"/>
                <a:gd name="T85" fmla="*/ 1 h 842"/>
                <a:gd name="T86" fmla="*/ 11 w 7953"/>
                <a:gd name="T87" fmla="*/ 0 h 842"/>
                <a:gd name="T88" fmla="*/ 11 w 7953"/>
                <a:gd name="T89" fmla="*/ 0 h 842"/>
                <a:gd name="T90" fmla="*/ 11 w 7953"/>
                <a:gd name="T91" fmla="*/ 1 h 842"/>
                <a:gd name="T92" fmla="*/ 12 w 7953"/>
                <a:gd name="T93" fmla="*/ 1 h 842"/>
                <a:gd name="T94" fmla="*/ 11 w 7953"/>
                <a:gd name="T95" fmla="*/ 1 h 842"/>
                <a:gd name="T96" fmla="*/ 12 w 7953"/>
                <a:gd name="T97" fmla="*/ 1 h 842"/>
                <a:gd name="T98" fmla="*/ 12 w 7953"/>
                <a:gd name="T99" fmla="*/ 0 h 842"/>
                <a:gd name="T100" fmla="*/ 12 w 7953"/>
                <a:gd name="T101" fmla="*/ 1 h 842"/>
                <a:gd name="T102" fmla="*/ 12 w 7953"/>
                <a:gd name="T103" fmla="*/ 1 h 842"/>
                <a:gd name="T104" fmla="*/ 12 w 7953"/>
                <a:gd name="T105" fmla="*/ 0 h 842"/>
                <a:gd name="T106" fmla="*/ 13 w 7953"/>
                <a:gd name="T107" fmla="*/ 0 h 842"/>
                <a:gd name="T108" fmla="*/ 13 w 7953"/>
                <a:gd name="T109" fmla="*/ 0 h 842"/>
                <a:gd name="T110" fmla="*/ 13 w 7953"/>
                <a:gd name="T111" fmla="*/ 1 h 842"/>
                <a:gd name="T112" fmla="*/ 13 w 7953"/>
                <a:gd name="T113" fmla="*/ 1 h 842"/>
                <a:gd name="T114" fmla="*/ 14 w 7953"/>
                <a:gd name="T115" fmla="*/ 1 h 842"/>
                <a:gd name="T116" fmla="*/ 14 w 7953"/>
                <a:gd name="T117" fmla="*/ 0 h 842"/>
                <a:gd name="T118" fmla="*/ 15 w 7953"/>
                <a:gd name="T119" fmla="*/ 1 h 842"/>
                <a:gd name="T120" fmla="*/ 14 w 7953"/>
                <a:gd name="T121" fmla="*/ 0 h 842"/>
                <a:gd name="T122" fmla="*/ 15 w 7953"/>
                <a:gd name="T123" fmla="*/ 1 h 842"/>
                <a:gd name="T124" fmla="*/ 15 w 7953"/>
                <a:gd name="T125" fmla="*/ 1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1034" name="TextBox 3"/>
          <p:cNvSpPr txBox="1">
            <a:spLocks noChangeArrowheads="1"/>
          </p:cNvSpPr>
          <p:nvPr userDrawn="1"/>
        </p:nvSpPr>
        <p:spPr bwMode="auto">
          <a:xfrm>
            <a:off x="5162550" y="6516688"/>
            <a:ext cx="18367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yriad Pro"/>
              </a:defRPr>
            </a:lvl1pPr>
            <a:lvl2pPr marL="742950" indent="-285750">
              <a:defRPr>
                <a:solidFill>
                  <a:schemeClr val="tx1"/>
                </a:solidFill>
                <a:latin typeface="Myriad Pro"/>
              </a:defRPr>
            </a:lvl2pPr>
            <a:lvl3pPr marL="1143000" indent="-228600">
              <a:defRPr>
                <a:solidFill>
                  <a:schemeClr val="tx1"/>
                </a:solidFill>
                <a:latin typeface="Myriad Pro"/>
              </a:defRPr>
            </a:lvl3pPr>
            <a:lvl4pPr marL="1600200" indent="-228600">
              <a:defRPr>
                <a:solidFill>
                  <a:schemeClr val="tx1"/>
                </a:solidFill>
                <a:latin typeface="Myriad Pro"/>
              </a:defRPr>
            </a:lvl4pPr>
            <a:lvl5pPr marL="2057400" indent="-228600">
              <a:defRPr>
                <a:solidFill>
                  <a:schemeClr val="tx1"/>
                </a:solidFill>
                <a:latin typeface="Myriad Pro"/>
              </a:defRPr>
            </a:lvl5pPr>
            <a:lvl6pPr marL="2514600" indent="-228600" fontAlgn="base">
              <a:spcBef>
                <a:spcPct val="0"/>
              </a:spcBef>
              <a:spcAft>
                <a:spcPct val="0"/>
              </a:spcAft>
              <a:defRPr>
                <a:solidFill>
                  <a:schemeClr val="tx1"/>
                </a:solidFill>
                <a:latin typeface="Myriad Pro"/>
              </a:defRPr>
            </a:lvl6pPr>
            <a:lvl7pPr marL="2971800" indent="-228600" fontAlgn="base">
              <a:spcBef>
                <a:spcPct val="0"/>
              </a:spcBef>
              <a:spcAft>
                <a:spcPct val="0"/>
              </a:spcAft>
              <a:defRPr>
                <a:solidFill>
                  <a:schemeClr val="tx1"/>
                </a:solidFill>
                <a:latin typeface="Myriad Pro"/>
              </a:defRPr>
            </a:lvl7pPr>
            <a:lvl8pPr marL="3429000" indent="-228600" fontAlgn="base">
              <a:spcBef>
                <a:spcPct val="0"/>
              </a:spcBef>
              <a:spcAft>
                <a:spcPct val="0"/>
              </a:spcAft>
              <a:defRPr>
                <a:solidFill>
                  <a:schemeClr val="tx1"/>
                </a:solidFill>
                <a:latin typeface="Myriad Pro"/>
              </a:defRPr>
            </a:lvl8pPr>
            <a:lvl9pPr marL="3886200" indent="-228600" fontAlgn="base">
              <a:spcBef>
                <a:spcPct val="0"/>
              </a:spcBef>
              <a:spcAft>
                <a:spcPct val="0"/>
              </a:spcAft>
              <a:defRPr>
                <a:solidFill>
                  <a:schemeClr val="tx1"/>
                </a:solidFill>
                <a:latin typeface="Myriad Pro"/>
              </a:defRPr>
            </a:lvl9pPr>
          </a:lstStyle>
          <a:p>
            <a:pPr>
              <a:defRPr/>
            </a:pPr>
            <a:r>
              <a:rPr lang="en-US" sz="1000" smtClean="0"/>
              <a:t>Forrester Briefing May 24, 2013</a:t>
            </a:r>
          </a:p>
        </p:txBody>
      </p:sp>
      <p:sp>
        <p:nvSpPr>
          <p:cNvPr id="1035" name="TextBox 21"/>
          <p:cNvSpPr txBox="1">
            <a:spLocks noChangeArrowheads="1"/>
          </p:cNvSpPr>
          <p:nvPr userDrawn="1"/>
        </p:nvSpPr>
        <p:spPr bwMode="auto">
          <a:xfrm>
            <a:off x="9682163" y="6521450"/>
            <a:ext cx="1803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yriad Pro"/>
              </a:defRPr>
            </a:lvl1pPr>
            <a:lvl2pPr marL="742950" indent="-285750">
              <a:defRPr>
                <a:solidFill>
                  <a:schemeClr val="tx1"/>
                </a:solidFill>
                <a:latin typeface="Myriad Pro"/>
              </a:defRPr>
            </a:lvl2pPr>
            <a:lvl3pPr marL="1143000" indent="-228600">
              <a:defRPr>
                <a:solidFill>
                  <a:schemeClr val="tx1"/>
                </a:solidFill>
                <a:latin typeface="Myriad Pro"/>
              </a:defRPr>
            </a:lvl3pPr>
            <a:lvl4pPr marL="1600200" indent="-228600">
              <a:defRPr>
                <a:solidFill>
                  <a:schemeClr val="tx1"/>
                </a:solidFill>
                <a:latin typeface="Myriad Pro"/>
              </a:defRPr>
            </a:lvl4pPr>
            <a:lvl5pPr marL="2057400" indent="-228600">
              <a:defRPr>
                <a:solidFill>
                  <a:schemeClr val="tx1"/>
                </a:solidFill>
                <a:latin typeface="Myriad Pro"/>
              </a:defRPr>
            </a:lvl5pPr>
            <a:lvl6pPr marL="2514600" indent="-228600" fontAlgn="base">
              <a:spcBef>
                <a:spcPct val="0"/>
              </a:spcBef>
              <a:spcAft>
                <a:spcPct val="0"/>
              </a:spcAft>
              <a:defRPr>
                <a:solidFill>
                  <a:schemeClr val="tx1"/>
                </a:solidFill>
                <a:latin typeface="Myriad Pro"/>
              </a:defRPr>
            </a:lvl6pPr>
            <a:lvl7pPr marL="2971800" indent="-228600" fontAlgn="base">
              <a:spcBef>
                <a:spcPct val="0"/>
              </a:spcBef>
              <a:spcAft>
                <a:spcPct val="0"/>
              </a:spcAft>
              <a:defRPr>
                <a:solidFill>
                  <a:schemeClr val="tx1"/>
                </a:solidFill>
                <a:latin typeface="Myriad Pro"/>
              </a:defRPr>
            </a:lvl7pPr>
            <a:lvl8pPr marL="3429000" indent="-228600" fontAlgn="base">
              <a:spcBef>
                <a:spcPct val="0"/>
              </a:spcBef>
              <a:spcAft>
                <a:spcPct val="0"/>
              </a:spcAft>
              <a:defRPr>
                <a:solidFill>
                  <a:schemeClr val="tx1"/>
                </a:solidFill>
                <a:latin typeface="Myriad Pro"/>
              </a:defRPr>
            </a:lvl8pPr>
            <a:lvl9pPr marL="3886200" indent="-228600" fontAlgn="base">
              <a:spcBef>
                <a:spcPct val="0"/>
              </a:spcBef>
              <a:spcAft>
                <a:spcPct val="0"/>
              </a:spcAft>
              <a:defRPr>
                <a:solidFill>
                  <a:schemeClr val="tx1"/>
                </a:solidFill>
                <a:latin typeface="Myriad Pro"/>
              </a:defRPr>
            </a:lvl9pPr>
          </a:lstStyle>
          <a:p>
            <a:pPr>
              <a:defRPr/>
            </a:pPr>
            <a:r>
              <a:rPr lang="en-US" sz="1000" smtClean="0"/>
              <a:t>TCS Confidential &amp; Proprietary</a:t>
            </a:r>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03" r:id="rId3"/>
    <p:sldLayoutId id="2147483828" r:id="rId4"/>
  </p:sldLayoutIdLst>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8013" y="2743200"/>
            <a:ext cx="10945812"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Freeform 6"/>
          <p:cNvSpPr>
            <a:spLocks noEditPoints="1"/>
          </p:cNvSpPr>
          <p:nvPr userDrawn="1"/>
        </p:nvSpPr>
        <p:spPr bwMode="auto">
          <a:xfrm>
            <a:off x="0" y="1525588"/>
            <a:ext cx="1233488" cy="900112"/>
          </a:xfrm>
          <a:custGeom>
            <a:avLst/>
            <a:gdLst>
              <a:gd name="T0" fmla="*/ 2147483647 w 2331"/>
              <a:gd name="T1" fmla="*/ 2147483647 h 1701"/>
              <a:gd name="T2" fmla="*/ 2147483647 w 2331"/>
              <a:gd name="T3" fmla="*/ 2147483647 h 1701"/>
              <a:gd name="T4" fmla="*/ 2147483647 w 2331"/>
              <a:gd name="T5" fmla="*/ 2147483647 h 1701"/>
              <a:gd name="T6" fmla="*/ 2147483647 w 2331"/>
              <a:gd name="T7" fmla="*/ 2147483647 h 1701"/>
              <a:gd name="T8" fmla="*/ 2147483647 w 2331"/>
              <a:gd name="T9" fmla="*/ 2147483647 h 1701"/>
              <a:gd name="T10" fmla="*/ 0 w 2331"/>
              <a:gd name="T11" fmla="*/ 2147483647 h 1701"/>
              <a:gd name="T12" fmla="*/ 2147483647 w 2331"/>
              <a:gd name="T13" fmla="*/ 2147483647 h 1701"/>
              <a:gd name="T14" fmla="*/ 2147483647 w 2331"/>
              <a:gd name="T15" fmla="*/ 2147483647 h 1701"/>
              <a:gd name="T16" fmla="*/ 0 w 2331"/>
              <a:gd name="T17" fmla="*/ 2147483647 h 1701"/>
              <a:gd name="T18" fmla="*/ 0 w 2331"/>
              <a:gd name="T19" fmla="*/ 2147483647 h 1701"/>
              <a:gd name="T20" fmla="*/ 2147483647 w 2331"/>
              <a:gd name="T21" fmla="*/ 2147483647 h 1701"/>
              <a:gd name="T22" fmla="*/ 2147483647 w 2331"/>
              <a:gd name="T23" fmla="*/ 2147483647 h 1701"/>
              <a:gd name="T24" fmla="*/ 2147483647 w 2331"/>
              <a:gd name="T25" fmla="*/ 2147483647 h 1701"/>
              <a:gd name="T26" fmla="*/ 2147483647 w 2331"/>
              <a:gd name="T27" fmla="*/ 2147483647 h 1701"/>
              <a:gd name="T28" fmla="*/ 2147483647 w 2331"/>
              <a:gd name="T29" fmla="*/ 2147483647 h 1701"/>
              <a:gd name="T30" fmla="*/ 0 w 2331"/>
              <a:gd name="T31" fmla="*/ 2147483647 h 1701"/>
              <a:gd name="T32" fmla="*/ 2147483647 w 2331"/>
              <a:gd name="T33" fmla="*/ 2147483647 h 1701"/>
              <a:gd name="T34" fmla="*/ 2147483647 w 2331"/>
              <a:gd name="T35" fmla="*/ 2147483647 h 1701"/>
              <a:gd name="T36" fmla="*/ 0 w 2331"/>
              <a:gd name="T37" fmla="*/ 2147483647 h 1701"/>
              <a:gd name="T38" fmla="*/ 0 w 2331"/>
              <a:gd name="T39" fmla="*/ 2147483647 h 1701"/>
              <a:gd name="T40" fmla="*/ 2147483647 w 2331"/>
              <a:gd name="T41" fmla="*/ 0 h 1701"/>
              <a:gd name="T42" fmla="*/ 2147483647 w 2331"/>
              <a:gd name="T43" fmla="*/ 0 h 1701"/>
              <a:gd name="T44" fmla="*/ 2147483647 w 2331"/>
              <a:gd name="T45" fmla="*/ 2147483647 h 1701"/>
              <a:gd name="T46" fmla="*/ 2147483647 w 2331"/>
              <a:gd name="T47" fmla="*/ 2147483647 h 1701"/>
              <a:gd name="T48" fmla="*/ 2147483647 w 2331"/>
              <a:gd name="T49" fmla="*/ 0 h 1701"/>
              <a:gd name="T50" fmla="*/ 0 w 2331"/>
              <a:gd name="T51" fmla="*/ 0 h 1701"/>
              <a:gd name="T52" fmla="*/ 2147483647 w 2331"/>
              <a:gd name="T53" fmla="*/ 0 h 1701"/>
              <a:gd name="T54" fmla="*/ 2147483647 w 2331"/>
              <a:gd name="T55" fmla="*/ 2147483647 h 1701"/>
              <a:gd name="T56" fmla="*/ 0 w 2331"/>
              <a:gd name="T57" fmla="*/ 2147483647 h 1701"/>
              <a:gd name="T58" fmla="*/ 0 w 2331"/>
              <a:gd name="T59" fmla="*/ 0 h 17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52" name="Freeform 9"/>
          <p:cNvSpPr>
            <a:spLocks noEditPoints="1"/>
          </p:cNvSpPr>
          <p:nvPr userDrawn="1"/>
        </p:nvSpPr>
        <p:spPr bwMode="auto">
          <a:xfrm>
            <a:off x="10953750" y="431800"/>
            <a:ext cx="484188" cy="423863"/>
          </a:xfrm>
          <a:custGeom>
            <a:avLst/>
            <a:gdLst>
              <a:gd name="T0" fmla="*/ 2147483647 w 835"/>
              <a:gd name="T1" fmla="*/ 990879169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396351551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053" name="Picture 2" descr="Q:\Repro 2\New guidelines 2011_12\Final 260411\PPT\050511\WMF\Orange_TCS_Logo_EC Block_logo file.wmf"/>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317500" y="6308725"/>
            <a:ext cx="2590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4" r:id="rId1"/>
    <p:sldLayoutId id="2147483805" r:id="rId2"/>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608013" y="2743200"/>
            <a:ext cx="10945812"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Freeform 9"/>
          <p:cNvSpPr>
            <a:spLocks noEditPoints="1"/>
          </p:cNvSpPr>
          <p:nvPr userDrawn="1"/>
        </p:nvSpPr>
        <p:spPr bwMode="auto">
          <a:xfrm>
            <a:off x="10953750" y="431800"/>
            <a:ext cx="484188" cy="423863"/>
          </a:xfrm>
          <a:custGeom>
            <a:avLst/>
            <a:gdLst>
              <a:gd name="T0" fmla="*/ 2147483647 w 835"/>
              <a:gd name="T1" fmla="*/ 990879169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396351551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3076" name="Picture 2" descr="Q:\Repro 2\New guidelines 2011_12\Final 260411\PPT\050511\WMF\Orange_TCS_Logo_EC Block_logo file.wmf"/>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317500" y="6308725"/>
            <a:ext cx="2590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Freeform 15"/>
          <p:cNvSpPr>
            <a:spLocks noEditPoints="1"/>
          </p:cNvSpPr>
          <p:nvPr userDrawn="1"/>
        </p:nvSpPr>
        <p:spPr bwMode="auto">
          <a:xfrm>
            <a:off x="0" y="1525588"/>
            <a:ext cx="1233488" cy="900112"/>
          </a:xfrm>
          <a:custGeom>
            <a:avLst/>
            <a:gdLst>
              <a:gd name="T0" fmla="*/ 2147483647 w 2331"/>
              <a:gd name="T1" fmla="*/ 2147483647 h 1701"/>
              <a:gd name="T2" fmla="*/ 2147483647 w 2331"/>
              <a:gd name="T3" fmla="*/ 2147483647 h 1701"/>
              <a:gd name="T4" fmla="*/ 2147483647 w 2331"/>
              <a:gd name="T5" fmla="*/ 2147483647 h 1701"/>
              <a:gd name="T6" fmla="*/ 2147483647 w 2331"/>
              <a:gd name="T7" fmla="*/ 2147483647 h 1701"/>
              <a:gd name="T8" fmla="*/ 2147483647 w 2331"/>
              <a:gd name="T9" fmla="*/ 2147483647 h 1701"/>
              <a:gd name="T10" fmla="*/ 0 w 2331"/>
              <a:gd name="T11" fmla="*/ 2147483647 h 1701"/>
              <a:gd name="T12" fmla="*/ 2147483647 w 2331"/>
              <a:gd name="T13" fmla="*/ 2147483647 h 1701"/>
              <a:gd name="T14" fmla="*/ 2147483647 w 2331"/>
              <a:gd name="T15" fmla="*/ 2147483647 h 1701"/>
              <a:gd name="T16" fmla="*/ 0 w 2331"/>
              <a:gd name="T17" fmla="*/ 2147483647 h 1701"/>
              <a:gd name="T18" fmla="*/ 0 w 2331"/>
              <a:gd name="T19" fmla="*/ 2147483647 h 1701"/>
              <a:gd name="T20" fmla="*/ 2147483647 w 2331"/>
              <a:gd name="T21" fmla="*/ 2147483647 h 1701"/>
              <a:gd name="T22" fmla="*/ 2147483647 w 2331"/>
              <a:gd name="T23" fmla="*/ 2147483647 h 1701"/>
              <a:gd name="T24" fmla="*/ 2147483647 w 2331"/>
              <a:gd name="T25" fmla="*/ 2147483647 h 1701"/>
              <a:gd name="T26" fmla="*/ 2147483647 w 2331"/>
              <a:gd name="T27" fmla="*/ 2147483647 h 1701"/>
              <a:gd name="T28" fmla="*/ 2147483647 w 2331"/>
              <a:gd name="T29" fmla="*/ 2147483647 h 1701"/>
              <a:gd name="T30" fmla="*/ 0 w 2331"/>
              <a:gd name="T31" fmla="*/ 2147483647 h 1701"/>
              <a:gd name="T32" fmla="*/ 2147483647 w 2331"/>
              <a:gd name="T33" fmla="*/ 2147483647 h 1701"/>
              <a:gd name="T34" fmla="*/ 2147483647 w 2331"/>
              <a:gd name="T35" fmla="*/ 2147483647 h 1701"/>
              <a:gd name="T36" fmla="*/ 0 w 2331"/>
              <a:gd name="T37" fmla="*/ 2147483647 h 1701"/>
              <a:gd name="T38" fmla="*/ 0 w 2331"/>
              <a:gd name="T39" fmla="*/ 2147483647 h 1701"/>
              <a:gd name="T40" fmla="*/ 2147483647 w 2331"/>
              <a:gd name="T41" fmla="*/ 0 h 1701"/>
              <a:gd name="T42" fmla="*/ 2147483647 w 2331"/>
              <a:gd name="T43" fmla="*/ 0 h 1701"/>
              <a:gd name="T44" fmla="*/ 2147483647 w 2331"/>
              <a:gd name="T45" fmla="*/ 2147483647 h 1701"/>
              <a:gd name="T46" fmla="*/ 2147483647 w 2331"/>
              <a:gd name="T47" fmla="*/ 2147483647 h 1701"/>
              <a:gd name="T48" fmla="*/ 2147483647 w 2331"/>
              <a:gd name="T49" fmla="*/ 0 h 1701"/>
              <a:gd name="T50" fmla="*/ 0 w 2331"/>
              <a:gd name="T51" fmla="*/ 0 h 1701"/>
              <a:gd name="T52" fmla="*/ 2147483647 w 2331"/>
              <a:gd name="T53" fmla="*/ 0 h 1701"/>
              <a:gd name="T54" fmla="*/ 2147483647 w 2331"/>
              <a:gd name="T55" fmla="*/ 2147483647 h 1701"/>
              <a:gd name="T56" fmla="*/ 0 w 2331"/>
              <a:gd name="T57" fmla="*/ 2147483647 h 1701"/>
              <a:gd name="T58" fmla="*/ 0 w 2331"/>
              <a:gd name="T59" fmla="*/ 0 h 17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806"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608013" y="2743200"/>
            <a:ext cx="10945812"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Freeform 9"/>
          <p:cNvSpPr>
            <a:spLocks noEditPoints="1"/>
          </p:cNvSpPr>
          <p:nvPr userDrawn="1"/>
        </p:nvSpPr>
        <p:spPr bwMode="auto">
          <a:xfrm>
            <a:off x="10953750" y="431800"/>
            <a:ext cx="484188" cy="423863"/>
          </a:xfrm>
          <a:custGeom>
            <a:avLst/>
            <a:gdLst>
              <a:gd name="T0" fmla="*/ 2147483647 w 835"/>
              <a:gd name="T1" fmla="*/ 990879169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396351551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4100" name="Picture 2" descr="Q:\Repro 2\New guidelines 2011_12\Final 260411\PPT\050511\WMF\Orange_TCS_Logo_EC Block_logo file.wmf"/>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317500" y="6308725"/>
            <a:ext cx="2590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2" descr="Q:\Repro 2\New guidelines 2011_12\Final 260411\PPT\New Folder\Green patttern.wmf"/>
          <p:cNvPicPr>
            <a:picLocks noChangeAspect="1" noChangeArrowheads="1"/>
          </p:cNvPicPr>
          <p:nvPr userDrawn="1"/>
        </p:nvPicPr>
        <p:blipFill>
          <a:blip r:embed="rId5" cstate="email">
            <a:extLst>
              <a:ext uri="{28A0092B-C50C-407E-A947-70E740481C1C}">
                <a14:useLocalDpi xmlns:a14="http://schemas.microsoft.com/office/drawing/2010/main" val="0"/>
              </a:ext>
            </a:extLst>
          </a:blip>
          <a:srcRect/>
          <a:stretch>
            <a:fillRect/>
          </a:stretch>
        </p:blipFill>
        <p:spPr bwMode="auto">
          <a:xfrm>
            <a:off x="0" y="1524000"/>
            <a:ext cx="12319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7" r:id="rId1"/>
    <p:sldLayoutId id="2147483808" r:id="rId2"/>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5122" name="TextBox 5"/>
          <p:cNvSpPr txBox="1">
            <a:spLocks noChangeArrowheads="1"/>
          </p:cNvSpPr>
          <p:nvPr/>
        </p:nvSpPr>
        <p:spPr bwMode="auto">
          <a:xfrm>
            <a:off x="658813" y="2933700"/>
            <a:ext cx="1074261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yriad Pro"/>
              </a:defRPr>
            </a:lvl1pPr>
            <a:lvl2pPr marL="742950" indent="-285750">
              <a:defRPr>
                <a:solidFill>
                  <a:schemeClr val="tx1"/>
                </a:solidFill>
                <a:latin typeface="Myriad Pro"/>
              </a:defRPr>
            </a:lvl2pPr>
            <a:lvl3pPr marL="1143000" indent="-228600">
              <a:defRPr>
                <a:solidFill>
                  <a:schemeClr val="tx1"/>
                </a:solidFill>
                <a:latin typeface="Myriad Pro"/>
              </a:defRPr>
            </a:lvl3pPr>
            <a:lvl4pPr marL="1600200" indent="-228600">
              <a:defRPr>
                <a:solidFill>
                  <a:schemeClr val="tx1"/>
                </a:solidFill>
                <a:latin typeface="Myriad Pro"/>
              </a:defRPr>
            </a:lvl4pPr>
            <a:lvl5pPr marL="2057400" indent="-228600">
              <a:defRPr>
                <a:solidFill>
                  <a:schemeClr val="tx1"/>
                </a:solidFill>
                <a:latin typeface="Myriad Pro"/>
              </a:defRPr>
            </a:lvl5pPr>
            <a:lvl6pPr marL="2514600" indent="-228600" fontAlgn="base">
              <a:spcBef>
                <a:spcPct val="0"/>
              </a:spcBef>
              <a:spcAft>
                <a:spcPct val="0"/>
              </a:spcAft>
              <a:defRPr>
                <a:solidFill>
                  <a:schemeClr val="tx1"/>
                </a:solidFill>
                <a:latin typeface="Myriad Pro"/>
              </a:defRPr>
            </a:lvl6pPr>
            <a:lvl7pPr marL="2971800" indent="-228600" fontAlgn="base">
              <a:spcBef>
                <a:spcPct val="0"/>
              </a:spcBef>
              <a:spcAft>
                <a:spcPct val="0"/>
              </a:spcAft>
              <a:defRPr>
                <a:solidFill>
                  <a:schemeClr val="tx1"/>
                </a:solidFill>
                <a:latin typeface="Myriad Pro"/>
              </a:defRPr>
            </a:lvl7pPr>
            <a:lvl8pPr marL="3429000" indent="-228600" fontAlgn="base">
              <a:spcBef>
                <a:spcPct val="0"/>
              </a:spcBef>
              <a:spcAft>
                <a:spcPct val="0"/>
              </a:spcAft>
              <a:defRPr>
                <a:solidFill>
                  <a:schemeClr val="tx1"/>
                </a:solidFill>
                <a:latin typeface="Myriad Pro"/>
              </a:defRPr>
            </a:lvl8pPr>
            <a:lvl9pPr marL="3886200" indent="-228600" fontAlgn="base">
              <a:spcBef>
                <a:spcPct val="0"/>
              </a:spcBef>
              <a:spcAft>
                <a:spcPct val="0"/>
              </a:spcAft>
              <a:defRPr>
                <a:solidFill>
                  <a:schemeClr val="tx1"/>
                </a:solidFill>
                <a:latin typeface="Myriad Pro"/>
              </a:defRPr>
            </a:lvl9pPr>
          </a:lstStyle>
          <a:p>
            <a:pPr>
              <a:defRPr/>
            </a:pPr>
            <a:r>
              <a:rPr lang="en-US" sz="3000" smtClean="0">
                <a:solidFill>
                  <a:schemeClr val="bg1"/>
                </a:solidFill>
              </a:rPr>
              <a:t>Thank You</a:t>
            </a:r>
          </a:p>
        </p:txBody>
      </p:sp>
      <p:sp>
        <p:nvSpPr>
          <p:cNvPr id="5123" name="Rectangle 56"/>
          <p:cNvSpPr>
            <a:spLocks noChangeArrowheads="1"/>
          </p:cNvSpPr>
          <p:nvPr/>
        </p:nvSpPr>
        <p:spPr bwMode="auto">
          <a:xfrm>
            <a:off x="0" y="1976438"/>
            <a:ext cx="12161838" cy="847725"/>
          </a:xfrm>
          <a:prstGeom prst="rect">
            <a:avLst/>
          </a:prstGeom>
          <a:solidFill>
            <a:srgbClr val="0067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 name="Freeform 6"/>
          <p:cNvSpPr>
            <a:spLocks noChangeAspect="1" noEditPoints="1"/>
          </p:cNvSpPr>
          <p:nvPr userDrawn="1"/>
        </p:nvSpPr>
        <p:spPr bwMode="auto">
          <a:xfrm>
            <a:off x="425450" y="5899150"/>
            <a:ext cx="1370013" cy="579438"/>
          </a:xfrm>
          <a:custGeom>
            <a:avLst/>
            <a:gdLst>
              <a:gd name="T0" fmla="*/ 2147483647 w 13427"/>
              <a:gd name="T1" fmla="*/ 480878108 h 5676"/>
              <a:gd name="T2" fmla="*/ 2147483647 w 13427"/>
              <a:gd name="T3" fmla="*/ 1104311540 h 5676"/>
              <a:gd name="T4" fmla="*/ 2147483647 w 13427"/>
              <a:gd name="T5" fmla="*/ 2147483647 h 5676"/>
              <a:gd name="T6" fmla="*/ 250696258 w 13427"/>
              <a:gd name="T7" fmla="*/ 2147483647 h 5676"/>
              <a:gd name="T8" fmla="*/ 690476655 w 13427"/>
              <a:gd name="T9" fmla="*/ 2147483647 h 5676"/>
              <a:gd name="T10" fmla="*/ 10619208 w 13427"/>
              <a:gd name="T11" fmla="*/ 2147483647 h 5676"/>
              <a:gd name="T12" fmla="*/ 1362900707 w 13427"/>
              <a:gd name="T13" fmla="*/ 2147483647 h 5676"/>
              <a:gd name="T14" fmla="*/ 2147483647 w 13427"/>
              <a:gd name="T15" fmla="*/ 2147483647 h 5676"/>
              <a:gd name="T16" fmla="*/ 2147483647 w 13427"/>
              <a:gd name="T17" fmla="*/ 2147483647 h 5676"/>
              <a:gd name="T18" fmla="*/ 2147483647 w 13427"/>
              <a:gd name="T19" fmla="*/ 2147483647 h 5676"/>
              <a:gd name="T20" fmla="*/ 2147483647 w 13427"/>
              <a:gd name="T21" fmla="*/ 2147483647 h 5676"/>
              <a:gd name="T22" fmla="*/ 2147483647 w 13427"/>
              <a:gd name="T23" fmla="*/ 2147483647 h 5676"/>
              <a:gd name="T24" fmla="*/ 2147483647 w 13427"/>
              <a:gd name="T25" fmla="*/ 2147483647 h 5676"/>
              <a:gd name="T26" fmla="*/ 2147483647 w 13427"/>
              <a:gd name="T27" fmla="*/ 2147483647 h 5676"/>
              <a:gd name="T28" fmla="*/ 2147483647 w 13427"/>
              <a:gd name="T29" fmla="*/ 2147483647 h 5676"/>
              <a:gd name="T30" fmla="*/ 2147483647 w 13427"/>
              <a:gd name="T31" fmla="*/ 2147483647 h 5676"/>
              <a:gd name="T32" fmla="*/ 2147483647 w 13427"/>
              <a:gd name="T33" fmla="*/ 2147483647 h 5676"/>
              <a:gd name="T34" fmla="*/ 2147483647 w 13427"/>
              <a:gd name="T35" fmla="*/ 2147483647 h 5676"/>
              <a:gd name="T36" fmla="*/ 2147483647 w 13427"/>
              <a:gd name="T37" fmla="*/ 2147483647 h 5676"/>
              <a:gd name="T38" fmla="*/ 2147483647 w 13427"/>
              <a:gd name="T39" fmla="*/ 2147483647 h 5676"/>
              <a:gd name="T40" fmla="*/ 2147483647 w 13427"/>
              <a:gd name="T41" fmla="*/ 2147483647 h 5676"/>
              <a:gd name="T42" fmla="*/ 2147483647 w 13427"/>
              <a:gd name="T43" fmla="*/ 2147483647 h 5676"/>
              <a:gd name="T44" fmla="*/ 2147483647 w 13427"/>
              <a:gd name="T45" fmla="*/ 2147483647 h 5676"/>
              <a:gd name="T46" fmla="*/ 2147483647 w 13427"/>
              <a:gd name="T47" fmla="*/ 2147483647 h 5676"/>
              <a:gd name="T48" fmla="*/ 2147483647 w 13427"/>
              <a:gd name="T49" fmla="*/ 2147483647 h 5676"/>
              <a:gd name="T50" fmla="*/ 2147483647 w 13427"/>
              <a:gd name="T51" fmla="*/ 2147483647 h 5676"/>
              <a:gd name="T52" fmla="*/ 2147483647 w 13427"/>
              <a:gd name="T53" fmla="*/ 2147483647 h 5676"/>
              <a:gd name="T54" fmla="*/ 2147483647 w 13427"/>
              <a:gd name="T55" fmla="*/ 2147483647 h 5676"/>
              <a:gd name="T56" fmla="*/ 2147483647 w 13427"/>
              <a:gd name="T57" fmla="*/ 2147483647 h 5676"/>
              <a:gd name="T58" fmla="*/ 2147483647 w 13427"/>
              <a:gd name="T59" fmla="*/ 2147483647 h 5676"/>
              <a:gd name="T60" fmla="*/ 2147483647 w 13427"/>
              <a:gd name="T61" fmla="*/ 2147483647 h 5676"/>
              <a:gd name="T62" fmla="*/ 2147483647 w 13427"/>
              <a:gd name="T63" fmla="*/ 2147483647 h 5676"/>
              <a:gd name="T64" fmla="*/ 2147483647 w 13427"/>
              <a:gd name="T65" fmla="*/ 2147483647 h 5676"/>
              <a:gd name="T66" fmla="*/ 2147483647 w 13427"/>
              <a:gd name="T67" fmla="*/ 2147483647 h 5676"/>
              <a:gd name="T68" fmla="*/ 2147483647 w 13427"/>
              <a:gd name="T69" fmla="*/ 2147483647 h 5676"/>
              <a:gd name="T70" fmla="*/ 2147483647 w 13427"/>
              <a:gd name="T71" fmla="*/ 2147483647 h 5676"/>
              <a:gd name="T72" fmla="*/ 2147483647 w 13427"/>
              <a:gd name="T73" fmla="*/ 2147483647 h 5676"/>
              <a:gd name="T74" fmla="*/ 2147483647 w 13427"/>
              <a:gd name="T75" fmla="*/ 2147483647 h 5676"/>
              <a:gd name="T76" fmla="*/ 2147483647 w 13427"/>
              <a:gd name="T77" fmla="*/ 2147483647 h 5676"/>
              <a:gd name="T78" fmla="*/ 2147483647 w 13427"/>
              <a:gd name="T79" fmla="*/ 2147483647 h 5676"/>
              <a:gd name="T80" fmla="*/ 2147483647 w 13427"/>
              <a:gd name="T81" fmla="*/ 2147483647 h 5676"/>
              <a:gd name="T82" fmla="*/ 2147483647 w 13427"/>
              <a:gd name="T83" fmla="*/ 2147483647 h 5676"/>
              <a:gd name="T84" fmla="*/ 2147483647 w 13427"/>
              <a:gd name="T85" fmla="*/ 2147483647 h 5676"/>
              <a:gd name="T86" fmla="*/ 2147483647 w 13427"/>
              <a:gd name="T87" fmla="*/ 2147483647 h 5676"/>
              <a:gd name="T88" fmla="*/ 2147483647 w 13427"/>
              <a:gd name="T89" fmla="*/ 2147483647 h 5676"/>
              <a:gd name="T90" fmla="*/ 2147483647 w 13427"/>
              <a:gd name="T91" fmla="*/ 2147483647 h 5676"/>
              <a:gd name="T92" fmla="*/ 2147483647 w 13427"/>
              <a:gd name="T93" fmla="*/ 2147483647 h 5676"/>
              <a:gd name="T94" fmla="*/ 2147483647 w 13427"/>
              <a:gd name="T95" fmla="*/ 2147483647 h 5676"/>
              <a:gd name="T96" fmla="*/ 1297040906 w 13427"/>
              <a:gd name="T97" fmla="*/ 2147483647 h 5676"/>
              <a:gd name="T98" fmla="*/ 673485922 w 13427"/>
              <a:gd name="T99" fmla="*/ 2147483647 h 5676"/>
              <a:gd name="T100" fmla="*/ 611873804 w 13427"/>
              <a:gd name="T101" fmla="*/ 2147483647 h 5676"/>
              <a:gd name="T102" fmla="*/ 474834139 w 13427"/>
              <a:gd name="T103" fmla="*/ 2147483647 h 5676"/>
              <a:gd name="T104" fmla="*/ 2147483647 w 13427"/>
              <a:gd name="T105" fmla="*/ 753232955 h 5676"/>
              <a:gd name="T106" fmla="*/ 1956711502 w 13427"/>
              <a:gd name="T107" fmla="*/ 39361869 h 5676"/>
              <a:gd name="T108" fmla="*/ 2147483647 w 13427"/>
              <a:gd name="T109" fmla="*/ 1157502744 h 5676"/>
              <a:gd name="T110" fmla="*/ 2147483647 w 13427"/>
              <a:gd name="T111" fmla="*/ 850037996 h 5676"/>
              <a:gd name="T112" fmla="*/ 2147483647 w 13427"/>
              <a:gd name="T113" fmla="*/ 723437939 h 5676"/>
              <a:gd name="T114" fmla="*/ 2147483647 w 13427"/>
              <a:gd name="T115" fmla="*/ 387251605 h 5676"/>
              <a:gd name="T116" fmla="*/ 2147483647 w 13427"/>
              <a:gd name="T117" fmla="*/ 23406600 h 5676"/>
              <a:gd name="T118" fmla="*/ 2147483647 w 13427"/>
              <a:gd name="T119" fmla="*/ 579819596 h 5676"/>
              <a:gd name="T120" fmla="*/ 2147483647 w 13427"/>
              <a:gd name="T121" fmla="*/ 1276661882 h 5676"/>
              <a:gd name="T122" fmla="*/ 2147483647 w 13427"/>
              <a:gd name="T123" fmla="*/ 900040249 h 5676"/>
              <a:gd name="T124" fmla="*/ 2147483647 w 13427"/>
              <a:gd name="T125" fmla="*/ 678761085 h 567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5125" name="Group 5"/>
          <p:cNvGrpSpPr>
            <a:grpSpLocks noChangeAspect="1"/>
          </p:cNvGrpSpPr>
          <p:nvPr userDrawn="1"/>
        </p:nvGrpSpPr>
        <p:grpSpPr bwMode="auto">
          <a:xfrm>
            <a:off x="423863" y="428625"/>
            <a:ext cx="3262312" cy="376238"/>
            <a:chOff x="267" y="270"/>
            <a:chExt cx="2055" cy="237"/>
          </a:xfrm>
        </p:grpSpPr>
        <p:sp>
          <p:nvSpPr>
            <p:cNvPr id="5128" name="AutoShape 4"/>
            <p:cNvSpPr>
              <a:spLocks noChangeAspect="1" noChangeArrowheads="1" noTextEdit="1"/>
            </p:cNvSpPr>
            <p:nvPr userDrawn="1"/>
          </p:nvSpPr>
          <p:spPr bwMode="auto">
            <a:xfrm>
              <a:off x="267" y="270"/>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129" name="Freeform 6"/>
            <p:cNvSpPr>
              <a:spLocks noEditPoints="1"/>
            </p:cNvSpPr>
            <p:nvPr userDrawn="1"/>
          </p:nvSpPr>
          <p:spPr bwMode="auto">
            <a:xfrm>
              <a:off x="1382" y="270"/>
              <a:ext cx="462" cy="80"/>
            </a:xfrm>
            <a:custGeom>
              <a:avLst/>
              <a:gdLst>
                <a:gd name="T0" fmla="*/ 7 w 3691"/>
                <a:gd name="T1" fmla="*/ 1 h 641"/>
                <a:gd name="T2" fmla="*/ 7 w 3691"/>
                <a:gd name="T3" fmla="*/ 1 h 641"/>
                <a:gd name="T4" fmla="*/ 7 w 3691"/>
                <a:gd name="T5" fmla="*/ 1 h 641"/>
                <a:gd name="T6" fmla="*/ 7 w 3691"/>
                <a:gd name="T7" fmla="*/ 1 h 641"/>
                <a:gd name="T8" fmla="*/ 7 w 3691"/>
                <a:gd name="T9" fmla="*/ 0 h 641"/>
                <a:gd name="T10" fmla="*/ 7 w 3691"/>
                <a:gd name="T11" fmla="*/ 0 h 641"/>
                <a:gd name="T12" fmla="*/ 7 w 3691"/>
                <a:gd name="T13" fmla="*/ 0 h 641"/>
                <a:gd name="T14" fmla="*/ 7 w 3691"/>
                <a:gd name="T15" fmla="*/ 0 h 641"/>
                <a:gd name="T16" fmla="*/ 7 w 3691"/>
                <a:gd name="T17" fmla="*/ 0 h 641"/>
                <a:gd name="T18" fmla="*/ 7 w 3691"/>
                <a:gd name="T19" fmla="*/ 0 h 641"/>
                <a:gd name="T20" fmla="*/ 7 w 3691"/>
                <a:gd name="T21" fmla="*/ 1 h 641"/>
                <a:gd name="T22" fmla="*/ 7 w 3691"/>
                <a:gd name="T23" fmla="*/ 1 h 641"/>
                <a:gd name="T24" fmla="*/ 7 w 3691"/>
                <a:gd name="T25" fmla="*/ 1 h 641"/>
                <a:gd name="T26" fmla="*/ 7 w 3691"/>
                <a:gd name="T27" fmla="*/ 1 h 641"/>
                <a:gd name="T28" fmla="*/ 7 w 3691"/>
                <a:gd name="T29" fmla="*/ 1 h 641"/>
                <a:gd name="T30" fmla="*/ 6 w 3691"/>
                <a:gd name="T31" fmla="*/ 1 h 641"/>
                <a:gd name="T32" fmla="*/ 5 w 3691"/>
                <a:gd name="T33" fmla="*/ 1 h 641"/>
                <a:gd name="T34" fmla="*/ 5 w 3691"/>
                <a:gd name="T35" fmla="*/ 1 h 641"/>
                <a:gd name="T36" fmla="*/ 5 w 3691"/>
                <a:gd name="T37" fmla="*/ 1 h 641"/>
                <a:gd name="T38" fmla="*/ 5 w 3691"/>
                <a:gd name="T39" fmla="*/ 0 h 641"/>
                <a:gd name="T40" fmla="*/ 5 w 3691"/>
                <a:gd name="T41" fmla="*/ 0 h 641"/>
                <a:gd name="T42" fmla="*/ 5 w 3691"/>
                <a:gd name="T43" fmla="*/ 0 h 641"/>
                <a:gd name="T44" fmla="*/ 5 w 3691"/>
                <a:gd name="T45" fmla="*/ 0 h 641"/>
                <a:gd name="T46" fmla="*/ 5 w 3691"/>
                <a:gd name="T47" fmla="*/ 0 h 641"/>
                <a:gd name="T48" fmla="*/ 5 w 3691"/>
                <a:gd name="T49" fmla="*/ 0 h 641"/>
                <a:gd name="T50" fmla="*/ 5 w 3691"/>
                <a:gd name="T51" fmla="*/ 0 h 641"/>
                <a:gd name="T52" fmla="*/ 5 w 3691"/>
                <a:gd name="T53" fmla="*/ 1 h 641"/>
                <a:gd name="T54" fmla="*/ 5 w 3691"/>
                <a:gd name="T55" fmla="*/ 1 h 641"/>
                <a:gd name="T56" fmla="*/ 5 w 3691"/>
                <a:gd name="T57" fmla="*/ 1 h 641"/>
                <a:gd name="T58" fmla="*/ 5 w 3691"/>
                <a:gd name="T59" fmla="*/ 1 h 641"/>
                <a:gd name="T60" fmla="*/ 4 w 3691"/>
                <a:gd name="T61" fmla="*/ 1 h 641"/>
                <a:gd name="T62" fmla="*/ 3 w 3691"/>
                <a:gd name="T63" fmla="*/ 1 h 641"/>
                <a:gd name="T64" fmla="*/ 3 w 3691"/>
                <a:gd name="T65" fmla="*/ 0 h 641"/>
                <a:gd name="T66" fmla="*/ 2 w 3691"/>
                <a:gd name="T67" fmla="*/ 0 h 641"/>
                <a:gd name="T68" fmla="*/ 3 w 3691"/>
                <a:gd name="T69" fmla="*/ 0 h 641"/>
                <a:gd name="T70" fmla="*/ 2 w 3691"/>
                <a:gd name="T71" fmla="*/ 0 h 641"/>
                <a:gd name="T72" fmla="*/ 2 w 3691"/>
                <a:gd name="T73" fmla="*/ 1 h 641"/>
                <a:gd name="T74" fmla="*/ 2 w 3691"/>
                <a:gd name="T75" fmla="*/ 1 h 641"/>
                <a:gd name="T76" fmla="*/ 3 w 3691"/>
                <a:gd name="T77" fmla="*/ 1 h 641"/>
                <a:gd name="T78" fmla="*/ 3 w 3691"/>
                <a:gd name="T79" fmla="*/ 1 h 641"/>
                <a:gd name="T80" fmla="*/ 3 w 3691"/>
                <a:gd name="T81" fmla="*/ 1 h 641"/>
                <a:gd name="T82" fmla="*/ 3 w 3691"/>
                <a:gd name="T83" fmla="*/ 0 h 641"/>
                <a:gd name="T84" fmla="*/ 3 w 3691"/>
                <a:gd name="T85" fmla="*/ 0 h 641"/>
                <a:gd name="T86" fmla="*/ 3 w 3691"/>
                <a:gd name="T87" fmla="*/ 0 h 641"/>
                <a:gd name="T88" fmla="*/ 2 w 3691"/>
                <a:gd name="T89" fmla="*/ 0 h 641"/>
                <a:gd name="T90" fmla="*/ 2 w 3691"/>
                <a:gd name="T91" fmla="*/ 1 h 641"/>
                <a:gd name="T92" fmla="*/ 0 w 3691"/>
                <a:gd name="T93" fmla="*/ 1 h 641"/>
                <a:gd name="T94" fmla="*/ 1 w 3691"/>
                <a:gd name="T95" fmla="*/ 1 h 641"/>
                <a:gd name="T96" fmla="*/ 1 w 3691"/>
                <a:gd name="T97" fmla="*/ 1 h 641"/>
                <a:gd name="T98" fmla="*/ 1 w 3691"/>
                <a:gd name="T99" fmla="*/ 1 h 641"/>
                <a:gd name="T100" fmla="*/ 0 w 3691"/>
                <a:gd name="T101" fmla="*/ 0 h 641"/>
                <a:gd name="T102" fmla="*/ 0 w 3691"/>
                <a:gd name="T103" fmla="*/ 0 h 641"/>
                <a:gd name="T104" fmla="*/ 0 w 3691"/>
                <a:gd name="T105" fmla="*/ 0 h 641"/>
                <a:gd name="T106" fmla="*/ 1 w 3691"/>
                <a:gd name="T107" fmla="*/ 0 h 641"/>
                <a:gd name="T108" fmla="*/ 1 w 3691"/>
                <a:gd name="T109" fmla="*/ 0 h 641"/>
                <a:gd name="T110" fmla="*/ 0 w 3691"/>
                <a:gd name="T111" fmla="*/ 0 h 641"/>
                <a:gd name="T112" fmla="*/ 0 w 3691"/>
                <a:gd name="T113" fmla="*/ 0 h 641"/>
                <a:gd name="T114" fmla="*/ 0 w 3691"/>
                <a:gd name="T115" fmla="*/ 1 h 641"/>
                <a:gd name="T116" fmla="*/ 1 w 3691"/>
                <a:gd name="T117" fmla="*/ 1 h 641"/>
                <a:gd name="T118" fmla="*/ 1 w 3691"/>
                <a:gd name="T119" fmla="*/ 1 h 641"/>
                <a:gd name="T120" fmla="*/ 0 w 3691"/>
                <a:gd name="T121" fmla="*/ 1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130" name="Freeform 7"/>
            <p:cNvSpPr>
              <a:spLocks noEditPoints="1"/>
            </p:cNvSpPr>
            <p:nvPr userDrawn="1"/>
          </p:nvSpPr>
          <p:spPr bwMode="auto">
            <a:xfrm>
              <a:off x="617" y="270"/>
              <a:ext cx="737" cy="80"/>
            </a:xfrm>
            <a:custGeom>
              <a:avLst/>
              <a:gdLst>
                <a:gd name="T0" fmla="*/ 11 w 5893"/>
                <a:gd name="T1" fmla="*/ 0 h 641"/>
                <a:gd name="T2" fmla="*/ 10 w 5893"/>
                <a:gd name="T3" fmla="*/ 1 h 641"/>
                <a:gd name="T4" fmla="*/ 10 w 5893"/>
                <a:gd name="T5" fmla="*/ 1 h 641"/>
                <a:gd name="T6" fmla="*/ 10 w 5893"/>
                <a:gd name="T7" fmla="*/ 0 h 641"/>
                <a:gd name="T8" fmla="*/ 10 w 5893"/>
                <a:gd name="T9" fmla="*/ 0 h 641"/>
                <a:gd name="T10" fmla="*/ 10 w 5893"/>
                <a:gd name="T11" fmla="*/ 0 h 641"/>
                <a:gd name="T12" fmla="*/ 10 w 5893"/>
                <a:gd name="T13" fmla="*/ 0 h 641"/>
                <a:gd name="T14" fmla="*/ 10 w 5893"/>
                <a:gd name="T15" fmla="*/ 0 h 641"/>
                <a:gd name="T16" fmla="*/ 10 w 5893"/>
                <a:gd name="T17" fmla="*/ 1 h 641"/>
                <a:gd name="T18" fmla="*/ 10 w 5893"/>
                <a:gd name="T19" fmla="*/ 1 h 641"/>
                <a:gd name="T20" fmla="*/ 10 w 5893"/>
                <a:gd name="T21" fmla="*/ 1 h 641"/>
                <a:gd name="T22" fmla="*/ 9 w 5893"/>
                <a:gd name="T23" fmla="*/ 0 h 641"/>
                <a:gd name="T24" fmla="*/ 9 w 5893"/>
                <a:gd name="T25" fmla="*/ 1 h 641"/>
                <a:gd name="T26" fmla="*/ 9 w 5893"/>
                <a:gd name="T27" fmla="*/ 1 h 641"/>
                <a:gd name="T28" fmla="*/ 8 w 5893"/>
                <a:gd name="T29" fmla="*/ 0 h 641"/>
                <a:gd name="T30" fmla="*/ 8 w 5893"/>
                <a:gd name="T31" fmla="*/ 1 h 641"/>
                <a:gd name="T32" fmla="*/ 6 w 5893"/>
                <a:gd name="T33" fmla="*/ 0 h 641"/>
                <a:gd name="T34" fmla="*/ 5 w 5893"/>
                <a:gd name="T35" fmla="*/ 1 h 641"/>
                <a:gd name="T36" fmla="*/ 5 w 5893"/>
                <a:gd name="T37" fmla="*/ 1 h 641"/>
                <a:gd name="T38" fmla="*/ 5 w 5893"/>
                <a:gd name="T39" fmla="*/ 1 h 641"/>
                <a:gd name="T40" fmla="*/ 5 w 5893"/>
                <a:gd name="T41" fmla="*/ 1 h 641"/>
                <a:gd name="T42" fmla="*/ 5 w 5893"/>
                <a:gd name="T43" fmla="*/ 1 h 641"/>
                <a:gd name="T44" fmla="*/ 5 w 5893"/>
                <a:gd name="T45" fmla="*/ 1 h 641"/>
                <a:gd name="T46" fmla="*/ 4 w 5893"/>
                <a:gd name="T47" fmla="*/ 1 h 641"/>
                <a:gd name="T48" fmla="*/ 4 w 5893"/>
                <a:gd name="T49" fmla="*/ 1 h 641"/>
                <a:gd name="T50" fmla="*/ 4 w 5893"/>
                <a:gd name="T51" fmla="*/ 1 h 641"/>
                <a:gd name="T52" fmla="*/ 4 w 5893"/>
                <a:gd name="T53" fmla="*/ 0 h 641"/>
                <a:gd name="T54" fmla="*/ 4 w 5893"/>
                <a:gd name="T55" fmla="*/ 0 h 641"/>
                <a:gd name="T56" fmla="*/ 4 w 5893"/>
                <a:gd name="T57" fmla="*/ 0 h 641"/>
                <a:gd name="T58" fmla="*/ 4 w 5893"/>
                <a:gd name="T59" fmla="*/ 0 h 641"/>
                <a:gd name="T60" fmla="*/ 4 w 5893"/>
                <a:gd name="T61" fmla="*/ 0 h 641"/>
                <a:gd name="T62" fmla="*/ 4 w 5893"/>
                <a:gd name="T63" fmla="*/ 1 h 641"/>
                <a:gd name="T64" fmla="*/ 4 w 5893"/>
                <a:gd name="T65" fmla="*/ 1 h 641"/>
                <a:gd name="T66" fmla="*/ 4 w 5893"/>
                <a:gd name="T67" fmla="*/ 1 h 641"/>
                <a:gd name="T68" fmla="*/ 4 w 5893"/>
                <a:gd name="T69" fmla="*/ 1 h 641"/>
                <a:gd name="T70" fmla="*/ 3 w 5893"/>
                <a:gd name="T71" fmla="*/ 0 h 641"/>
                <a:gd name="T72" fmla="*/ 3 w 5893"/>
                <a:gd name="T73" fmla="*/ 1 h 641"/>
                <a:gd name="T74" fmla="*/ 3 w 5893"/>
                <a:gd name="T75" fmla="*/ 1 h 641"/>
                <a:gd name="T76" fmla="*/ 1 w 5893"/>
                <a:gd name="T77" fmla="*/ 1 h 641"/>
                <a:gd name="T78" fmla="*/ 1 w 5893"/>
                <a:gd name="T79" fmla="*/ 0 h 641"/>
                <a:gd name="T80" fmla="*/ 2 w 5893"/>
                <a:gd name="T81" fmla="*/ 0 h 641"/>
                <a:gd name="T82" fmla="*/ 2 w 5893"/>
                <a:gd name="T83" fmla="*/ 0 h 641"/>
                <a:gd name="T84" fmla="*/ 2 w 5893"/>
                <a:gd name="T85" fmla="*/ 1 h 641"/>
                <a:gd name="T86" fmla="*/ 2 w 5893"/>
                <a:gd name="T87" fmla="*/ 1 h 641"/>
                <a:gd name="T88" fmla="*/ 2 w 5893"/>
                <a:gd name="T89" fmla="*/ 1 h 641"/>
                <a:gd name="T90" fmla="*/ 2 w 5893"/>
                <a:gd name="T91" fmla="*/ 1 h 641"/>
                <a:gd name="T92" fmla="*/ 2 w 5893"/>
                <a:gd name="T93" fmla="*/ 0 h 641"/>
                <a:gd name="T94" fmla="*/ 2 w 5893"/>
                <a:gd name="T95" fmla="*/ 0 h 641"/>
                <a:gd name="T96" fmla="*/ 1 w 5893"/>
                <a:gd name="T97" fmla="*/ 0 h 641"/>
                <a:gd name="T98" fmla="*/ 1 w 5893"/>
                <a:gd name="T99" fmla="*/ 0 h 641"/>
                <a:gd name="T100" fmla="*/ 1 w 5893"/>
                <a:gd name="T101" fmla="*/ 1 h 641"/>
                <a:gd name="T102" fmla="*/ 1 w 5893"/>
                <a:gd name="T103" fmla="*/ 1 h 641"/>
                <a:gd name="T104" fmla="*/ 1 w 5893"/>
                <a:gd name="T105" fmla="*/ 1 h 641"/>
                <a:gd name="T106" fmla="*/ 0 w 5893"/>
                <a:gd name="T107" fmla="*/ 1 h 641"/>
                <a:gd name="T108" fmla="*/ 0 w 5893"/>
                <a:gd name="T109" fmla="*/ 1 h 641"/>
                <a:gd name="T110" fmla="*/ 0 w 5893"/>
                <a:gd name="T111" fmla="*/ 0 h 641"/>
                <a:gd name="T112" fmla="*/ 1 w 5893"/>
                <a:gd name="T113" fmla="*/ 0 h 641"/>
                <a:gd name="T114" fmla="*/ 1 w 5893"/>
                <a:gd name="T115" fmla="*/ 0 h 641"/>
                <a:gd name="T116" fmla="*/ 0 w 5893"/>
                <a:gd name="T117" fmla="*/ 0 h 641"/>
                <a:gd name="T118" fmla="*/ 0 w 5893"/>
                <a:gd name="T119" fmla="*/ 0 h 641"/>
                <a:gd name="T120" fmla="*/ 0 w 5893"/>
                <a:gd name="T121" fmla="*/ 1 h 641"/>
                <a:gd name="T122" fmla="*/ 0 w 5893"/>
                <a:gd name="T123" fmla="*/ 1 h 641"/>
                <a:gd name="T124" fmla="*/ 1 w 5893"/>
                <a:gd name="T125" fmla="*/ 1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131" name="Freeform 8"/>
            <p:cNvSpPr>
              <a:spLocks noEditPoints="1"/>
            </p:cNvSpPr>
            <p:nvPr userDrawn="1"/>
          </p:nvSpPr>
          <p:spPr bwMode="auto">
            <a:xfrm>
              <a:off x="267" y="271"/>
              <a:ext cx="311" cy="78"/>
            </a:xfrm>
            <a:custGeom>
              <a:avLst/>
              <a:gdLst>
                <a:gd name="T0" fmla="*/ 1 w 2491"/>
                <a:gd name="T1" fmla="*/ 0 h 621"/>
                <a:gd name="T2" fmla="*/ 1 w 2491"/>
                <a:gd name="T3" fmla="*/ 0 h 621"/>
                <a:gd name="T4" fmla="*/ 1 w 2491"/>
                <a:gd name="T5" fmla="*/ 0 h 621"/>
                <a:gd name="T6" fmla="*/ 1 w 2491"/>
                <a:gd name="T7" fmla="*/ 0 h 621"/>
                <a:gd name="T8" fmla="*/ 1 w 2491"/>
                <a:gd name="T9" fmla="*/ 0 h 621"/>
                <a:gd name="T10" fmla="*/ 1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1 h 621"/>
                <a:gd name="T26" fmla="*/ 1 w 2491"/>
                <a:gd name="T27" fmla="*/ 1 h 621"/>
                <a:gd name="T28" fmla="*/ 1 w 2491"/>
                <a:gd name="T29" fmla="*/ 0 h 621"/>
                <a:gd name="T30" fmla="*/ 1 w 2491"/>
                <a:gd name="T31" fmla="*/ 0 h 621"/>
                <a:gd name="T32" fmla="*/ 2 w 2491"/>
                <a:gd name="T33" fmla="*/ 1 h 621"/>
                <a:gd name="T34" fmla="*/ 1 w 2491"/>
                <a:gd name="T35" fmla="*/ 1 h 621"/>
                <a:gd name="T36" fmla="*/ 1 w 2491"/>
                <a:gd name="T37" fmla="*/ 1 h 621"/>
                <a:gd name="T38" fmla="*/ 1 w 2491"/>
                <a:gd name="T39" fmla="*/ 0 h 621"/>
                <a:gd name="T40" fmla="*/ 2 w 2491"/>
                <a:gd name="T41" fmla="*/ 0 h 621"/>
                <a:gd name="T42" fmla="*/ 2 w 2491"/>
                <a:gd name="T43" fmla="*/ 0 h 621"/>
                <a:gd name="T44" fmla="*/ 2 w 2491"/>
                <a:gd name="T45" fmla="*/ 0 h 621"/>
                <a:gd name="T46" fmla="*/ 2 w 2491"/>
                <a:gd name="T47" fmla="*/ 0 h 621"/>
                <a:gd name="T48" fmla="*/ 2 w 2491"/>
                <a:gd name="T49" fmla="*/ 0 h 621"/>
                <a:gd name="T50" fmla="*/ 2 w 2491"/>
                <a:gd name="T51" fmla="*/ 0 h 621"/>
                <a:gd name="T52" fmla="*/ 2 w 2491"/>
                <a:gd name="T53" fmla="*/ 0 h 621"/>
                <a:gd name="T54" fmla="*/ 2 w 2491"/>
                <a:gd name="T55" fmla="*/ 0 h 621"/>
                <a:gd name="T56" fmla="*/ 2 w 2491"/>
                <a:gd name="T57" fmla="*/ 1 h 621"/>
                <a:gd name="T58" fmla="*/ 2 w 2491"/>
                <a:gd name="T59" fmla="*/ 1 h 621"/>
                <a:gd name="T60" fmla="*/ 2 w 2491"/>
                <a:gd name="T61" fmla="*/ 1 h 621"/>
                <a:gd name="T62" fmla="*/ 3 w 2491"/>
                <a:gd name="T63" fmla="*/ 0 h 621"/>
                <a:gd name="T64" fmla="*/ 3 w 2491"/>
                <a:gd name="T65" fmla="*/ 0 h 621"/>
                <a:gd name="T66" fmla="*/ 3 w 2491"/>
                <a:gd name="T67" fmla="*/ 0 h 621"/>
                <a:gd name="T68" fmla="*/ 3 w 2491"/>
                <a:gd name="T69" fmla="*/ 0 h 621"/>
                <a:gd name="T70" fmla="*/ 3 w 2491"/>
                <a:gd name="T71" fmla="*/ 0 h 621"/>
                <a:gd name="T72" fmla="*/ 3 w 2491"/>
                <a:gd name="T73" fmla="*/ 0 h 621"/>
                <a:gd name="T74" fmla="*/ 3 w 2491"/>
                <a:gd name="T75" fmla="*/ 0 h 621"/>
                <a:gd name="T76" fmla="*/ 3 w 2491"/>
                <a:gd name="T77" fmla="*/ 0 h 621"/>
                <a:gd name="T78" fmla="*/ 2 w 2491"/>
                <a:gd name="T79" fmla="*/ 0 h 621"/>
                <a:gd name="T80" fmla="*/ 2 w 2491"/>
                <a:gd name="T81" fmla="*/ 0 h 621"/>
                <a:gd name="T82" fmla="*/ 2 w 2491"/>
                <a:gd name="T83" fmla="*/ 0 h 621"/>
                <a:gd name="T84" fmla="*/ 3 w 2491"/>
                <a:gd name="T85" fmla="*/ 0 h 621"/>
                <a:gd name="T86" fmla="*/ 3 w 2491"/>
                <a:gd name="T87" fmla="*/ 1 h 621"/>
                <a:gd name="T88" fmla="*/ 3 w 2491"/>
                <a:gd name="T89" fmla="*/ 1 h 621"/>
                <a:gd name="T90" fmla="*/ 3 w 2491"/>
                <a:gd name="T91" fmla="*/ 0 h 621"/>
                <a:gd name="T92" fmla="*/ 3 w 2491"/>
                <a:gd name="T93" fmla="*/ 0 h 621"/>
                <a:gd name="T94" fmla="*/ 4 w 2491"/>
                <a:gd name="T95" fmla="*/ 1 h 621"/>
                <a:gd name="T96" fmla="*/ 4 w 2491"/>
                <a:gd name="T97" fmla="*/ 1 h 621"/>
                <a:gd name="T98" fmla="*/ 3 w 2491"/>
                <a:gd name="T99" fmla="*/ 1 h 621"/>
                <a:gd name="T100" fmla="*/ 4 w 2491"/>
                <a:gd name="T101" fmla="*/ 0 h 621"/>
                <a:gd name="T102" fmla="*/ 4 w 2491"/>
                <a:gd name="T103" fmla="*/ 0 h 621"/>
                <a:gd name="T104" fmla="*/ 4 w 2491"/>
                <a:gd name="T105" fmla="*/ 0 h 621"/>
                <a:gd name="T106" fmla="*/ 4 w 2491"/>
                <a:gd name="T107" fmla="*/ 0 h 621"/>
                <a:gd name="T108" fmla="*/ 4 w 2491"/>
                <a:gd name="T109" fmla="*/ 0 h 621"/>
                <a:gd name="T110" fmla="*/ 4 w 2491"/>
                <a:gd name="T111" fmla="*/ 0 h 621"/>
                <a:gd name="T112" fmla="*/ 4 w 2491"/>
                <a:gd name="T113" fmla="*/ 0 h 621"/>
                <a:gd name="T114" fmla="*/ 4 w 2491"/>
                <a:gd name="T115" fmla="*/ 0 h 621"/>
                <a:gd name="T116" fmla="*/ 4 w 2491"/>
                <a:gd name="T117" fmla="*/ 0 h 621"/>
                <a:gd name="T118" fmla="*/ 5 w 2491"/>
                <a:gd name="T119" fmla="*/ 1 h 621"/>
                <a:gd name="T120" fmla="*/ 4 w 2491"/>
                <a:gd name="T121" fmla="*/ 1 h 621"/>
                <a:gd name="T122" fmla="*/ 4 w 2491"/>
                <a:gd name="T123" fmla="*/ 1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132" name="Freeform 9"/>
            <p:cNvSpPr>
              <a:spLocks noEditPoints="1"/>
            </p:cNvSpPr>
            <p:nvPr userDrawn="1"/>
          </p:nvSpPr>
          <p:spPr bwMode="auto">
            <a:xfrm>
              <a:off x="1328" y="402"/>
              <a:ext cx="994" cy="105"/>
            </a:xfrm>
            <a:custGeom>
              <a:avLst/>
              <a:gdLst>
                <a:gd name="T0" fmla="*/ 2 w 7953"/>
                <a:gd name="T1" fmla="*/ 1 h 842"/>
                <a:gd name="T2" fmla="*/ 2 w 7953"/>
                <a:gd name="T3" fmla="*/ 0 h 842"/>
                <a:gd name="T4" fmla="*/ 2 w 7953"/>
                <a:gd name="T5" fmla="*/ 1 h 842"/>
                <a:gd name="T6" fmla="*/ 2 w 7953"/>
                <a:gd name="T7" fmla="*/ 1 h 842"/>
                <a:gd name="T8" fmla="*/ 2 w 7953"/>
                <a:gd name="T9" fmla="*/ 1 h 842"/>
                <a:gd name="T10" fmla="*/ 2 w 7953"/>
                <a:gd name="T11" fmla="*/ 0 h 842"/>
                <a:gd name="T12" fmla="*/ 3 w 7953"/>
                <a:gd name="T13" fmla="*/ 1 h 842"/>
                <a:gd name="T14" fmla="*/ 3 w 7953"/>
                <a:gd name="T15" fmla="*/ 1 h 842"/>
                <a:gd name="T16" fmla="*/ 3 w 7953"/>
                <a:gd name="T17" fmla="*/ 1 h 842"/>
                <a:gd name="T18" fmla="*/ 3 w 7953"/>
                <a:gd name="T19" fmla="*/ 0 h 842"/>
                <a:gd name="T20" fmla="*/ 3 w 7953"/>
                <a:gd name="T21" fmla="*/ 1 h 842"/>
                <a:gd name="T22" fmla="*/ 3 w 7953"/>
                <a:gd name="T23" fmla="*/ 1 h 842"/>
                <a:gd name="T24" fmla="*/ 4 w 7953"/>
                <a:gd name="T25" fmla="*/ 0 h 842"/>
                <a:gd name="T26" fmla="*/ 4 w 7953"/>
                <a:gd name="T27" fmla="*/ 0 h 842"/>
                <a:gd name="T28" fmla="*/ 4 w 7953"/>
                <a:gd name="T29" fmla="*/ 0 h 842"/>
                <a:gd name="T30" fmla="*/ 5 w 7953"/>
                <a:gd name="T31" fmla="*/ 1 h 842"/>
                <a:gd name="T32" fmla="*/ 5 w 7953"/>
                <a:gd name="T33" fmla="*/ 1 h 842"/>
                <a:gd name="T34" fmla="*/ 5 w 7953"/>
                <a:gd name="T35" fmla="*/ 0 h 842"/>
                <a:gd name="T36" fmla="*/ 5 w 7953"/>
                <a:gd name="T37" fmla="*/ 0 h 842"/>
                <a:gd name="T38" fmla="*/ 5 w 7953"/>
                <a:gd name="T39" fmla="*/ 0 h 842"/>
                <a:gd name="T40" fmla="*/ 6 w 7953"/>
                <a:gd name="T41" fmla="*/ 0 h 842"/>
                <a:gd name="T42" fmla="*/ 6 w 7953"/>
                <a:gd name="T43" fmla="*/ 0 h 842"/>
                <a:gd name="T44" fmla="*/ 6 w 7953"/>
                <a:gd name="T45" fmla="*/ 0 h 842"/>
                <a:gd name="T46" fmla="*/ 7 w 7953"/>
                <a:gd name="T47" fmla="*/ 1 h 842"/>
                <a:gd name="T48" fmla="*/ 6 w 7953"/>
                <a:gd name="T49" fmla="*/ 1 h 842"/>
                <a:gd name="T50" fmla="*/ 7 w 7953"/>
                <a:gd name="T51" fmla="*/ 0 h 842"/>
                <a:gd name="T52" fmla="*/ 7 w 7953"/>
                <a:gd name="T53" fmla="*/ 0 h 842"/>
                <a:gd name="T54" fmla="*/ 7 w 7953"/>
                <a:gd name="T55" fmla="*/ 1 h 842"/>
                <a:gd name="T56" fmla="*/ 8 w 7953"/>
                <a:gd name="T57" fmla="*/ 1 h 842"/>
                <a:gd name="T58" fmla="*/ 7 w 7953"/>
                <a:gd name="T59" fmla="*/ 1 h 842"/>
                <a:gd name="T60" fmla="*/ 7 w 7953"/>
                <a:gd name="T61" fmla="*/ 0 h 842"/>
                <a:gd name="T62" fmla="*/ 8 w 7953"/>
                <a:gd name="T63" fmla="*/ 0 h 842"/>
                <a:gd name="T64" fmla="*/ 8 w 7953"/>
                <a:gd name="T65" fmla="*/ 0 h 842"/>
                <a:gd name="T66" fmla="*/ 9 w 7953"/>
                <a:gd name="T67" fmla="*/ 1 h 842"/>
                <a:gd name="T68" fmla="*/ 9 w 7953"/>
                <a:gd name="T69" fmla="*/ 1 h 842"/>
                <a:gd name="T70" fmla="*/ 9 w 7953"/>
                <a:gd name="T71" fmla="*/ 0 h 842"/>
                <a:gd name="T72" fmla="*/ 9 w 7953"/>
                <a:gd name="T73" fmla="*/ 1 h 842"/>
                <a:gd name="T74" fmla="*/ 10 w 7953"/>
                <a:gd name="T75" fmla="*/ 1 h 842"/>
                <a:gd name="T76" fmla="*/ 10 w 7953"/>
                <a:gd name="T77" fmla="*/ 1 h 842"/>
                <a:gd name="T78" fmla="*/ 9 w 7953"/>
                <a:gd name="T79" fmla="*/ 1 h 842"/>
                <a:gd name="T80" fmla="*/ 10 w 7953"/>
                <a:gd name="T81" fmla="*/ 0 h 842"/>
                <a:gd name="T82" fmla="*/ 10 w 7953"/>
                <a:gd name="T83" fmla="*/ 1 h 842"/>
                <a:gd name="T84" fmla="*/ 10 w 7953"/>
                <a:gd name="T85" fmla="*/ 1 h 842"/>
                <a:gd name="T86" fmla="*/ 11 w 7953"/>
                <a:gd name="T87" fmla="*/ 0 h 842"/>
                <a:gd name="T88" fmla="*/ 11 w 7953"/>
                <a:gd name="T89" fmla="*/ 0 h 842"/>
                <a:gd name="T90" fmla="*/ 11 w 7953"/>
                <a:gd name="T91" fmla="*/ 1 h 842"/>
                <a:gd name="T92" fmla="*/ 12 w 7953"/>
                <a:gd name="T93" fmla="*/ 1 h 842"/>
                <a:gd name="T94" fmla="*/ 11 w 7953"/>
                <a:gd name="T95" fmla="*/ 1 h 842"/>
                <a:gd name="T96" fmla="*/ 12 w 7953"/>
                <a:gd name="T97" fmla="*/ 1 h 842"/>
                <a:gd name="T98" fmla="*/ 12 w 7953"/>
                <a:gd name="T99" fmla="*/ 0 h 842"/>
                <a:gd name="T100" fmla="*/ 12 w 7953"/>
                <a:gd name="T101" fmla="*/ 1 h 842"/>
                <a:gd name="T102" fmla="*/ 12 w 7953"/>
                <a:gd name="T103" fmla="*/ 1 h 842"/>
                <a:gd name="T104" fmla="*/ 12 w 7953"/>
                <a:gd name="T105" fmla="*/ 0 h 842"/>
                <a:gd name="T106" fmla="*/ 13 w 7953"/>
                <a:gd name="T107" fmla="*/ 0 h 842"/>
                <a:gd name="T108" fmla="*/ 13 w 7953"/>
                <a:gd name="T109" fmla="*/ 0 h 842"/>
                <a:gd name="T110" fmla="*/ 13 w 7953"/>
                <a:gd name="T111" fmla="*/ 1 h 842"/>
                <a:gd name="T112" fmla="*/ 13 w 7953"/>
                <a:gd name="T113" fmla="*/ 1 h 842"/>
                <a:gd name="T114" fmla="*/ 14 w 7953"/>
                <a:gd name="T115" fmla="*/ 1 h 842"/>
                <a:gd name="T116" fmla="*/ 14 w 7953"/>
                <a:gd name="T117" fmla="*/ 0 h 842"/>
                <a:gd name="T118" fmla="*/ 15 w 7953"/>
                <a:gd name="T119" fmla="*/ 1 h 842"/>
                <a:gd name="T120" fmla="*/ 14 w 7953"/>
                <a:gd name="T121" fmla="*/ 0 h 842"/>
                <a:gd name="T122" fmla="*/ 15 w 7953"/>
                <a:gd name="T123" fmla="*/ 1 h 842"/>
                <a:gd name="T124" fmla="*/ 15 w 7953"/>
                <a:gd name="T125" fmla="*/ 1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pic>
        <p:nvPicPr>
          <p:cNvPr id="5126" name="Picture 4" descr="Q:\Repro 2\New guidelines 2011_12\Final 260411\PPT\OLD\050511\WMF\TATA Patter revised.wmf"/>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0" y="1344613"/>
            <a:ext cx="246221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Freeform 9"/>
          <p:cNvSpPr>
            <a:spLocks noEditPoints="1"/>
          </p:cNvSpPr>
          <p:nvPr userDrawn="1"/>
        </p:nvSpPr>
        <p:spPr bwMode="auto">
          <a:xfrm>
            <a:off x="10963275" y="425450"/>
            <a:ext cx="484188" cy="423863"/>
          </a:xfrm>
          <a:custGeom>
            <a:avLst/>
            <a:gdLst>
              <a:gd name="T0" fmla="*/ 2147483647 w 835"/>
              <a:gd name="T1" fmla="*/ 990879169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396351551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304800" y="304800"/>
            <a:ext cx="404813"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1" name="Rectangle 80"/>
          <p:cNvSpPr/>
          <p:nvPr/>
        </p:nvSpPr>
        <p:spPr>
          <a:xfrm>
            <a:off x="0" y="0"/>
            <a:ext cx="12161838" cy="81915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148" name="Title Placeholder 1"/>
          <p:cNvSpPr>
            <a:spLocks noGrp="1"/>
          </p:cNvSpPr>
          <p:nvPr>
            <p:ph type="title"/>
          </p:nvPr>
        </p:nvSpPr>
        <p:spPr bwMode="auto">
          <a:xfrm>
            <a:off x="1065213" y="166688"/>
            <a:ext cx="100330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9" name="Text Placeholder 2"/>
          <p:cNvSpPr>
            <a:spLocks noGrp="1"/>
          </p:cNvSpPr>
          <p:nvPr>
            <p:ph type="body" idx="1"/>
          </p:nvPr>
        </p:nvSpPr>
        <p:spPr bwMode="auto">
          <a:xfrm>
            <a:off x="546100" y="1189038"/>
            <a:ext cx="1121092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p:txBody>
      </p:sp>
      <p:sp>
        <p:nvSpPr>
          <p:cNvPr id="9" name="Rectangle 71"/>
          <p:cNvSpPr txBox="1">
            <a:spLocks noChangeArrowheads="1"/>
          </p:cNvSpPr>
          <p:nvPr/>
        </p:nvSpPr>
        <p:spPr bwMode="auto">
          <a:xfrm>
            <a:off x="10945813" y="6464300"/>
            <a:ext cx="882650"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FECC99EC-002A-4C59-A09D-C4F45A5E2220}" type="slidenum">
              <a:rPr lang="en-US" sz="1200" smtClean="0">
                <a:solidFill>
                  <a:srgbClr val="000000"/>
                </a:solidFill>
                <a:latin typeface="+mn-lt"/>
                <a:cs typeface="+mn-cs"/>
              </a:rPr>
              <a:pPr algn="r" fontAlgn="auto">
                <a:spcBef>
                  <a:spcPts val="0"/>
                </a:spcBef>
                <a:spcAft>
                  <a:spcPts val="0"/>
                </a:spcAft>
                <a:defRPr/>
              </a:pPr>
              <a:t>‹#›</a:t>
            </a:fld>
            <a:r>
              <a:rPr lang="en-US" sz="1200" dirty="0" smtClean="0">
                <a:solidFill>
                  <a:srgbClr val="000000"/>
                </a:solidFill>
                <a:latin typeface="+mn-lt"/>
                <a:cs typeface="+mn-cs"/>
              </a:rPr>
              <a:t> </a:t>
            </a:r>
            <a:endParaRPr lang="en-US" sz="1200" dirty="0">
              <a:solidFill>
                <a:srgbClr val="000000"/>
              </a:solidFill>
              <a:latin typeface="+mn-lt"/>
              <a:cs typeface="+mn-cs"/>
            </a:endParaRPr>
          </a:p>
        </p:txBody>
      </p:sp>
      <p:sp>
        <p:nvSpPr>
          <p:cNvPr id="6151" name="AutoShape 3"/>
          <p:cNvSpPr>
            <a:spLocks noChangeAspect="1" noChangeArrowheads="1" noTextEdit="1"/>
          </p:cNvSpPr>
          <p:nvPr/>
        </p:nvSpPr>
        <p:spPr bwMode="auto">
          <a:xfrm>
            <a:off x="0" y="3810000"/>
            <a:ext cx="12161838"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pic>
        <p:nvPicPr>
          <p:cNvPr id="6152" name="Picture 2" descr="Q:\Repro 2\New guidelines 2011_12\Final 260411\PPT\OLD\050511\WMF\text slide pattern_2 boxes_060511.wmf"/>
          <p:cNvPicPr>
            <a:picLocks noChangeAspect="1" noChangeArrowheads="1"/>
          </p:cNvPicPr>
          <p:nvPr userDrawn="1"/>
        </p:nvPicPr>
        <p:blipFill>
          <a:blip r:embed="rId17" cstate="email">
            <a:extLst>
              <a:ext uri="{28A0092B-C50C-407E-A947-70E740481C1C}">
                <a14:useLocalDpi xmlns:a14="http://schemas.microsoft.com/office/drawing/2010/main" val="0"/>
              </a:ext>
            </a:extLst>
          </a:blip>
          <a:srcRect/>
          <a:stretch>
            <a:fillRect/>
          </a:stretch>
        </p:blipFill>
        <p:spPr bwMode="auto">
          <a:xfrm>
            <a:off x="0" y="0"/>
            <a:ext cx="9556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53" name="Group 8"/>
          <p:cNvGrpSpPr>
            <a:grpSpLocks noChangeAspect="1"/>
          </p:cNvGrpSpPr>
          <p:nvPr userDrawn="1"/>
        </p:nvGrpSpPr>
        <p:grpSpPr bwMode="auto">
          <a:xfrm>
            <a:off x="425450" y="6426200"/>
            <a:ext cx="2422525" cy="279400"/>
            <a:chOff x="240" y="3744"/>
            <a:chExt cx="2055" cy="237"/>
          </a:xfrm>
        </p:grpSpPr>
        <p:sp>
          <p:nvSpPr>
            <p:cNvPr id="6155" name="AutoShape 7"/>
            <p:cNvSpPr>
              <a:spLocks noChangeAspect="1" noChangeArrowheads="1" noTextEdit="1"/>
            </p:cNvSpPr>
            <p:nvPr userDrawn="1"/>
          </p:nvSpPr>
          <p:spPr bwMode="auto">
            <a:xfrm>
              <a:off x="240" y="3744"/>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6156" name="Freeform 9"/>
            <p:cNvSpPr>
              <a:spLocks noEditPoints="1"/>
            </p:cNvSpPr>
            <p:nvPr userDrawn="1"/>
          </p:nvSpPr>
          <p:spPr bwMode="auto">
            <a:xfrm>
              <a:off x="1355" y="3744"/>
              <a:ext cx="462" cy="80"/>
            </a:xfrm>
            <a:custGeom>
              <a:avLst/>
              <a:gdLst>
                <a:gd name="T0" fmla="*/ 7 w 3691"/>
                <a:gd name="T1" fmla="*/ 1 h 641"/>
                <a:gd name="T2" fmla="*/ 7 w 3691"/>
                <a:gd name="T3" fmla="*/ 1 h 641"/>
                <a:gd name="T4" fmla="*/ 7 w 3691"/>
                <a:gd name="T5" fmla="*/ 1 h 641"/>
                <a:gd name="T6" fmla="*/ 7 w 3691"/>
                <a:gd name="T7" fmla="*/ 1 h 641"/>
                <a:gd name="T8" fmla="*/ 7 w 3691"/>
                <a:gd name="T9" fmla="*/ 0 h 641"/>
                <a:gd name="T10" fmla="*/ 7 w 3691"/>
                <a:gd name="T11" fmla="*/ 0 h 641"/>
                <a:gd name="T12" fmla="*/ 7 w 3691"/>
                <a:gd name="T13" fmla="*/ 0 h 641"/>
                <a:gd name="T14" fmla="*/ 7 w 3691"/>
                <a:gd name="T15" fmla="*/ 0 h 641"/>
                <a:gd name="T16" fmla="*/ 7 w 3691"/>
                <a:gd name="T17" fmla="*/ 0 h 641"/>
                <a:gd name="T18" fmla="*/ 7 w 3691"/>
                <a:gd name="T19" fmla="*/ 0 h 641"/>
                <a:gd name="T20" fmla="*/ 7 w 3691"/>
                <a:gd name="T21" fmla="*/ 1 h 641"/>
                <a:gd name="T22" fmla="*/ 7 w 3691"/>
                <a:gd name="T23" fmla="*/ 1 h 641"/>
                <a:gd name="T24" fmla="*/ 7 w 3691"/>
                <a:gd name="T25" fmla="*/ 1 h 641"/>
                <a:gd name="T26" fmla="*/ 7 w 3691"/>
                <a:gd name="T27" fmla="*/ 1 h 641"/>
                <a:gd name="T28" fmla="*/ 7 w 3691"/>
                <a:gd name="T29" fmla="*/ 1 h 641"/>
                <a:gd name="T30" fmla="*/ 6 w 3691"/>
                <a:gd name="T31" fmla="*/ 1 h 641"/>
                <a:gd name="T32" fmla="*/ 5 w 3691"/>
                <a:gd name="T33" fmla="*/ 1 h 641"/>
                <a:gd name="T34" fmla="*/ 5 w 3691"/>
                <a:gd name="T35" fmla="*/ 1 h 641"/>
                <a:gd name="T36" fmla="*/ 5 w 3691"/>
                <a:gd name="T37" fmla="*/ 1 h 641"/>
                <a:gd name="T38" fmla="*/ 5 w 3691"/>
                <a:gd name="T39" fmla="*/ 0 h 641"/>
                <a:gd name="T40" fmla="*/ 5 w 3691"/>
                <a:gd name="T41" fmla="*/ 0 h 641"/>
                <a:gd name="T42" fmla="*/ 5 w 3691"/>
                <a:gd name="T43" fmla="*/ 0 h 641"/>
                <a:gd name="T44" fmla="*/ 5 w 3691"/>
                <a:gd name="T45" fmla="*/ 0 h 641"/>
                <a:gd name="T46" fmla="*/ 5 w 3691"/>
                <a:gd name="T47" fmla="*/ 0 h 641"/>
                <a:gd name="T48" fmla="*/ 5 w 3691"/>
                <a:gd name="T49" fmla="*/ 0 h 641"/>
                <a:gd name="T50" fmla="*/ 5 w 3691"/>
                <a:gd name="T51" fmla="*/ 0 h 641"/>
                <a:gd name="T52" fmla="*/ 5 w 3691"/>
                <a:gd name="T53" fmla="*/ 1 h 641"/>
                <a:gd name="T54" fmla="*/ 5 w 3691"/>
                <a:gd name="T55" fmla="*/ 1 h 641"/>
                <a:gd name="T56" fmla="*/ 5 w 3691"/>
                <a:gd name="T57" fmla="*/ 1 h 641"/>
                <a:gd name="T58" fmla="*/ 5 w 3691"/>
                <a:gd name="T59" fmla="*/ 1 h 641"/>
                <a:gd name="T60" fmla="*/ 4 w 3691"/>
                <a:gd name="T61" fmla="*/ 1 h 641"/>
                <a:gd name="T62" fmla="*/ 3 w 3691"/>
                <a:gd name="T63" fmla="*/ 1 h 641"/>
                <a:gd name="T64" fmla="*/ 3 w 3691"/>
                <a:gd name="T65" fmla="*/ 0 h 641"/>
                <a:gd name="T66" fmla="*/ 2 w 3691"/>
                <a:gd name="T67" fmla="*/ 0 h 641"/>
                <a:gd name="T68" fmla="*/ 3 w 3691"/>
                <a:gd name="T69" fmla="*/ 0 h 641"/>
                <a:gd name="T70" fmla="*/ 2 w 3691"/>
                <a:gd name="T71" fmla="*/ 0 h 641"/>
                <a:gd name="T72" fmla="*/ 2 w 3691"/>
                <a:gd name="T73" fmla="*/ 1 h 641"/>
                <a:gd name="T74" fmla="*/ 2 w 3691"/>
                <a:gd name="T75" fmla="*/ 1 h 641"/>
                <a:gd name="T76" fmla="*/ 3 w 3691"/>
                <a:gd name="T77" fmla="*/ 1 h 641"/>
                <a:gd name="T78" fmla="*/ 3 w 3691"/>
                <a:gd name="T79" fmla="*/ 1 h 641"/>
                <a:gd name="T80" fmla="*/ 3 w 3691"/>
                <a:gd name="T81" fmla="*/ 1 h 641"/>
                <a:gd name="T82" fmla="*/ 3 w 3691"/>
                <a:gd name="T83" fmla="*/ 0 h 641"/>
                <a:gd name="T84" fmla="*/ 3 w 3691"/>
                <a:gd name="T85" fmla="*/ 0 h 641"/>
                <a:gd name="T86" fmla="*/ 3 w 3691"/>
                <a:gd name="T87" fmla="*/ 0 h 641"/>
                <a:gd name="T88" fmla="*/ 2 w 3691"/>
                <a:gd name="T89" fmla="*/ 0 h 641"/>
                <a:gd name="T90" fmla="*/ 2 w 3691"/>
                <a:gd name="T91" fmla="*/ 1 h 641"/>
                <a:gd name="T92" fmla="*/ 0 w 3691"/>
                <a:gd name="T93" fmla="*/ 1 h 641"/>
                <a:gd name="T94" fmla="*/ 1 w 3691"/>
                <a:gd name="T95" fmla="*/ 1 h 641"/>
                <a:gd name="T96" fmla="*/ 1 w 3691"/>
                <a:gd name="T97" fmla="*/ 1 h 641"/>
                <a:gd name="T98" fmla="*/ 1 w 3691"/>
                <a:gd name="T99" fmla="*/ 1 h 641"/>
                <a:gd name="T100" fmla="*/ 0 w 3691"/>
                <a:gd name="T101" fmla="*/ 0 h 641"/>
                <a:gd name="T102" fmla="*/ 0 w 3691"/>
                <a:gd name="T103" fmla="*/ 0 h 641"/>
                <a:gd name="T104" fmla="*/ 0 w 3691"/>
                <a:gd name="T105" fmla="*/ 0 h 641"/>
                <a:gd name="T106" fmla="*/ 1 w 3691"/>
                <a:gd name="T107" fmla="*/ 0 h 641"/>
                <a:gd name="T108" fmla="*/ 1 w 3691"/>
                <a:gd name="T109" fmla="*/ 0 h 641"/>
                <a:gd name="T110" fmla="*/ 0 w 3691"/>
                <a:gd name="T111" fmla="*/ 0 h 641"/>
                <a:gd name="T112" fmla="*/ 0 w 3691"/>
                <a:gd name="T113" fmla="*/ 0 h 641"/>
                <a:gd name="T114" fmla="*/ 0 w 3691"/>
                <a:gd name="T115" fmla="*/ 1 h 641"/>
                <a:gd name="T116" fmla="*/ 1 w 3691"/>
                <a:gd name="T117" fmla="*/ 1 h 641"/>
                <a:gd name="T118" fmla="*/ 1 w 3691"/>
                <a:gd name="T119" fmla="*/ 1 h 641"/>
                <a:gd name="T120" fmla="*/ 0 w 3691"/>
                <a:gd name="T121" fmla="*/ 1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157" name="Freeform 10"/>
            <p:cNvSpPr>
              <a:spLocks noEditPoints="1"/>
            </p:cNvSpPr>
            <p:nvPr userDrawn="1"/>
          </p:nvSpPr>
          <p:spPr bwMode="auto">
            <a:xfrm>
              <a:off x="590" y="3744"/>
              <a:ext cx="737" cy="80"/>
            </a:xfrm>
            <a:custGeom>
              <a:avLst/>
              <a:gdLst>
                <a:gd name="T0" fmla="*/ 11 w 5893"/>
                <a:gd name="T1" fmla="*/ 0 h 641"/>
                <a:gd name="T2" fmla="*/ 10 w 5893"/>
                <a:gd name="T3" fmla="*/ 1 h 641"/>
                <a:gd name="T4" fmla="*/ 10 w 5893"/>
                <a:gd name="T5" fmla="*/ 1 h 641"/>
                <a:gd name="T6" fmla="*/ 10 w 5893"/>
                <a:gd name="T7" fmla="*/ 0 h 641"/>
                <a:gd name="T8" fmla="*/ 10 w 5893"/>
                <a:gd name="T9" fmla="*/ 0 h 641"/>
                <a:gd name="T10" fmla="*/ 10 w 5893"/>
                <a:gd name="T11" fmla="*/ 0 h 641"/>
                <a:gd name="T12" fmla="*/ 10 w 5893"/>
                <a:gd name="T13" fmla="*/ 0 h 641"/>
                <a:gd name="T14" fmla="*/ 10 w 5893"/>
                <a:gd name="T15" fmla="*/ 0 h 641"/>
                <a:gd name="T16" fmla="*/ 10 w 5893"/>
                <a:gd name="T17" fmla="*/ 1 h 641"/>
                <a:gd name="T18" fmla="*/ 10 w 5893"/>
                <a:gd name="T19" fmla="*/ 1 h 641"/>
                <a:gd name="T20" fmla="*/ 10 w 5893"/>
                <a:gd name="T21" fmla="*/ 1 h 641"/>
                <a:gd name="T22" fmla="*/ 9 w 5893"/>
                <a:gd name="T23" fmla="*/ 0 h 641"/>
                <a:gd name="T24" fmla="*/ 9 w 5893"/>
                <a:gd name="T25" fmla="*/ 1 h 641"/>
                <a:gd name="T26" fmla="*/ 9 w 5893"/>
                <a:gd name="T27" fmla="*/ 1 h 641"/>
                <a:gd name="T28" fmla="*/ 8 w 5893"/>
                <a:gd name="T29" fmla="*/ 0 h 641"/>
                <a:gd name="T30" fmla="*/ 8 w 5893"/>
                <a:gd name="T31" fmla="*/ 1 h 641"/>
                <a:gd name="T32" fmla="*/ 6 w 5893"/>
                <a:gd name="T33" fmla="*/ 0 h 641"/>
                <a:gd name="T34" fmla="*/ 5 w 5893"/>
                <a:gd name="T35" fmla="*/ 1 h 641"/>
                <a:gd name="T36" fmla="*/ 5 w 5893"/>
                <a:gd name="T37" fmla="*/ 1 h 641"/>
                <a:gd name="T38" fmla="*/ 5 w 5893"/>
                <a:gd name="T39" fmla="*/ 1 h 641"/>
                <a:gd name="T40" fmla="*/ 5 w 5893"/>
                <a:gd name="T41" fmla="*/ 1 h 641"/>
                <a:gd name="T42" fmla="*/ 5 w 5893"/>
                <a:gd name="T43" fmla="*/ 1 h 641"/>
                <a:gd name="T44" fmla="*/ 5 w 5893"/>
                <a:gd name="T45" fmla="*/ 1 h 641"/>
                <a:gd name="T46" fmla="*/ 4 w 5893"/>
                <a:gd name="T47" fmla="*/ 1 h 641"/>
                <a:gd name="T48" fmla="*/ 4 w 5893"/>
                <a:gd name="T49" fmla="*/ 1 h 641"/>
                <a:gd name="T50" fmla="*/ 4 w 5893"/>
                <a:gd name="T51" fmla="*/ 1 h 641"/>
                <a:gd name="T52" fmla="*/ 4 w 5893"/>
                <a:gd name="T53" fmla="*/ 0 h 641"/>
                <a:gd name="T54" fmla="*/ 4 w 5893"/>
                <a:gd name="T55" fmla="*/ 0 h 641"/>
                <a:gd name="T56" fmla="*/ 4 w 5893"/>
                <a:gd name="T57" fmla="*/ 0 h 641"/>
                <a:gd name="T58" fmla="*/ 4 w 5893"/>
                <a:gd name="T59" fmla="*/ 0 h 641"/>
                <a:gd name="T60" fmla="*/ 4 w 5893"/>
                <a:gd name="T61" fmla="*/ 0 h 641"/>
                <a:gd name="T62" fmla="*/ 4 w 5893"/>
                <a:gd name="T63" fmla="*/ 1 h 641"/>
                <a:gd name="T64" fmla="*/ 4 w 5893"/>
                <a:gd name="T65" fmla="*/ 1 h 641"/>
                <a:gd name="T66" fmla="*/ 4 w 5893"/>
                <a:gd name="T67" fmla="*/ 1 h 641"/>
                <a:gd name="T68" fmla="*/ 4 w 5893"/>
                <a:gd name="T69" fmla="*/ 1 h 641"/>
                <a:gd name="T70" fmla="*/ 3 w 5893"/>
                <a:gd name="T71" fmla="*/ 0 h 641"/>
                <a:gd name="T72" fmla="*/ 3 w 5893"/>
                <a:gd name="T73" fmla="*/ 1 h 641"/>
                <a:gd name="T74" fmla="*/ 3 w 5893"/>
                <a:gd name="T75" fmla="*/ 1 h 641"/>
                <a:gd name="T76" fmla="*/ 1 w 5893"/>
                <a:gd name="T77" fmla="*/ 1 h 641"/>
                <a:gd name="T78" fmla="*/ 1 w 5893"/>
                <a:gd name="T79" fmla="*/ 0 h 641"/>
                <a:gd name="T80" fmla="*/ 2 w 5893"/>
                <a:gd name="T81" fmla="*/ 0 h 641"/>
                <a:gd name="T82" fmla="*/ 2 w 5893"/>
                <a:gd name="T83" fmla="*/ 0 h 641"/>
                <a:gd name="T84" fmla="*/ 2 w 5893"/>
                <a:gd name="T85" fmla="*/ 1 h 641"/>
                <a:gd name="T86" fmla="*/ 2 w 5893"/>
                <a:gd name="T87" fmla="*/ 1 h 641"/>
                <a:gd name="T88" fmla="*/ 2 w 5893"/>
                <a:gd name="T89" fmla="*/ 1 h 641"/>
                <a:gd name="T90" fmla="*/ 2 w 5893"/>
                <a:gd name="T91" fmla="*/ 1 h 641"/>
                <a:gd name="T92" fmla="*/ 2 w 5893"/>
                <a:gd name="T93" fmla="*/ 0 h 641"/>
                <a:gd name="T94" fmla="*/ 2 w 5893"/>
                <a:gd name="T95" fmla="*/ 0 h 641"/>
                <a:gd name="T96" fmla="*/ 1 w 5893"/>
                <a:gd name="T97" fmla="*/ 0 h 641"/>
                <a:gd name="T98" fmla="*/ 1 w 5893"/>
                <a:gd name="T99" fmla="*/ 0 h 641"/>
                <a:gd name="T100" fmla="*/ 1 w 5893"/>
                <a:gd name="T101" fmla="*/ 1 h 641"/>
                <a:gd name="T102" fmla="*/ 1 w 5893"/>
                <a:gd name="T103" fmla="*/ 1 h 641"/>
                <a:gd name="T104" fmla="*/ 1 w 5893"/>
                <a:gd name="T105" fmla="*/ 1 h 641"/>
                <a:gd name="T106" fmla="*/ 0 w 5893"/>
                <a:gd name="T107" fmla="*/ 1 h 641"/>
                <a:gd name="T108" fmla="*/ 0 w 5893"/>
                <a:gd name="T109" fmla="*/ 1 h 641"/>
                <a:gd name="T110" fmla="*/ 0 w 5893"/>
                <a:gd name="T111" fmla="*/ 0 h 641"/>
                <a:gd name="T112" fmla="*/ 1 w 5893"/>
                <a:gd name="T113" fmla="*/ 0 h 641"/>
                <a:gd name="T114" fmla="*/ 1 w 5893"/>
                <a:gd name="T115" fmla="*/ 0 h 641"/>
                <a:gd name="T116" fmla="*/ 0 w 5893"/>
                <a:gd name="T117" fmla="*/ 0 h 641"/>
                <a:gd name="T118" fmla="*/ 0 w 5893"/>
                <a:gd name="T119" fmla="*/ 0 h 641"/>
                <a:gd name="T120" fmla="*/ 0 w 5893"/>
                <a:gd name="T121" fmla="*/ 1 h 641"/>
                <a:gd name="T122" fmla="*/ 0 w 5893"/>
                <a:gd name="T123" fmla="*/ 1 h 641"/>
                <a:gd name="T124" fmla="*/ 1 w 5893"/>
                <a:gd name="T125" fmla="*/ 1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158" name="Freeform 11"/>
            <p:cNvSpPr>
              <a:spLocks noEditPoints="1"/>
            </p:cNvSpPr>
            <p:nvPr userDrawn="1"/>
          </p:nvSpPr>
          <p:spPr bwMode="auto">
            <a:xfrm>
              <a:off x="240" y="3745"/>
              <a:ext cx="311" cy="78"/>
            </a:xfrm>
            <a:custGeom>
              <a:avLst/>
              <a:gdLst>
                <a:gd name="T0" fmla="*/ 1 w 2491"/>
                <a:gd name="T1" fmla="*/ 0 h 621"/>
                <a:gd name="T2" fmla="*/ 1 w 2491"/>
                <a:gd name="T3" fmla="*/ 0 h 621"/>
                <a:gd name="T4" fmla="*/ 1 w 2491"/>
                <a:gd name="T5" fmla="*/ 0 h 621"/>
                <a:gd name="T6" fmla="*/ 1 w 2491"/>
                <a:gd name="T7" fmla="*/ 0 h 621"/>
                <a:gd name="T8" fmla="*/ 1 w 2491"/>
                <a:gd name="T9" fmla="*/ 0 h 621"/>
                <a:gd name="T10" fmla="*/ 1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1 h 621"/>
                <a:gd name="T26" fmla="*/ 1 w 2491"/>
                <a:gd name="T27" fmla="*/ 1 h 621"/>
                <a:gd name="T28" fmla="*/ 1 w 2491"/>
                <a:gd name="T29" fmla="*/ 0 h 621"/>
                <a:gd name="T30" fmla="*/ 1 w 2491"/>
                <a:gd name="T31" fmla="*/ 0 h 621"/>
                <a:gd name="T32" fmla="*/ 2 w 2491"/>
                <a:gd name="T33" fmla="*/ 1 h 621"/>
                <a:gd name="T34" fmla="*/ 1 w 2491"/>
                <a:gd name="T35" fmla="*/ 1 h 621"/>
                <a:gd name="T36" fmla="*/ 1 w 2491"/>
                <a:gd name="T37" fmla="*/ 1 h 621"/>
                <a:gd name="T38" fmla="*/ 1 w 2491"/>
                <a:gd name="T39" fmla="*/ 0 h 621"/>
                <a:gd name="T40" fmla="*/ 2 w 2491"/>
                <a:gd name="T41" fmla="*/ 0 h 621"/>
                <a:gd name="T42" fmla="*/ 2 w 2491"/>
                <a:gd name="T43" fmla="*/ 0 h 621"/>
                <a:gd name="T44" fmla="*/ 2 w 2491"/>
                <a:gd name="T45" fmla="*/ 0 h 621"/>
                <a:gd name="T46" fmla="*/ 2 w 2491"/>
                <a:gd name="T47" fmla="*/ 0 h 621"/>
                <a:gd name="T48" fmla="*/ 2 w 2491"/>
                <a:gd name="T49" fmla="*/ 0 h 621"/>
                <a:gd name="T50" fmla="*/ 2 w 2491"/>
                <a:gd name="T51" fmla="*/ 0 h 621"/>
                <a:gd name="T52" fmla="*/ 2 w 2491"/>
                <a:gd name="T53" fmla="*/ 0 h 621"/>
                <a:gd name="T54" fmla="*/ 2 w 2491"/>
                <a:gd name="T55" fmla="*/ 0 h 621"/>
                <a:gd name="T56" fmla="*/ 2 w 2491"/>
                <a:gd name="T57" fmla="*/ 1 h 621"/>
                <a:gd name="T58" fmla="*/ 2 w 2491"/>
                <a:gd name="T59" fmla="*/ 1 h 621"/>
                <a:gd name="T60" fmla="*/ 2 w 2491"/>
                <a:gd name="T61" fmla="*/ 1 h 621"/>
                <a:gd name="T62" fmla="*/ 3 w 2491"/>
                <a:gd name="T63" fmla="*/ 0 h 621"/>
                <a:gd name="T64" fmla="*/ 3 w 2491"/>
                <a:gd name="T65" fmla="*/ 0 h 621"/>
                <a:gd name="T66" fmla="*/ 3 w 2491"/>
                <a:gd name="T67" fmla="*/ 0 h 621"/>
                <a:gd name="T68" fmla="*/ 3 w 2491"/>
                <a:gd name="T69" fmla="*/ 0 h 621"/>
                <a:gd name="T70" fmla="*/ 3 w 2491"/>
                <a:gd name="T71" fmla="*/ 0 h 621"/>
                <a:gd name="T72" fmla="*/ 3 w 2491"/>
                <a:gd name="T73" fmla="*/ 0 h 621"/>
                <a:gd name="T74" fmla="*/ 3 w 2491"/>
                <a:gd name="T75" fmla="*/ 0 h 621"/>
                <a:gd name="T76" fmla="*/ 3 w 2491"/>
                <a:gd name="T77" fmla="*/ 0 h 621"/>
                <a:gd name="T78" fmla="*/ 2 w 2491"/>
                <a:gd name="T79" fmla="*/ 0 h 621"/>
                <a:gd name="T80" fmla="*/ 2 w 2491"/>
                <a:gd name="T81" fmla="*/ 0 h 621"/>
                <a:gd name="T82" fmla="*/ 2 w 2491"/>
                <a:gd name="T83" fmla="*/ 0 h 621"/>
                <a:gd name="T84" fmla="*/ 3 w 2491"/>
                <a:gd name="T85" fmla="*/ 0 h 621"/>
                <a:gd name="T86" fmla="*/ 3 w 2491"/>
                <a:gd name="T87" fmla="*/ 1 h 621"/>
                <a:gd name="T88" fmla="*/ 3 w 2491"/>
                <a:gd name="T89" fmla="*/ 1 h 621"/>
                <a:gd name="T90" fmla="*/ 3 w 2491"/>
                <a:gd name="T91" fmla="*/ 0 h 621"/>
                <a:gd name="T92" fmla="*/ 3 w 2491"/>
                <a:gd name="T93" fmla="*/ 0 h 621"/>
                <a:gd name="T94" fmla="*/ 4 w 2491"/>
                <a:gd name="T95" fmla="*/ 1 h 621"/>
                <a:gd name="T96" fmla="*/ 4 w 2491"/>
                <a:gd name="T97" fmla="*/ 1 h 621"/>
                <a:gd name="T98" fmla="*/ 3 w 2491"/>
                <a:gd name="T99" fmla="*/ 1 h 621"/>
                <a:gd name="T100" fmla="*/ 4 w 2491"/>
                <a:gd name="T101" fmla="*/ 0 h 621"/>
                <a:gd name="T102" fmla="*/ 4 w 2491"/>
                <a:gd name="T103" fmla="*/ 0 h 621"/>
                <a:gd name="T104" fmla="*/ 4 w 2491"/>
                <a:gd name="T105" fmla="*/ 0 h 621"/>
                <a:gd name="T106" fmla="*/ 4 w 2491"/>
                <a:gd name="T107" fmla="*/ 0 h 621"/>
                <a:gd name="T108" fmla="*/ 4 w 2491"/>
                <a:gd name="T109" fmla="*/ 0 h 621"/>
                <a:gd name="T110" fmla="*/ 4 w 2491"/>
                <a:gd name="T111" fmla="*/ 0 h 621"/>
                <a:gd name="T112" fmla="*/ 4 w 2491"/>
                <a:gd name="T113" fmla="*/ 0 h 621"/>
                <a:gd name="T114" fmla="*/ 4 w 2491"/>
                <a:gd name="T115" fmla="*/ 0 h 621"/>
                <a:gd name="T116" fmla="*/ 4 w 2491"/>
                <a:gd name="T117" fmla="*/ 0 h 621"/>
                <a:gd name="T118" fmla="*/ 5 w 2491"/>
                <a:gd name="T119" fmla="*/ 1 h 621"/>
                <a:gd name="T120" fmla="*/ 4 w 2491"/>
                <a:gd name="T121" fmla="*/ 1 h 621"/>
                <a:gd name="T122" fmla="*/ 4 w 2491"/>
                <a:gd name="T123" fmla="*/ 1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159" name="Freeform 12"/>
            <p:cNvSpPr>
              <a:spLocks noEditPoints="1"/>
            </p:cNvSpPr>
            <p:nvPr userDrawn="1"/>
          </p:nvSpPr>
          <p:spPr bwMode="auto">
            <a:xfrm>
              <a:off x="1301" y="3876"/>
              <a:ext cx="994" cy="105"/>
            </a:xfrm>
            <a:custGeom>
              <a:avLst/>
              <a:gdLst>
                <a:gd name="T0" fmla="*/ 2 w 7953"/>
                <a:gd name="T1" fmla="*/ 1 h 842"/>
                <a:gd name="T2" fmla="*/ 2 w 7953"/>
                <a:gd name="T3" fmla="*/ 0 h 842"/>
                <a:gd name="T4" fmla="*/ 2 w 7953"/>
                <a:gd name="T5" fmla="*/ 1 h 842"/>
                <a:gd name="T6" fmla="*/ 2 w 7953"/>
                <a:gd name="T7" fmla="*/ 1 h 842"/>
                <a:gd name="T8" fmla="*/ 2 w 7953"/>
                <a:gd name="T9" fmla="*/ 1 h 842"/>
                <a:gd name="T10" fmla="*/ 2 w 7953"/>
                <a:gd name="T11" fmla="*/ 0 h 842"/>
                <a:gd name="T12" fmla="*/ 3 w 7953"/>
                <a:gd name="T13" fmla="*/ 1 h 842"/>
                <a:gd name="T14" fmla="*/ 3 w 7953"/>
                <a:gd name="T15" fmla="*/ 1 h 842"/>
                <a:gd name="T16" fmla="*/ 3 w 7953"/>
                <a:gd name="T17" fmla="*/ 1 h 842"/>
                <a:gd name="T18" fmla="*/ 3 w 7953"/>
                <a:gd name="T19" fmla="*/ 0 h 842"/>
                <a:gd name="T20" fmla="*/ 3 w 7953"/>
                <a:gd name="T21" fmla="*/ 1 h 842"/>
                <a:gd name="T22" fmla="*/ 3 w 7953"/>
                <a:gd name="T23" fmla="*/ 1 h 842"/>
                <a:gd name="T24" fmla="*/ 4 w 7953"/>
                <a:gd name="T25" fmla="*/ 0 h 842"/>
                <a:gd name="T26" fmla="*/ 4 w 7953"/>
                <a:gd name="T27" fmla="*/ 0 h 842"/>
                <a:gd name="T28" fmla="*/ 4 w 7953"/>
                <a:gd name="T29" fmla="*/ 0 h 842"/>
                <a:gd name="T30" fmla="*/ 5 w 7953"/>
                <a:gd name="T31" fmla="*/ 1 h 842"/>
                <a:gd name="T32" fmla="*/ 5 w 7953"/>
                <a:gd name="T33" fmla="*/ 1 h 842"/>
                <a:gd name="T34" fmla="*/ 5 w 7953"/>
                <a:gd name="T35" fmla="*/ 0 h 842"/>
                <a:gd name="T36" fmla="*/ 5 w 7953"/>
                <a:gd name="T37" fmla="*/ 0 h 842"/>
                <a:gd name="T38" fmla="*/ 5 w 7953"/>
                <a:gd name="T39" fmla="*/ 0 h 842"/>
                <a:gd name="T40" fmla="*/ 6 w 7953"/>
                <a:gd name="T41" fmla="*/ 0 h 842"/>
                <a:gd name="T42" fmla="*/ 6 w 7953"/>
                <a:gd name="T43" fmla="*/ 0 h 842"/>
                <a:gd name="T44" fmla="*/ 6 w 7953"/>
                <a:gd name="T45" fmla="*/ 0 h 842"/>
                <a:gd name="T46" fmla="*/ 7 w 7953"/>
                <a:gd name="T47" fmla="*/ 1 h 842"/>
                <a:gd name="T48" fmla="*/ 6 w 7953"/>
                <a:gd name="T49" fmla="*/ 1 h 842"/>
                <a:gd name="T50" fmla="*/ 7 w 7953"/>
                <a:gd name="T51" fmla="*/ 0 h 842"/>
                <a:gd name="T52" fmla="*/ 7 w 7953"/>
                <a:gd name="T53" fmla="*/ 0 h 842"/>
                <a:gd name="T54" fmla="*/ 7 w 7953"/>
                <a:gd name="T55" fmla="*/ 1 h 842"/>
                <a:gd name="T56" fmla="*/ 8 w 7953"/>
                <a:gd name="T57" fmla="*/ 1 h 842"/>
                <a:gd name="T58" fmla="*/ 7 w 7953"/>
                <a:gd name="T59" fmla="*/ 1 h 842"/>
                <a:gd name="T60" fmla="*/ 7 w 7953"/>
                <a:gd name="T61" fmla="*/ 0 h 842"/>
                <a:gd name="T62" fmla="*/ 8 w 7953"/>
                <a:gd name="T63" fmla="*/ 0 h 842"/>
                <a:gd name="T64" fmla="*/ 8 w 7953"/>
                <a:gd name="T65" fmla="*/ 0 h 842"/>
                <a:gd name="T66" fmla="*/ 9 w 7953"/>
                <a:gd name="T67" fmla="*/ 1 h 842"/>
                <a:gd name="T68" fmla="*/ 9 w 7953"/>
                <a:gd name="T69" fmla="*/ 1 h 842"/>
                <a:gd name="T70" fmla="*/ 9 w 7953"/>
                <a:gd name="T71" fmla="*/ 0 h 842"/>
                <a:gd name="T72" fmla="*/ 9 w 7953"/>
                <a:gd name="T73" fmla="*/ 1 h 842"/>
                <a:gd name="T74" fmla="*/ 10 w 7953"/>
                <a:gd name="T75" fmla="*/ 1 h 842"/>
                <a:gd name="T76" fmla="*/ 10 w 7953"/>
                <a:gd name="T77" fmla="*/ 1 h 842"/>
                <a:gd name="T78" fmla="*/ 9 w 7953"/>
                <a:gd name="T79" fmla="*/ 1 h 842"/>
                <a:gd name="T80" fmla="*/ 10 w 7953"/>
                <a:gd name="T81" fmla="*/ 0 h 842"/>
                <a:gd name="T82" fmla="*/ 10 w 7953"/>
                <a:gd name="T83" fmla="*/ 1 h 842"/>
                <a:gd name="T84" fmla="*/ 10 w 7953"/>
                <a:gd name="T85" fmla="*/ 1 h 842"/>
                <a:gd name="T86" fmla="*/ 11 w 7953"/>
                <a:gd name="T87" fmla="*/ 0 h 842"/>
                <a:gd name="T88" fmla="*/ 11 w 7953"/>
                <a:gd name="T89" fmla="*/ 0 h 842"/>
                <a:gd name="T90" fmla="*/ 11 w 7953"/>
                <a:gd name="T91" fmla="*/ 1 h 842"/>
                <a:gd name="T92" fmla="*/ 12 w 7953"/>
                <a:gd name="T93" fmla="*/ 1 h 842"/>
                <a:gd name="T94" fmla="*/ 11 w 7953"/>
                <a:gd name="T95" fmla="*/ 1 h 842"/>
                <a:gd name="T96" fmla="*/ 12 w 7953"/>
                <a:gd name="T97" fmla="*/ 1 h 842"/>
                <a:gd name="T98" fmla="*/ 12 w 7953"/>
                <a:gd name="T99" fmla="*/ 0 h 842"/>
                <a:gd name="T100" fmla="*/ 12 w 7953"/>
                <a:gd name="T101" fmla="*/ 1 h 842"/>
                <a:gd name="T102" fmla="*/ 12 w 7953"/>
                <a:gd name="T103" fmla="*/ 1 h 842"/>
                <a:gd name="T104" fmla="*/ 12 w 7953"/>
                <a:gd name="T105" fmla="*/ 0 h 842"/>
                <a:gd name="T106" fmla="*/ 13 w 7953"/>
                <a:gd name="T107" fmla="*/ 0 h 842"/>
                <a:gd name="T108" fmla="*/ 13 w 7953"/>
                <a:gd name="T109" fmla="*/ 0 h 842"/>
                <a:gd name="T110" fmla="*/ 13 w 7953"/>
                <a:gd name="T111" fmla="*/ 1 h 842"/>
                <a:gd name="T112" fmla="*/ 13 w 7953"/>
                <a:gd name="T113" fmla="*/ 1 h 842"/>
                <a:gd name="T114" fmla="*/ 14 w 7953"/>
                <a:gd name="T115" fmla="*/ 1 h 842"/>
                <a:gd name="T116" fmla="*/ 14 w 7953"/>
                <a:gd name="T117" fmla="*/ 0 h 842"/>
                <a:gd name="T118" fmla="*/ 15 w 7953"/>
                <a:gd name="T119" fmla="*/ 1 h 842"/>
                <a:gd name="T120" fmla="*/ 14 w 7953"/>
                <a:gd name="T121" fmla="*/ 0 h 842"/>
                <a:gd name="T122" fmla="*/ 15 w 7953"/>
                <a:gd name="T123" fmla="*/ 1 h 842"/>
                <a:gd name="T124" fmla="*/ 15 w 7953"/>
                <a:gd name="T125" fmla="*/ 1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6154" name="TextBox 21"/>
          <p:cNvSpPr txBox="1">
            <a:spLocks noChangeArrowheads="1"/>
          </p:cNvSpPr>
          <p:nvPr userDrawn="1"/>
        </p:nvSpPr>
        <p:spPr bwMode="auto">
          <a:xfrm>
            <a:off x="9682163" y="6521450"/>
            <a:ext cx="1803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yriad Pro"/>
              </a:defRPr>
            </a:lvl1pPr>
            <a:lvl2pPr marL="742950" indent="-285750">
              <a:defRPr>
                <a:solidFill>
                  <a:schemeClr val="tx1"/>
                </a:solidFill>
                <a:latin typeface="Myriad Pro"/>
              </a:defRPr>
            </a:lvl2pPr>
            <a:lvl3pPr marL="1143000" indent="-228600">
              <a:defRPr>
                <a:solidFill>
                  <a:schemeClr val="tx1"/>
                </a:solidFill>
                <a:latin typeface="Myriad Pro"/>
              </a:defRPr>
            </a:lvl3pPr>
            <a:lvl4pPr marL="1600200" indent="-228600">
              <a:defRPr>
                <a:solidFill>
                  <a:schemeClr val="tx1"/>
                </a:solidFill>
                <a:latin typeface="Myriad Pro"/>
              </a:defRPr>
            </a:lvl4pPr>
            <a:lvl5pPr marL="2057400" indent="-228600">
              <a:defRPr>
                <a:solidFill>
                  <a:schemeClr val="tx1"/>
                </a:solidFill>
                <a:latin typeface="Myriad Pro"/>
              </a:defRPr>
            </a:lvl5pPr>
            <a:lvl6pPr marL="2514600" indent="-228600" fontAlgn="base">
              <a:spcBef>
                <a:spcPct val="0"/>
              </a:spcBef>
              <a:spcAft>
                <a:spcPct val="0"/>
              </a:spcAft>
              <a:defRPr>
                <a:solidFill>
                  <a:schemeClr val="tx1"/>
                </a:solidFill>
                <a:latin typeface="Myriad Pro"/>
              </a:defRPr>
            </a:lvl6pPr>
            <a:lvl7pPr marL="2971800" indent="-228600" fontAlgn="base">
              <a:spcBef>
                <a:spcPct val="0"/>
              </a:spcBef>
              <a:spcAft>
                <a:spcPct val="0"/>
              </a:spcAft>
              <a:defRPr>
                <a:solidFill>
                  <a:schemeClr val="tx1"/>
                </a:solidFill>
                <a:latin typeface="Myriad Pro"/>
              </a:defRPr>
            </a:lvl7pPr>
            <a:lvl8pPr marL="3429000" indent="-228600" fontAlgn="base">
              <a:spcBef>
                <a:spcPct val="0"/>
              </a:spcBef>
              <a:spcAft>
                <a:spcPct val="0"/>
              </a:spcAft>
              <a:defRPr>
                <a:solidFill>
                  <a:schemeClr val="tx1"/>
                </a:solidFill>
                <a:latin typeface="Myriad Pro"/>
              </a:defRPr>
            </a:lvl8pPr>
            <a:lvl9pPr marL="3886200" indent="-228600" fontAlgn="base">
              <a:spcBef>
                <a:spcPct val="0"/>
              </a:spcBef>
              <a:spcAft>
                <a:spcPct val="0"/>
              </a:spcAft>
              <a:defRPr>
                <a:solidFill>
                  <a:schemeClr val="tx1"/>
                </a:solidFill>
                <a:latin typeface="Myriad Pro"/>
              </a:defRPr>
            </a:lvl9pPr>
          </a:lstStyle>
          <a:p>
            <a:pPr>
              <a:defRPr/>
            </a:pPr>
            <a:r>
              <a:rPr lang="en-US" sz="1000" smtClean="0">
                <a:solidFill>
                  <a:srgbClr val="000000"/>
                </a:solidFill>
              </a:rPr>
              <a:t>TCS Confidential &amp; Proprietary</a:t>
            </a:r>
          </a:p>
        </p:txBody>
      </p:sp>
    </p:spTree>
  </p:cSld>
  <p:clrMap bg1="lt1" tx1="dk1" bg2="lt2" tx2="dk2" accent1="accent1" accent2="accent2" accent3="accent3" accent4="accent4" accent5="accent5" accent6="accent6" hlink="hlink" folHlink="folHlink"/>
  <p:sldLayoutIdLst>
    <p:sldLayoutId id="2147483825"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6" r:id="rId13"/>
    <p:sldLayoutId id="2147483827" r:id="rId14"/>
    <p:sldLayoutId id="2147483822" r:id="rId15"/>
  </p:sldLayoutIdLst>
  <p:timing>
    <p:tnLst>
      <p:par>
        <p:cTn id="1" dur="indefinite" restart="never" nodeType="tmRoot"/>
      </p:par>
    </p:tnLst>
  </p:timing>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Documents and Settings\rsitani\My Documents\TCS reference docs\Customer experience center\images\technology-3d-HD-Wallpaper.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5940187"/>
            <a:ext cx="12161838" cy="202726"/>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4000" b="1" dirty="0">
              <a:solidFill>
                <a:prstClr val="white"/>
              </a:solidFill>
              <a:latin typeface="Calibri" pitchFamily="34" charset="0"/>
              <a:ea typeface="Segoe UI" pitchFamily="34" charset="0"/>
              <a:cs typeface="Segoe UI" pitchFamily="34" charset="0"/>
            </a:endParaRPr>
          </a:p>
        </p:txBody>
      </p:sp>
      <p:sp>
        <p:nvSpPr>
          <p:cNvPr id="5" name="Rectangle 4"/>
          <p:cNvSpPr/>
          <p:nvPr/>
        </p:nvSpPr>
        <p:spPr>
          <a:xfrm>
            <a:off x="0" y="5082544"/>
            <a:ext cx="12161838" cy="785993"/>
          </a:xfrm>
          <a:prstGeom prst="rect">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rgbClr val="FFFFFF"/>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en-US" sz="2800" b="1" dirty="0" smtClean="0">
                <a:solidFill>
                  <a:srgbClr val="FFFFFF"/>
                </a:solidFill>
                <a:latin typeface="Verdana" pitchFamily="34" charset="0"/>
                <a:ea typeface="Verdana" pitchFamily="34" charset="0"/>
                <a:cs typeface="Verdana" pitchFamily="34" charset="0"/>
              </a:rPr>
              <a:t>Retail </a:t>
            </a:r>
            <a:r>
              <a:rPr lang="en-US" sz="2800" b="1" dirty="0">
                <a:solidFill>
                  <a:srgbClr val="FFFFFF"/>
                </a:solidFill>
                <a:latin typeface="Verdana" pitchFamily="34" charset="0"/>
                <a:ea typeface="Verdana" pitchFamily="34" charset="0"/>
                <a:cs typeface="Verdana" pitchFamily="34" charset="0"/>
              </a:rPr>
              <a:t>Innovation </a:t>
            </a:r>
            <a:r>
              <a:rPr lang="en-US" sz="2800" b="1" dirty="0" smtClean="0">
                <a:solidFill>
                  <a:srgbClr val="FFFFFF"/>
                </a:solidFill>
                <a:latin typeface="Verdana" pitchFamily="34" charset="0"/>
                <a:ea typeface="Verdana" pitchFamily="34" charset="0"/>
                <a:cs typeface="Verdana" pitchFamily="34" charset="0"/>
              </a:rPr>
              <a:t>Lab</a:t>
            </a:r>
          </a:p>
          <a:p>
            <a:pPr algn="r"/>
            <a:r>
              <a:rPr lang="en-US" sz="2400" dirty="0" smtClean="0">
                <a:solidFill>
                  <a:schemeClr val="bg1"/>
                </a:solidFill>
                <a:latin typeface="Verdana" pitchFamily="34" charset="0"/>
                <a:ea typeface="Verdana" pitchFamily="34" charset="0"/>
                <a:cs typeface="Verdana" pitchFamily="34" charset="0"/>
              </a:rPr>
              <a:t>      Solutions Briefs</a:t>
            </a:r>
            <a:endParaRPr lang="en-IN" sz="3600" dirty="0">
              <a:solidFill>
                <a:schemeClr val="bg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AutoShape 2"/>
          <p:cNvSpPr>
            <a:spLocks noChangeArrowheads="1"/>
          </p:cNvSpPr>
          <p:nvPr/>
        </p:nvSpPr>
        <p:spPr bwMode="auto">
          <a:xfrm>
            <a:off x="635000" y="901700"/>
            <a:ext cx="5410200" cy="5414963"/>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b="1">
              <a:latin typeface="Arial" pitchFamily="34" charset="0"/>
              <a:ea typeface="Microsoft YaHei" pitchFamily="34" charset="-122"/>
            </a:endParaRP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a:latin typeface="Arial" pitchFamily="34" charset="0"/>
                <a:ea typeface="Microsoft YaHei" pitchFamily="34" charset="-122"/>
              </a:rPr>
              <a:t>Business Scenario:</a:t>
            </a: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b="1">
              <a:latin typeface="Arial" pitchFamily="34" charset="0"/>
              <a:ea typeface="Microsoft YaHei" pitchFamily="34" charset="-122"/>
            </a:endParaRP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a:latin typeface="Arial" pitchFamily="34" charset="0"/>
                <a:ea typeface="Microsoft YaHei" pitchFamily="34" charset="-122"/>
              </a:rPr>
              <a:t>Imagine a scenario where you are rushing to your favourite retail store, late at night, and are disappointed to find the store closed. TCS Shoppable Window mitigates customer’s disappointment and allows the retailer to engage with the customer 24x7!</a:t>
            </a:r>
            <a:endParaRPr lang="en-IN" sz="1200">
              <a:latin typeface="Arial" pitchFamily="34" charset="0"/>
              <a:ea typeface="Microsoft YaHei" pitchFamily="34" charset="-122"/>
            </a:endParaRP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a:latin typeface="Arial" pitchFamily="34" charset="0"/>
              <a:ea typeface="Microsoft YaHei" pitchFamily="34" charset="-122"/>
            </a:endParaRP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a:latin typeface="Arial" pitchFamily="34" charset="0"/>
                <a:ea typeface="Microsoft YaHei" pitchFamily="34" charset="-122"/>
              </a:rPr>
              <a:t>Solution:</a:t>
            </a: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b="1">
              <a:latin typeface="Arial" pitchFamily="34" charset="0"/>
              <a:ea typeface="Microsoft YaHei" pitchFamily="34" charset="-122"/>
            </a:endParaRP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a:latin typeface="Arial" pitchFamily="34" charset="0"/>
                <a:ea typeface="Microsoft YaHei" pitchFamily="34" charset="-122"/>
              </a:rPr>
              <a:t>Smart Window is a Kinect based solution which enables the customer to browse through various products offered by the retailer by using simple hand gestures.</a:t>
            </a: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a:latin typeface="Arial" pitchFamily="34" charset="0"/>
              <a:ea typeface="Microsoft YaHei" pitchFamily="34" charset="-122"/>
            </a:endParaRPr>
          </a:p>
          <a:p>
            <a:pPr algn="just">
              <a:spcBef>
                <a:spcPts val="4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a:latin typeface="Arial" pitchFamily="34" charset="0"/>
                <a:ea typeface="Microsoft YaHei" pitchFamily="34" charset="-122"/>
              </a:rPr>
              <a:t>An LED screen is  placed inside the shop, facing the shop window. As soon as the Kinect sensor detects the customer, the solution displays the landing page. The landing page educated the customer on how to navigate through the solution. The Customer can browse through all the product categories using simple hand gestures.</a:t>
            </a:r>
          </a:p>
          <a:p>
            <a:pPr algn="just">
              <a:spcBef>
                <a:spcPts val="4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a:latin typeface="Arial" pitchFamily="34" charset="0"/>
              <a:ea typeface="Microsoft YaHei" pitchFamily="34" charset="-122"/>
            </a:endParaRPr>
          </a:p>
          <a:p>
            <a:pPr algn="just">
              <a:spcBef>
                <a:spcPts val="4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a:latin typeface="Arial" pitchFamily="34" charset="0"/>
                <a:ea typeface="Microsoft YaHei" pitchFamily="34" charset="-122"/>
              </a:rPr>
              <a:t>Once the customer select a category, all the products in that particular category will be displayed. To browse through the various products, customer has to just swipe his hand from left to right or vice versa.</a:t>
            </a: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a:latin typeface="Arial" pitchFamily="34" charset="0"/>
              <a:ea typeface="Microsoft YaHei" pitchFamily="34" charset="-122"/>
            </a:endParaRP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a:latin typeface="Arial" pitchFamily="34" charset="0"/>
                <a:ea typeface="Microsoft YaHei" pitchFamily="34" charset="-122"/>
              </a:rPr>
              <a:t>The customer can easily add any product to his shopping cart/wish list by scanning the QR code using the retailer’s consumer app on his smartphone. TCS Smart Window gives a very convenient, unique and exciting shopping experience to the customers!</a:t>
            </a:r>
          </a:p>
        </p:txBody>
      </p:sp>
      <p:sp>
        <p:nvSpPr>
          <p:cNvPr id="24580" name="AutoShape 6"/>
          <p:cNvSpPr>
            <a:spLocks noChangeArrowheads="1"/>
          </p:cNvSpPr>
          <p:nvPr/>
        </p:nvSpPr>
        <p:spPr bwMode="auto">
          <a:xfrm>
            <a:off x="6719888" y="5303838"/>
            <a:ext cx="3395662" cy="82867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a:solidFill>
                  <a:srgbClr val="000000"/>
                </a:solidFill>
                <a:latin typeface="Arial" pitchFamily="34" charset="0"/>
                <a:ea typeface="Microsoft YaHei" pitchFamily="34" charset="-122"/>
              </a:rPr>
              <a:t>Requirements:</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b="1" u="sng">
              <a:solidFill>
                <a:srgbClr val="000000"/>
              </a:solidFill>
              <a:latin typeface="Arial" pitchFamily="34" charset="0"/>
              <a:ea typeface="Microsoft YaHei" pitchFamily="34" charset="-122"/>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a:solidFill>
                  <a:srgbClr val="000000"/>
                </a:solidFill>
                <a:latin typeface="Arial" pitchFamily="34" charset="0"/>
                <a:ea typeface="Microsoft YaHei" pitchFamily="34" charset="-122"/>
              </a:rPr>
              <a:t>OS: Windows 7 Platform, MS Kinect sensor  for Windows and  a display device</a:t>
            </a:r>
          </a:p>
        </p:txBody>
      </p:sp>
      <p:pic>
        <p:nvPicPr>
          <p:cNvPr id="24581" name="Picture 8" descr="\\172.20.176.62\e$\Retail Innovation\Kinect\UI\Smart_Window Screenshots\HomeScreen.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19888" y="1412875"/>
            <a:ext cx="34417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2" descr="\\172.20.176.62\e$\Retail Innovation\Screenshots\Shoppable Window\Shoppable Window - 3.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569325" y="3498850"/>
            <a:ext cx="32004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
          <p:cNvSpPr txBox="1">
            <a:spLocks noChangeArrowheads="1"/>
          </p:cNvSpPr>
          <p:nvPr/>
        </p:nvSpPr>
        <p:spPr bwMode="auto">
          <a:xfrm>
            <a:off x="1295400" y="228600"/>
            <a:ext cx="7237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9pPr>
          </a:lstStyle>
          <a:p>
            <a:pPr eaLnBrk="1" hangingPunct="1">
              <a:defRPr/>
            </a:pPr>
            <a:r>
              <a:rPr lang="en-US" sz="2400" dirty="0" smtClean="0">
                <a:solidFill>
                  <a:srgbClr val="FFFFFF"/>
                </a:solidFill>
                <a:latin typeface="Helvetica" pitchFamily="34" charset="0"/>
                <a:cs typeface="Helvetica" pitchFamily="34" charset="0"/>
              </a:rPr>
              <a:t>1. Shoppable Window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295400" y="228600"/>
            <a:ext cx="7237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itchFamily="32" charset="0"/>
                <a:cs typeface="Arial Unicode MS" pitchFamily="32" charset="0"/>
              </a:defRPr>
            </a:lvl9pPr>
          </a:lstStyle>
          <a:p>
            <a:pPr eaLnBrk="1" hangingPunct="1">
              <a:defRPr/>
            </a:pPr>
            <a:r>
              <a:rPr lang="en-US" sz="2400" dirty="0" smtClean="0">
                <a:solidFill>
                  <a:srgbClr val="FFFFFF"/>
                </a:solidFill>
                <a:latin typeface="Helvetica" pitchFamily="34" charset="0"/>
                <a:cs typeface="Helvetica" pitchFamily="34" charset="0"/>
              </a:rPr>
              <a:t>2. ImmShop – A fully Immersive 3D Shopping</a:t>
            </a:r>
          </a:p>
        </p:txBody>
      </p:sp>
      <p:sp>
        <p:nvSpPr>
          <p:cNvPr id="25603" name="AutoShape 2"/>
          <p:cNvSpPr>
            <a:spLocks noChangeArrowheads="1"/>
          </p:cNvSpPr>
          <p:nvPr/>
        </p:nvSpPr>
        <p:spPr bwMode="auto">
          <a:xfrm>
            <a:off x="650875" y="904875"/>
            <a:ext cx="6048375" cy="5815013"/>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a:solidFill>
                  <a:srgbClr val="000000"/>
                </a:solidFill>
                <a:latin typeface="Arial" pitchFamily="34" charset="0"/>
                <a:ea typeface="Microsoft YaHei" pitchFamily="34" charset="-122"/>
              </a:rPr>
              <a:t>Solution</a:t>
            </a: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200">
              <a:solidFill>
                <a:srgbClr val="000000"/>
              </a:solidFill>
              <a:latin typeface="Arial" pitchFamily="34" charset="0"/>
              <a:ea typeface="Microsoft YaHei" pitchFamily="34" charset="-122"/>
            </a:endParaRP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200">
                <a:solidFill>
                  <a:srgbClr val="000000"/>
                </a:solidFill>
                <a:latin typeface="Arial" pitchFamily="34" charset="0"/>
                <a:ea typeface="Microsoft YaHei" pitchFamily="34" charset="-122"/>
              </a:rPr>
              <a:t>A fully immersive individualised 3D shopping experience using HUD showcasing the future of online shopping. It enables customers to perform all the actions he/she normally performs in a real store using simple gestures.</a:t>
            </a:r>
            <a:endParaRPr lang="en-US" sz="1200">
              <a:solidFill>
                <a:srgbClr val="000000"/>
              </a:solidFill>
              <a:latin typeface="Arial" pitchFamily="34" charset="0"/>
              <a:ea typeface="Microsoft YaHei" pitchFamily="34" charset="-122"/>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b="1">
              <a:solidFill>
                <a:srgbClr val="000000"/>
              </a:solidFill>
              <a:latin typeface="Arial" pitchFamily="34" charset="0"/>
              <a:ea typeface="Microsoft YaHei" pitchFamily="34" charset="-122"/>
            </a:endParaRP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a:solidFill>
                  <a:srgbClr val="000000"/>
                </a:solidFill>
                <a:latin typeface="Arial" pitchFamily="34" charset="0"/>
                <a:ea typeface="Microsoft YaHei" pitchFamily="34" charset="-122"/>
              </a:rPr>
              <a:t>Traditional online shopping entails navigating web pages with lots of text &amp; command buttons. Immshop provides a fully immersive virtual environment for shoppers to navigate aisles, browse products and walk around the store in a virtual environment just like how they would shopping in a real world</a:t>
            </a:r>
            <a:endParaRPr lang="en-US" sz="1200">
              <a:solidFill>
                <a:srgbClr val="000000"/>
              </a:solidFill>
              <a:latin typeface="Arial" pitchFamily="34" charset="0"/>
            </a:endParaRP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a:solidFill>
                <a:srgbClr val="000000"/>
              </a:solidFill>
              <a:latin typeface="Arial" pitchFamily="34" charset="0"/>
            </a:endParaRP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a:solidFill>
                  <a:srgbClr val="000000"/>
                </a:solidFill>
                <a:latin typeface="Arial" pitchFamily="34" charset="0"/>
              </a:rPr>
              <a:t>How it works</a:t>
            </a: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a:solidFill>
                <a:srgbClr val="000000"/>
              </a:solidFill>
              <a:latin typeface="Arial" pitchFamily="34" charset="0"/>
            </a:endParaRP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a:solidFill>
                  <a:srgbClr val="000000"/>
                </a:solidFill>
                <a:latin typeface="Arial" pitchFamily="34" charset="0"/>
              </a:rPr>
              <a:t>The shoppers wear a heads up display (HUD) to view a individually customized virtual store in first person view. They will be able to push their cart / take their shopping baskets, and walk around the store. They can pick up the products they would like to buy and place them in their carts. When their shopping is done they can simply invoke the checkout kiosk which in turn completes this online transaction.</a:t>
            </a: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a:solidFill>
                <a:srgbClr val="000000"/>
              </a:solidFill>
              <a:latin typeface="Arial" pitchFamily="34" charset="0"/>
            </a:endParaRP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a:solidFill>
                  <a:srgbClr val="000000"/>
                </a:solidFill>
                <a:latin typeface="Arial" pitchFamily="34" charset="0"/>
              </a:rPr>
              <a:t>Key Features</a:t>
            </a: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a:solidFill>
                <a:srgbClr val="000000"/>
              </a:solidFill>
              <a:latin typeface="Arial" pitchFamily="34" charset="0"/>
            </a:endParaRP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a:solidFill>
                  <a:srgbClr val="000000"/>
                </a:solidFill>
                <a:latin typeface="Arial" pitchFamily="34" charset="0"/>
              </a:rPr>
              <a:t>Physical movements within this virtual store environment is achieved through simple gestures. The ability to create a customized virtual store for each shopper is a key feature of this solution. Also by a click of a button, store design/layout can be rearranged. From a consumer point of view, shopping can be done as a social event, ie, one can invite his/her friends to shop with them and have real conversations in real time though both are in two different physical locations but doing their shopping together online.</a:t>
            </a:r>
            <a:endParaRPr lang="en-US" sz="1200">
              <a:solidFill>
                <a:srgbClr val="00664D"/>
              </a:solidFill>
              <a:latin typeface="Arial" pitchFamily="34" charset="0"/>
            </a:endParaRP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a:solidFill>
                <a:srgbClr val="000000"/>
              </a:solidFill>
              <a:latin typeface="Arial" pitchFamily="34" charset="0"/>
              <a:ea typeface="Microsoft YaHei" pitchFamily="34" charset="-122"/>
            </a:endParaRPr>
          </a:p>
          <a:p>
            <a:pPr algn="jus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a:solidFill>
                  <a:srgbClr val="000000"/>
                </a:solidFill>
                <a:latin typeface="Arial" pitchFamily="34" charset="0"/>
              </a:rPr>
              <a:t>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a:solidFill>
                <a:srgbClr val="000000"/>
              </a:solidFill>
              <a:latin typeface="Arial" pitchFamily="34" charset="0"/>
            </a:endParaRPr>
          </a:p>
        </p:txBody>
      </p:sp>
      <p:sp>
        <p:nvSpPr>
          <p:cNvPr id="25604" name="AutoShape 3"/>
          <p:cNvSpPr>
            <a:spLocks noChangeArrowheads="1"/>
          </p:cNvSpPr>
          <p:nvPr/>
        </p:nvSpPr>
        <p:spPr bwMode="auto">
          <a:xfrm>
            <a:off x="7413625" y="5491163"/>
            <a:ext cx="4035425" cy="64452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a:solidFill>
                  <a:srgbClr val="000000"/>
                </a:solidFill>
                <a:latin typeface="Arial" pitchFamily="34" charset="0"/>
                <a:ea typeface="Microsoft YaHei" pitchFamily="34" charset="-122"/>
              </a:rPr>
              <a:t>Requirements</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100" b="1">
              <a:solidFill>
                <a:srgbClr val="000000"/>
              </a:solidFill>
              <a:latin typeface="Arial" pitchFamily="34" charset="0"/>
              <a:ea typeface="Microsoft YaHei" pitchFamily="34" charset="-122"/>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a:solidFill>
                  <a:srgbClr val="000000"/>
                </a:solidFill>
                <a:latin typeface="Arial" pitchFamily="34" charset="0"/>
                <a:ea typeface="Microsoft YaHei" pitchFamily="34" charset="-122"/>
              </a:rPr>
              <a:t>Oculus Rift HUD, A Windows Laptop</a:t>
            </a:r>
          </a:p>
        </p:txBody>
      </p:sp>
      <p:pic>
        <p:nvPicPr>
          <p:cNvPr id="25605" name="Picture 2" descr="C:\Users\111038\Desktop\3D Immersive Shopping\3D Immersive Shopping (1).png"/>
          <p:cNvPicPr>
            <a:picLocks noChangeAspect="1" noChangeArrowheads="1"/>
          </p:cNvPicPr>
          <p:nvPr/>
        </p:nvPicPr>
        <p:blipFill>
          <a:blip r:embed="rId2" cstate="email">
            <a:extLst>
              <a:ext uri="{28A0092B-C50C-407E-A947-70E740481C1C}">
                <a14:useLocalDpi xmlns:a14="http://schemas.microsoft.com/office/drawing/2010/main" val="0"/>
              </a:ext>
            </a:extLst>
          </a:blip>
          <a:srcRect t="13481" b="6342"/>
          <a:stretch>
            <a:fillRect/>
          </a:stretch>
        </p:blipFill>
        <p:spPr bwMode="auto">
          <a:xfrm>
            <a:off x="7413625" y="1389063"/>
            <a:ext cx="30908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8"/>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532813" y="3516313"/>
            <a:ext cx="3200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295400" y="228600"/>
            <a:ext cx="41910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Myriad Pro"/>
                <a:cs typeface="Arial"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Myriad Pro"/>
                <a:cs typeface="Arial"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Myriad Pro"/>
                <a:cs typeface="Arial"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Myriad Pro"/>
                <a:cs typeface="Arial"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Myriad Pro"/>
                <a:cs typeface="Arial"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Myriad Pro"/>
                <a:cs typeface="Arial"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Myriad Pro"/>
                <a:cs typeface="Arial"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Myriad Pro"/>
                <a:cs typeface="Arial"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Myriad Pro"/>
                <a:cs typeface="Arial" pitchFamily="34" charset="0"/>
              </a:defRPr>
            </a:lvl9pPr>
          </a:lstStyle>
          <a:p>
            <a:pPr eaLnBrk="1" hangingPunct="1"/>
            <a:r>
              <a:rPr lang="en-US" sz="2400" dirty="0" smtClean="0">
                <a:solidFill>
                  <a:srgbClr val="FFFFFF"/>
                </a:solidFill>
                <a:latin typeface="Helvetica" pitchFamily="34" charset="0"/>
                <a:cs typeface="Helvetica" pitchFamily="34" charset="0"/>
              </a:rPr>
              <a:t>4. AR Navigator</a:t>
            </a:r>
            <a:endParaRPr lang="en-US" sz="2400" dirty="0">
              <a:solidFill>
                <a:srgbClr val="FFFFFF"/>
              </a:solidFill>
              <a:latin typeface="Helvetica" pitchFamily="34" charset="0"/>
              <a:cs typeface="Helvetica" pitchFamily="34" charset="0"/>
            </a:endParaRPr>
          </a:p>
        </p:txBody>
      </p:sp>
      <p:sp>
        <p:nvSpPr>
          <p:cNvPr id="3" name="AutoShape 2"/>
          <p:cNvSpPr>
            <a:spLocks noChangeArrowheads="1"/>
          </p:cNvSpPr>
          <p:nvPr/>
        </p:nvSpPr>
        <p:spPr bwMode="auto">
          <a:xfrm>
            <a:off x="676712" y="901700"/>
            <a:ext cx="5410200" cy="5076859"/>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dirty="0" smtClean="0">
                <a:solidFill>
                  <a:srgbClr val="000000"/>
                </a:solidFill>
                <a:latin typeface="Arial" charset="0"/>
                <a:ea typeface="Microsoft YaHei" charset="-122"/>
                <a:cs typeface="Arial Unicode MS" pitchFamily="34" charset="-128"/>
              </a:rPr>
              <a:t>Solution :</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dirty="0" smtClean="0">
              <a:solidFill>
                <a:srgbClr val="000000"/>
              </a:solidFill>
              <a:latin typeface="Arial" charset="0"/>
              <a:ea typeface="Microsoft YaHei" charset="-122"/>
              <a:cs typeface="Arial Unicode MS" pitchFamily="34" charset="-128"/>
            </a:endParaRP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dirty="0" smtClean="0">
                <a:solidFill>
                  <a:srgbClr val="000000"/>
                </a:solidFill>
                <a:latin typeface="Arial" charset="0"/>
                <a:ea typeface="Microsoft YaHei" charset="-122"/>
                <a:cs typeface="Arial Unicode MS" pitchFamily="34" charset="-128"/>
              </a:rPr>
              <a:t>Augmented Reality Navigator is a smartphone app that identifies different categories/ products within the store via an AR interface of a mobile device and on the basis of these inputs offers relevant category/product information. </a:t>
            </a:r>
            <a:endParaRPr lang="en-IN" sz="1200" dirty="0" smtClean="0">
              <a:solidFill>
                <a:srgbClr val="000000"/>
              </a:solidFill>
              <a:latin typeface="Arial" charset="0"/>
              <a:ea typeface="Microsoft YaHei" charset="-122"/>
              <a:cs typeface="Arial Unicode MS" pitchFamily="34" charset="-128"/>
            </a:endParaRP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dirty="0" smtClean="0">
              <a:solidFill>
                <a:srgbClr val="000000"/>
              </a:solidFill>
              <a:latin typeface="Arial" charset="0"/>
              <a:ea typeface="Microsoft YaHei" charset="-122"/>
              <a:cs typeface="Arial Unicode MS" pitchFamily="34" charset="-128"/>
            </a:endParaRP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dirty="0" smtClean="0">
                <a:solidFill>
                  <a:srgbClr val="000000"/>
                </a:solidFill>
                <a:latin typeface="Arial" charset="0"/>
                <a:ea typeface="Microsoft YaHei" charset="-122"/>
                <a:cs typeface="Arial Unicode MS" pitchFamily="34" charset="-128"/>
              </a:rPr>
              <a:t>How it Works</a:t>
            </a: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b="1" dirty="0" smtClean="0">
              <a:solidFill>
                <a:srgbClr val="000000"/>
              </a:solidFill>
              <a:latin typeface="Arial" charset="0"/>
              <a:ea typeface="Microsoft YaHei" charset="-122"/>
              <a:cs typeface="Arial Unicode MS" pitchFamily="34" charset="-128"/>
            </a:endParaRPr>
          </a:p>
          <a:p>
            <a:pPr algn="just">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dirty="0" smtClean="0">
                <a:solidFill>
                  <a:srgbClr val="000000"/>
                </a:solidFill>
                <a:latin typeface="Arial" pitchFamily="34" charset="0"/>
                <a:ea typeface="Arial Unicode MS" pitchFamily="34" charset="-128"/>
                <a:cs typeface="Arial" pitchFamily="34" charset="0"/>
              </a:rPr>
              <a:t>Augmented Reality Navigator will virtually overlay category/product related information (</a:t>
            </a:r>
            <a:r>
              <a:rPr lang="en-US" sz="1200" dirty="0" err="1" smtClean="0">
                <a:solidFill>
                  <a:srgbClr val="000000"/>
                </a:solidFill>
                <a:latin typeface="Arial" pitchFamily="34" charset="0"/>
                <a:ea typeface="Arial Unicode MS" pitchFamily="34" charset="-128"/>
                <a:cs typeface="Arial" pitchFamily="34" charset="0"/>
              </a:rPr>
              <a:t>Eg</a:t>
            </a:r>
            <a:r>
              <a:rPr lang="en-US" sz="1200" dirty="0" smtClean="0">
                <a:solidFill>
                  <a:srgbClr val="000000"/>
                </a:solidFill>
                <a:latin typeface="Arial" pitchFamily="34" charset="0"/>
                <a:ea typeface="Arial Unicode MS" pitchFamily="34" charset="-128"/>
                <a:cs typeface="Arial" pitchFamily="34" charset="0"/>
              </a:rPr>
              <a:t>: Promotions, Social view) by identifying the category when the customer uses his retailer app and browses through the app over the aisles of the store. Depending upon the products/categories that are viewed in the aisle of the store, the app will be overlaying promotions/offers, social view and interesting product level information. The customer can then add the product to his wish list from the product view screen. The customer will also have the category level information with the number of promotions in each category when he browses at an aisle level.</a:t>
            </a:r>
          </a:p>
          <a:p>
            <a:pPr>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dirty="0" smtClean="0">
              <a:solidFill>
                <a:srgbClr val="000000"/>
              </a:solidFill>
              <a:latin typeface="Arial" pitchFamily="34" charset="0"/>
              <a:ea typeface="Arial Unicode MS" pitchFamily="34" charset="-128"/>
              <a:cs typeface="Arial" pitchFamily="34" charset="0"/>
            </a:endParaRPr>
          </a:p>
          <a:p>
            <a:pPr algn="just">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dirty="0" smtClean="0">
                <a:solidFill>
                  <a:srgbClr val="000000"/>
                </a:solidFill>
                <a:latin typeface="Arial" pitchFamily="34" charset="0"/>
                <a:ea typeface="Arial Unicode MS" pitchFamily="34" charset="-128"/>
                <a:cs typeface="Arial" pitchFamily="34" charset="0"/>
              </a:rPr>
              <a:t>Augmented Reality Navigator is designed in such a way that, at all times, the customer can exit any particular product view with its promotions and social content info by just moving to the next product displayed without performing any action.</a:t>
            </a:r>
          </a:p>
          <a:p>
            <a:pPr>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b="1" dirty="0" smtClean="0">
              <a:solidFill>
                <a:srgbClr val="000000"/>
              </a:solidFill>
              <a:latin typeface="Calibri" charset="0"/>
              <a:ea typeface="Arial Unicode MS" pitchFamily="34" charset="-128"/>
              <a:cs typeface="Arial Unicode MS" pitchFamily="34" charset="-128"/>
            </a:endParaRPr>
          </a:p>
          <a:p>
            <a:pPr>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dirty="0" smtClean="0">
                <a:solidFill>
                  <a:srgbClr val="000000"/>
                </a:solidFill>
                <a:latin typeface="Arial" pitchFamily="34" charset="0"/>
                <a:ea typeface="Arial Unicode MS" pitchFamily="34" charset="-128"/>
                <a:cs typeface="Arial" pitchFamily="34" charset="0"/>
              </a:rPr>
              <a:t>Key Features</a:t>
            </a:r>
          </a:p>
          <a:p>
            <a:pPr>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dirty="0" smtClean="0">
              <a:solidFill>
                <a:srgbClr val="000000"/>
              </a:solidFill>
              <a:latin typeface="Arial" pitchFamily="34" charset="0"/>
              <a:ea typeface="Arial Unicode MS" pitchFamily="34" charset="-128"/>
              <a:cs typeface="Arial" pitchFamily="34" charset="0"/>
            </a:endParaRPr>
          </a:p>
          <a:p>
            <a:pPr algn="just">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dirty="0" smtClean="0">
                <a:solidFill>
                  <a:srgbClr val="000000"/>
                </a:solidFill>
                <a:latin typeface="Arial" pitchFamily="34" charset="0"/>
                <a:ea typeface="Arial Unicode MS" pitchFamily="34" charset="-128"/>
                <a:cs typeface="Arial" pitchFamily="34" charset="0"/>
              </a:rPr>
              <a:t>The solution helps customers immensely in </a:t>
            </a:r>
            <a:r>
              <a:rPr lang="en-US" sz="1200" b="1" dirty="0" smtClean="0">
                <a:solidFill>
                  <a:srgbClr val="000000"/>
                </a:solidFill>
                <a:latin typeface="Arial" pitchFamily="34" charset="0"/>
                <a:ea typeface="Arial Unicode MS" pitchFamily="34" charset="-128"/>
                <a:cs typeface="Arial" pitchFamily="34" charset="0"/>
              </a:rPr>
              <a:t>getting</a:t>
            </a:r>
            <a:r>
              <a:rPr lang="en-US" sz="1200" dirty="0" smtClean="0">
                <a:solidFill>
                  <a:srgbClr val="000000"/>
                </a:solidFill>
                <a:latin typeface="Arial" pitchFamily="34" charset="0"/>
                <a:ea typeface="Arial Unicode MS" pitchFamily="34" charset="-128"/>
                <a:cs typeface="Arial" pitchFamily="34" charset="0"/>
              </a:rPr>
              <a:t> </a:t>
            </a:r>
            <a:r>
              <a:rPr lang="en-US" sz="1200" b="1" dirty="0" smtClean="0">
                <a:solidFill>
                  <a:srgbClr val="000000"/>
                </a:solidFill>
                <a:latin typeface="Arial" pitchFamily="34" charset="0"/>
                <a:ea typeface="Arial Unicode MS" pitchFamily="34" charset="-128"/>
                <a:cs typeface="Arial" pitchFamily="34" charset="0"/>
              </a:rPr>
              <a:t>promotion details in real time by just browsing the aisles of the store with your phone.</a:t>
            </a:r>
            <a:endParaRPr lang="en-US" sz="1200" dirty="0" smtClean="0">
              <a:solidFill>
                <a:srgbClr val="000000"/>
              </a:solidFill>
              <a:latin typeface="Arial" pitchFamily="34" charset="0"/>
              <a:ea typeface="Microsoft YaHei" charset="-122"/>
              <a:cs typeface="Arial" pitchFamily="34" charset="0"/>
            </a:endParaRPr>
          </a:p>
        </p:txBody>
      </p:sp>
      <p:pic>
        <p:nvPicPr>
          <p:cNvPr id="4" name="Picture 9"/>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18296" y="1221803"/>
            <a:ext cx="2590800" cy="19431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3"/>
          <p:cNvSpPr>
            <a:spLocks noChangeArrowheads="1"/>
          </p:cNvSpPr>
          <p:nvPr/>
        </p:nvSpPr>
        <p:spPr bwMode="auto">
          <a:xfrm>
            <a:off x="6918296" y="5458441"/>
            <a:ext cx="2219325" cy="460211"/>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dirty="0" smtClean="0">
                <a:solidFill>
                  <a:srgbClr val="000000"/>
                </a:solidFill>
                <a:latin typeface="Arial" charset="0"/>
                <a:ea typeface="Microsoft YaHei" charset="-122"/>
                <a:cs typeface="Arial Unicode MS" pitchFamily="34" charset="-128"/>
              </a:rPr>
              <a:t>Requirements :</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dirty="0" smtClean="0">
                <a:solidFill>
                  <a:srgbClr val="000000"/>
                </a:solidFill>
                <a:latin typeface="Arial" charset="0"/>
                <a:ea typeface="Microsoft YaHei" charset="-122"/>
                <a:cs typeface="Arial Unicode MS" pitchFamily="34" charset="-128"/>
              </a:rPr>
              <a:t>Smart phone, Retailer app</a:t>
            </a:r>
          </a:p>
        </p:txBody>
      </p:sp>
      <p:pic>
        <p:nvPicPr>
          <p:cNvPr id="6" name="Picture 1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14856" y="3514086"/>
            <a:ext cx="2593975" cy="17827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295400" y="228600"/>
            <a:ext cx="41910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defPPr>
              <a:defRPr lang="en-GB"/>
            </a:defPPr>
            <a:lvl1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rgbClr val="FFFFFF"/>
                </a:solidFill>
                <a:latin typeface="+mn-lt"/>
                <a:cs typeface="Arial"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lvl9pPr>
          </a:lstStyle>
          <a:p>
            <a:r>
              <a:rPr lang="en-US" b="0" dirty="0" smtClean="0">
                <a:latin typeface="Helvetica" pitchFamily="34" charset="0"/>
                <a:cs typeface="Helvetica" pitchFamily="34" charset="0"/>
              </a:rPr>
              <a:t>5. Live </a:t>
            </a:r>
            <a:r>
              <a:rPr lang="en-US" b="0" dirty="0">
                <a:latin typeface="Helvetica" pitchFamily="34" charset="0"/>
                <a:cs typeface="Helvetica" pitchFamily="34" charset="0"/>
              </a:rPr>
              <a:t>Promotion</a:t>
            </a:r>
          </a:p>
        </p:txBody>
      </p:sp>
      <p:sp>
        <p:nvSpPr>
          <p:cNvPr id="3" name="AutoShape 2"/>
          <p:cNvSpPr>
            <a:spLocks noChangeArrowheads="1"/>
          </p:cNvSpPr>
          <p:nvPr/>
        </p:nvSpPr>
        <p:spPr bwMode="auto">
          <a:xfrm>
            <a:off x="676712" y="1024532"/>
            <a:ext cx="4724400" cy="5076859"/>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dirty="0" smtClean="0">
                <a:solidFill>
                  <a:srgbClr val="000000"/>
                </a:solidFill>
                <a:latin typeface="Arial" pitchFamily="34" charset="0"/>
                <a:ea typeface="Microsoft YaHei" charset="-122"/>
                <a:cs typeface="Arial" pitchFamily="34" charset="0"/>
              </a:rPr>
              <a:t>Solution :</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dirty="0" smtClean="0">
              <a:solidFill>
                <a:srgbClr val="000000"/>
              </a:solidFill>
              <a:latin typeface="Arial" pitchFamily="34" charset="0"/>
              <a:ea typeface="Microsoft YaHei" charset="-122"/>
              <a:cs typeface="Arial" pitchFamily="34" charset="0"/>
            </a:endParaRP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dirty="0" smtClean="0">
                <a:solidFill>
                  <a:srgbClr val="000000"/>
                </a:solidFill>
                <a:latin typeface="Arial" pitchFamily="34" charset="0"/>
                <a:ea typeface="Microsoft YaHei" charset="-122"/>
                <a:cs typeface="Arial" pitchFamily="34" charset="0"/>
              </a:rPr>
              <a:t>Live Promotion</a:t>
            </a:r>
            <a:r>
              <a:rPr lang="en-US" sz="1200" dirty="0" smtClean="0">
                <a:solidFill>
                  <a:srgbClr val="000000"/>
                </a:solidFill>
                <a:latin typeface="Arial" pitchFamily="34" charset="0"/>
                <a:ea typeface="Microsoft YaHei" charset="-122"/>
                <a:cs typeface="Arial" pitchFamily="34" charset="0"/>
              </a:rPr>
              <a:t> is a smartphone app that identifies different products via an AR interface of a mobile device and on the basis of these inputs offers relevant product ad (video). The hyper video is linked to the product page where the product could be added to the cart and checked out.</a:t>
            </a:r>
            <a:endParaRPr lang="en-IN" sz="1200" dirty="0" smtClean="0">
              <a:solidFill>
                <a:srgbClr val="000000"/>
              </a:solidFill>
              <a:latin typeface="Arial" pitchFamily="34" charset="0"/>
              <a:ea typeface="Microsoft YaHei" charset="-122"/>
              <a:cs typeface="Arial" pitchFamily="34" charset="0"/>
            </a:endParaRP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dirty="0" smtClean="0">
              <a:solidFill>
                <a:srgbClr val="000000"/>
              </a:solidFill>
              <a:latin typeface="Arial" pitchFamily="34" charset="0"/>
              <a:ea typeface="Microsoft YaHei" charset="-122"/>
              <a:cs typeface="Arial" pitchFamily="34" charset="0"/>
            </a:endParaRP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dirty="0" smtClean="0">
                <a:solidFill>
                  <a:srgbClr val="000000"/>
                </a:solidFill>
                <a:latin typeface="Arial" pitchFamily="34" charset="0"/>
                <a:ea typeface="Microsoft YaHei" charset="-122"/>
                <a:cs typeface="Arial" pitchFamily="34" charset="0"/>
              </a:rPr>
              <a:t>How it Works:</a:t>
            </a: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b="1" dirty="0" smtClean="0">
              <a:solidFill>
                <a:srgbClr val="000000"/>
              </a:solidFill>
              <a:latin typeface="Arial" pitchFamily="34" charset="0"/>
              <a:ea typeface="Microsoft YaHei" charset="-122"/>
              <a:cs typeface="Arial" pitchFamily="34" charset="0"/>
            </a:endParaRPr>
          </a:p>
          <a:p>
            <a:pPr algn="just">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dirty="0" smtClean="0">
                <a:solidFill>
                  <a:srgbClr val="000000"/>
                </a:solidFill>
                <a:latin typeface="Arial" pitchFamily="34" charset="0"/>
                <a:ea typeface="Arial Unicode MS" pitchFamily="34" charset="-128"/>
                <a:cs typeface="Arial" pitchFamily="34" charset="0"/>
              </a:rPr>
              <a:t>Live Promotion</a:t>
            </a:r>
            <a:r>
              <a:rPr lang="en-US" sz="1200" dirty="0" smtClean="0">
                <a:solidFill>
                  <a:srgbClr val="000000"/>
                </a:solidFill>
                <a:latin typeface="Arial" pitchFamily="34" charset="0"/>
                <a:ea typeface="Arial Unicode MS" pitchFamily="34" charset="-128"/>
                <a:cs typeface="Arial" pitchFamily="34" charset="0"/>
              </a:rPr>
              <a:t> will virtually overlay product related hyper video (</a:t>
            </a:r>
            <a:r>
              <a:rPr lang="en-US" sz="1200" dirty="0" err="1" smtClean="0">
                <a:solidFill>
                  <a:srgbClr val="000000"/>
                </a:solidFill>
                <a:latin typeface="Arial" pitchFamily="34" charset="0"/>
                <a:ea typeface="Arial Unicode MS" pitchFamily="34" charset="-128"/>
                <a:cs typeface="Arial" pitchFamily="34" charset="0"/>
              </a:rPr>
              <a:t>Eg</a:t>
            </a:r>
            <a:r>
              <a:rPr lang="en-US" sz="1200" dirty="0" smtClean="0">
                <a:solidFill>
                  <a:srgbClr val="000000"/>
                </a:solidFill>
                <a:latin typeface="Arial" pitchFamily="34" charset="0"/>
                <a:ea typeface="Arial Unicode MS" pitchFamily="34" charset="-128"/>
                <a:cs typeface="Arial" pitchFamily="34" charset="0"/>
              </a:rPr>
              <a:t>: Ads) by image matching the product when the customer uses his retailer app and browses through the app over the physical products or banners of the products. Depending upon the products/banners of products that are viewed, the app will be overlaying a hyper video. The customer needs to tap the hyper video link to view the ad video of the product. The customer can then tap on the product while the video plays and will be directed to the product description page of the where they can add the product to their cart and do a checkout.</a:t>
            </a:r>
          </a:p>
          <a:p>
            <a:pPr>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b="1" dirty="0" smtClean="0">
              <a:solidFill>
                <a:srgbClr val="000000"/>
              </a:solidFill>
              <a:latin typeface="Arial" pitchFamily="34" charset="0"/>
              <a:ea typeface="Arial Unicode MS" pitchFamily="34" charset="-128"/>
              <a:cs typeface="Arial" pitchFamily="34" charset="0"/>
            </a:endParaRPr>
          </a:p>
          <a:p>
            <a:pPr>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dirty="0" smtClean="0">
                <a:solidFill>
                  <a:srgbClr val="000000"/>
                </a:solidFill>
                <a:latin typeface="Arial" pitchFamily="34" charset="0"/>
                <a:ea typeface="Arial Unicode MS" pitchFamily="34" charset="-128"/>
                <a:cs typeface="Arial" pitchFamily="34" charset="0"/>
              </a:rPr>
              <a:t>Key Features :</a:t>
            </a:r>
          </a:p>
          <a:p>
            <a:pPr>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200" b="1" dirty="0" smtClean="0">
              <a:solidFill>
                <a:srgbClr val="000000"/>
              </a:solidFill>
              <a:latin typeface="Arial" pitchFamily="34" charset="0"/>
              <a:ea typeface="Arial Unicode MS" pitchFamily="34" charset="-128"/>
              <a:cs typeface="Arial" pitchFamily="34" charset="0"/>
            </a:endParaRPr>
          </a:p>
          <a:p>
            <a:pPr algn="just">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dirty="0" smtClean="0">
                <a:solidFill>
                  <a:srgbClr val="000000"/>
                </a:solidFill>
                <a:latin typeface="Arial" pitchFamily="34" charset="0"/>
                <a:ea typeface="Arial Unicode MS" pitchFamily="34" charset="-128"/>
                <a:cs typeface="Arial" pitchFamily="34" charset="0"/>
              </a:rPr>
              <a:t>The solution helps customers immensely in </a:t>
            </a:r>
            <a:r>
              <a:rPr lang="en-US" sz="1200" b="1" dirty="0" smtClean="0">
                <a:solidFill>
                  <a:srgbClr val="000000"/>
                </a:solidFill>
                <a:latin typeface="Arial" pitchFamily="34" charset="0"/>
                <a:ea typeface="Arial Unicode MS" pitchFamily="34" charset="-128"/>
                <a:cs typeface="Arial" pitchFamily="34" charset="0"/>
              </a:rPr>
              <a:t>buying</a:t>
            </a:r>
            <a:r>
              <a:rPr lang="en-US" sz="1200" dirty="0" smtClean="0">
                <a:solidFill>
                  <a:srgbClr val="000000"/>
                </a:solidFill>
                <a:latin typeface="Arial" pitchFamily="34" charset="0"/>
                <a:ea typeface="Arial Unicode MS" pitchFamily="34" charset="-128"/>
                <a:cs typeface="Arial" pitchFamily="34" charset="0"/>
              </a:rPr>
              <a:t> </a:t>
            </a:r>
            <a:r>
              <a:rPr lang="en-US" sz="1200" b="1" dirty="0" smtClean="0">
                <a:solidFill>
                  <a:srgbClr val="000000"/>
                </a:solidFill>
                <a:latin typeface="Arial" pitchFamily="34" charset="0"/>
                <a:ea typeface="Arial Unicode MS" pitchFamily="34" charset="-128"/>
                <a:cs typeface="Arial" pitchFamily="34" charset="0"/>
              </a:rPr>
              <a:t>products in real time by just browsing the products/banners of products  outside the store with your phone</a:t>
            </a:r>
            <a:r>
              <a:rPr lang="en-US" sz="1200" dirty="0" smtClean="0">
                <a:solidFill>
                  <a:srgbClr val="000000"/>
                </a:solidFill>
                <a:latin typeface="Arial" pitchFamily="34" charset="0"/>
                <a:ea typeface="Microsoft YaHei" charset="-122"/>
                <a:cs typeface="Arial" pitchFamily="34" charset="0"/>
              </a:rPr>
              <a:t>, there by giving a unique shopping experience to the customers !</a:t>
            </a:r>
          </a:p>
        </p:txBody>
      </p:sp>
      <p:sp>
        <p:nvSpPr>
          <p:cNvPr id="4" name="AutoShape 3"/>
          <p:cNvSpPr>
            <a:spLocks noChangeArrowheads="1"/>
          </p:cNvSpPr>
          <p:nvPr/>
        </p:nvSpPr>
        <p:spPr bwMode="auto">
          <a:xfrm>
            <a:off x="6267391" y="4850789"/>
            <a:ext cx="2808288" cy="45402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b="1" dirty="0" smtClean="0">
                <a:solidFill>
                  <a:srgbClr val="000000"/>
                </a:solidFill>
                <a:latin typeface="Arial" charset="0"/>
                <a:ea typeface="Microsoft YaHei" charset="-122"/>
                <a:cs typeface="Arial Unicode MS" pitchFamily="34" charset="-128"/>
              </a:rPr>
              <a:t>Requirements :</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200" dirty="0" smtClean="0">
                <a:solidFill>
                  <a:srgbClr val="000000"/>
                </a:solidFill>
                <a:latin typeface="Arial" charset="0"/>
                <a:ea typeface="Microsoft YaHei" charset="-122"/>
                <a:cs typeface="Arial Unicode MS" pitchFamily="34" charset="-128"/>
              </a:rPr>
              <a:t>Smart phone,  Retailer app</a:t>
            </a:r>
          </a:p>
        </p:txBody>
      </p:sp>
      <p:pic>
        <p:nvPicPr>
          <p:cNvPr id="5"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267391" y="1487372"/>
            <a:ext cx="4770825" cy="25114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329" y="8484"/>
            <a:ext cx="10917844" cy="818520"/>
          </a:xfrm>
        </p:spPr>
        <p:txBody>
          <a:bodyPr anchor="ctr"/>
          <a:lstStyle/>
          <a:p>
            <a:r>
              <a:rPr lang="en-US" dirty="0" smtClean="0"/>
              <a:t>TCS offerings – iBeacon Shopper </a:t>
            </a:r>
            <a:endParaRPr lang="en-IN" dirty="0"/>
          </a:p>
        </p:txBody>
      </p:sp>
      <p:sp>
        <p:nvSpPr>
          <p:cNvPr id="17" name="Rectangle 16"/>
          <p:cNvSpPr/>
          <p:nvPr/>
        </p:nvSpPr>
        <p:spPr>
          <a:xfrm>
            <a:off x="1008168" y="4179199"/>
            <a:ext cx="4227759" cy="546064"/>
          </a:xfrm>
          <a:prstGeom prst="rect">
            <a:avLst/>
          </a:prstGeom>
          <a:solidFill>
            <a:schemeClr val="tx1">
              <a:lumMod val="65000"/>
              <a:lumOff val="3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46" dirty="0">
                <a:solidFill>
                  <a:schemeClr val="bg1"/>
                </a:solidFill>
                <a:latin typeface="Calibri" panose="020F0502020204030204" pitchFamily="34" charset="0"/>
                <a:ea typeface="Segoe UI" panose="020B0502040204020203" pitchFamily="34" charset="0"/>
                <a:cs typeface="Segoe UI" panose="020B0502040204020203" pitchFamily="34" charset="0"/>
              </a:rPr>
              <a:t>Simple and faster check-outs</a:t>
            </a:r>
            <a:endParaRPr lang="en-IN" sz="1646" dirty="0">
              <a:solidFill>
                <a:schemeClr val="bg1"/>
              </a:solidFill>
              <a:latin typeface="Calibri" panose="020F0502020204030204" pitchFamily="34" charset="0"/>
              <a:ea typeface="Segoe UI" panose="020B0502040204020203" pitchFamily="34" charset="0"/>
              <a:cs typeface="Segoe UI" panose="020B0502040204020203" pitchFamily="34" charset="0"/>
            </a:endParaRPr>
          </a:p>
        </p:txBody>
      </p:sp>
      <p:sp>
        <p:nvSpPr>
          <p:cNvPr id="18" name="Rectangle 17"/>
          <p:cNvSpPr/>
          <p:nvPr/>
        </p:nvSpPr>
        <p:spPr>
          <a:xfrm>
            <a:off x="1008168" y="3523194"/>
            <a:ext cx="4227759" cy="546064"/>
          </a:xfrm>
          <a:prstGeom prst="rect">
            <a:avLst/>
          </a:prstGeom>
          <a:solidFill>
            <a:schemeClr val="tx1">
              <a:lumMod val="65000"/>
              <a:lumOff val="3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46" dirty="0">
                <a:solidFill>
                  <a:schemeClr val="bg1"/>
                </a:solidFill>
                <a:latin typeface="Calibri" panose="020F0502020204030204" pitchFamily="34" charset="0"/>
                <a:ea typeface="Segoe UI" panose="020B0502040204020203" pitchFamily="34" charset="0"/>
                <a:cs typeface="Segoe UI" panose="020B0502040204020203" pitchFamily="34" charset="0"/>
              </a:rPr>
              <a:t>Contextual product discovery &amp; promotions</a:t>
            </a:r>
            <a:endParaRPr lang="en-IN" sz="1646" dirty="0">
              <a:solidFill>
                <a:schemeClr val="bg1"/>
              </a:solidFill>
              <a:latin typeface="Calibri" panose="020F0502020204030204" pitchFamily="34" charset="0"/>
              <a:ea typeface="Segoe UI" panose="020B0502040204020203" pitchFamily="34" charset="0"/>
              <a:cs typeface="Segoe UI" panose="020B0502040204020203" pitchFamily="34" charset="0"/>
            </a:endParaRPr>
          </a:p>
        </p:txBody>
      </p:sp>
      <p:sp>
        <p:nvSpPr>
          <p:cNvPr id="19" name="Rectangle 18"/>
          <p:cNvSpPr/>
          <p:nvPr/>
        </p:nvSpPr>
        <p:spPr>
          <a:xfrm>
            <a:off x="1008168" y="2867189"/>
            <a:ext cx="4227759" cy="546064"/>
          </a:xfrm>
          <a:prstGeom prst="rect">
            <a:avLst/>
          </a:prstGeom>
          <a:solidFill>
            <a:schemeClr val="tx1">
              <a:lumMod val="65000"/>
              <a:lumOff val="3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46" dirty="0">
                <a:solidFill>
                  <a:schemeClr val="bg1"/>
                </a:solidFill>
                <a:latin typeface="Calibri" panose="020F0502020204030204" pitchFamily="34" charset="0"/>
                <a:ea typeface="Segoe UI" panose="020B0502040204020203" pitchFamily="34" charset="0"/>
                <a:cs typeface="Segoe UI" panose="020B0502040204020203" pitchFamily="34" charset="0"/>
              </a:rPr>
              <a:t>Location Based Services for in-store customer engagement</a:t>
            </a:r>
            <a:endParaRPr lang="en-IN" sz="1646" dirty="0">
              <a:solidFill>
                <a:schemeClr val="bg1"/>
              </a:solidFill>
              <a:latin typeface="Calibri" panose="020F0502020204030204" pitchFamily="34" charset="0"/>
              <a:ea typeface="Segoe UI" panose="020B0502040204020203" pitchFamily="34" charset="0"/>
              <a:cs typeface="Segoe UI" panose="020B0502040204020203" pitchFamily="34" charset="0"/>
            </a:endParaRPr>
          </a:p>
        </p:txBody>
      </p:sp>
      <p:sp>
        <p:nvSpPr>
          <p:cNvPr id="20" name="Rectangle 19"/>
          <p:cNvSpPr/>
          <p:nvPr/>
        </p:nvSpPr>
        <p:spPr>
          <a:xfrm>
            <a:off x="1008168" y="2211183"/>
            <a:ext cx="4227759" cy="546064"/>
          </a:xfrm>
          <a:prstGeom prst="rect">
            <a:avLst/>
          </a:prstGeom>
          <a:solidFill>
            <a:schemeClr val="tx1">
              <a:lumMod val="65000"/>
              <a:lumOff val="3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46" dirty="0">
                <a:solidFill>
                  <a:schemeClr val="bg1"/>
                </a:solidFill>
                <a:latin typeface="Calibri" panose="020F0502020204030204" pitchFamily="34" charset="0"/>
                <a:ea typeface="Segoe UI" panose="020B0502040204020203" pitchFamily="34" charset="0"/>
                <a:cs typeface="Segoe UI" panose="020B0502040204020203" pitchFamily="34" charset="0"/>
              </a:rPr>
              <a:t>Personalized guidance in-store</a:t>
            </a:r>
            <a:endParaRPr lang="en-IN" sz="1646" dirty="0">
              <a:solidFill>
                <a:schemeClr val="bg1"/>
              </a:solidFill>
              <a:latin typeface="Calibri" panose="020F0502020204030204" pitchFamily="34" charset="0"/>
              <a:ea typeface="Segoe UI" panose="020B0502040204020203" pitchFamily="34" charset="0"/>
              <a:cs typeface="Segoe UI" panose="020B0502040204020203" pitchFamily="34" charset="0"/>
            </a:endParaRPr>
          </a:p>
        </p:txBody>
      </p:sp>
      <p:sp>
        <p:nvSpPr>
          <p:cNvPr id="21" name="Rectangle 20"/>
          <p:cNvSpPr/>
          <p:nvPr/>
        </p:nvSpPr>
        <p:spPr>
          <a:xfrm>
            <a:off x="1008168" y="1555178"/>
            <a:ext cx="4227759" cy="546064"/>
          </a:xfrm>
          <a:prstGeom prst="rect">
            <a:avLst/>
          </a:prstGeom>
          <a:solidFill>
            <a:schemeClr val="tx1">
              <a:lumMod val="65000"/>
              <a:lumOff val="3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46" dirty="0">
                <a:solidFill>
                  <a:schemeClr val="bg1"/>
                </a:solidFill>
                <a:latin typeface="Calibri" panose="020F0502020204030204" pitchFamily="34" charset="0"/>
                <a:ea typeface="Segoe UI" panose="020B0502040204020203" pitchFamily="34" charset="0"/>
                <a:cs typeface="Segoe UI" panose="020B0502040204020203" pitchFamily="34" charset="0"/>
              </a:rPr>
              <a:t>In-store recognition &amp; On-demand assistance</a:t>
            </a:r>
            <a:endParaRPr lang="en-IN" sz="1646" dirty="0">
              <a:solidFill>
                <a:schemeClr val="bg1"/>
              </a:solidFill>
              <a:latin typeface="Calibri" panose="020F0502020204030204" pitchFamily="34" charset="0"/>
              <a:ea typeface="Segoe UI" panose="020B0502040204020203" pitchFamily="34" charset="0"/>
              <a:cs typeface="Segoe UI" panose="020B0502040204020203" pitchFamily="34" charset="0"/>
            </a:endParaRPr>
          </a:p>
        </p:txBody>
      </p:sp>
      <p:sp>
        <p:nvSpPr>
          <p:cNvPr id="22" name="Rectangle 21"/>
          <p:cNvSpPr/>
          <p:nvPr/>
        </p:nvSpPr>
        <p:spPr>
          <a:xfrm>
            <a:off x="1" y="6129979"/>
            <a:ext cx="12161837" cy="716423"/>
          </a:xfrm>
          <a:prstGeom prst="rect">
            <a:avLst/>
          </a:prstGeom>
          <a:solidFill>
            <a:schemeClr val="accent1">
              <a:lumMod val="5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4063"/>
            <a:r>
              <a:rPr lang="en-US" sz="1496" b="1" i="1" dirty="0">
                <a:solidFill>
                  <a:schemeClr val="bg1"/>
                </a:solidFill>
                <a:latin typeface="Segoe UI" panose="020B0502040204020203" pitchFamily="34" charset="0"/>
                <a:ea typeface="Segoe UI" panose="020B0502040204020203" pitchFamily="34" charset="0"/>
                <a:cs typeface="Segoe UI" panose="020B0502040204020203" pitchFamily="34" charset="0"/>
              </a:rPr>
              <a:t>TCS is leveraging Beacon Technology for in-store Customer engagement with pre-built solution accelerators </a:t>
            </a:r>
            <a:r>
              <a:rPr lang="en-US" sz="1347" i="1" dirty="0">
                <a:solidFill>
                  <a:schemeClr val="bg1"/>
                </a:solidFill>
                <a:latin typeface="Segoe UI" panose="020B0502040204020203" pitchFamily="34" charset="0"/>
                <a:ea typeface="Segoe UI" panose="020B0502040204020203" pitchFamily="34" charset="0"/>
                <a:cs typeface="Segoe UI" panose="020B0502040204020203" pitchFamily="34" charset="0"/>
              </a:rPr>
              <a:t>to</a:t>
            </a:r>
            <a:r>
              <a:rPr lang="en-US" sz="1347" b="1" i="1"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IN" sz="1347" i="1" dirty="0">
                <a:solidFill>
                  <a:schemeClr val="bg1"/>
                </a:solidFill>
                <a:latin typeface="Segoe UI" panose="020B0502040204020203" pitchFamily="34" charset="0"/>
                <a:ea typeface="Segoe UI" panose="020B0502040204020203" pitchFamily="34" charset="0"/>
                <a:cs typeface="Segoe UI" panose="020B0502040204020203" pitchFamily="34" charset="0"/>
              </a:rPr>
              <a:t>provide location based services for contextual and personalized engagement, and to elevate in-store shopping experiences</a:t>
            </a:r>
            <a:endParaRPr lang="en-US" sz="1347" i="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Rectangle 12"/>
          <p:cNvSpPr/>
          <p:nvPr/>
        </p:nvSpPr>
        <p:spPr>
          <a:xfrm>
            <a:off x="1008168" y="4886397"/>
            <a:ext cx="4227759" cy="546064"/>
          </a:xfrm>
          <a:prstGeom prst="rect">
            <a:avLst/>
          </a:prstGeom>
          <a:solidFill>
            <a:schemeClr val="tx1">
              <a:lumMod val="65000"/>
              <a:lumOff val="3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46" dirty="0">
                <a:solidFill>
                  <a:schemeClr val="bg1"/>
                </a:solidFill>
                <a:latin typeface="Calibri" panose="020F0502020204030204" pitchFamily="34" charset="0"/>
                <a:ea typeface="Segoe UI" panose="020B0502040204020203" pitchFamily="34" charset="0"/>
                <a:cs typeface="Segoe UI" panose="020B0502040204020203" pitchFamily="34" charset="0"/>
              </a:rPr>
              <a:t>Faster delivery of Store Pickups</a:t>
            </a:r>
            <a:endParaRPr lang="en-IN" sz="1646" dirty="0">
              <a:solidFill>
                <a:schemeClr val="bg1"/>
              </a:solidFill>
              <a:latin typeface="Calibri" panose="020F0502020204030204" pitchFamily="34" charset="0"/>
              <a:ea typeface="Segoe UI" panose="020B0502040204020203" pitchFamily="34" charset="0"/>
              <a:cs typeface="Segoe UI" panose="020B0502040204020203" pitchFamily="34" charset="0"/>
            </a:endParaRP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37311" y="1938588"/>
            <a:ext cx="1320636" cy="2753314"/>
          </a:xfrm>
          <a:prstGeom prst="rect">
            <a:avLst/>
          </a:prstGeom>
        </p:spPr>
      </p:pic>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3573" y="1938588"/>
            <a:ext cx="1311514" cy="2734297"/>
          </a:xfrm>
          <a:prstGeom prst="rect">
            <a:avLst/>
          </a:prstGeom>
        </p:spPr>
      </p:pic>
      <p:pic>
        <p:nvPicPr>
          <p:cNvPr id="16" name="Picture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60713" y="1923176"/>
            <a:ext cx="1318906" cy="2749709"/>
          </a:xfrm>
          <a:prstGeom prst="rect">
            <a:avLst/>
          </a:prstGeom>
        </p:spPr>
      </p:pic>
      <p:pic>
        <p:nvPicPr>
          <p:cNvPr id="23" name="Picture 2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06333" y="1730428"/>
            <a:ext cx="1697555" cy="3123502"/>
          </a:xfrm>
          <a:prstGeom prst="rect">
            <a:avLst/>
          </a:prstGeom>
        </p:spPr>
      </p:pic>
    </p:spTree>
    <p:extLst>
      <p:ext uri="{BB962C8B-B14F-4D97-AF65-F5344CB8AC3E}">
        <p14:creationId xmlns:p14="http://schemas.microsoft.com/office/powerpoint/2010/main" val="1677525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Solutions…</a:t>
            </a:r>
            <a:endParaRPr lang="en-US" dirty="0"/>
          </a:p>
        </p:txBody>
      </p:sp>
      <p:sp>
        <p:nvSpPr>
          <p:cNvPr id="3" name="Content Placeholder 2"/>
          <p:cNvSpPr>
            <a:spLocks noGrp="1"/>
          </p:cNvSpPr>
          <p:nvPr>
            <p:ph idx="1"/>
          </p:nvPr>
        </p:nvSpPr>
        <p:spPr/>
        <p:txBody>
          <a:bodyPr/>
          <a:lstStyle/>
          <a:p>
            <a:pPr lvl="0"/>
            <a:r>
              <a:rPr lang="en-US" b="1" dirty="0"/>
              <a:t>Digital Wardrobe – </a:t>
            </a:r>
            <a:r>
              <a:rPr lang="en-US" dirty="0"/>
              <a:t>A smartphone based solution which can store a list of shopped apparels. It can also suggest apparels to match with the existing or the new ones based on a lot of factors like weather forecast, appointment schedule, fashion trends etc. </a:t>
            </a:r>
            <a:endParaRPr lang="en-US" dirty="0" smtClean="0"/>
          </a:p>
          <a:p>
            <a:r>
              <a:rPr lang="en-US" b="1" dirty="0"/>
              <a:t>Wearable Assistant</a:t>
            </a:r>
            <a:r>
              <a:rPr lang="en-US" dirty="0"/>
              <a:t> – A wearable solution for the store associate to efficiently organize and perform day-to-day tasks and activities in-store using smart glass. </a:t>
            </a:r>
          </a:p>
          <a:p>
            <a:r>
              <a:rPr lang="en-US" b="1" dirty="0"/>
              <a:t>Wellness Rewards – </a:t>
            </a:r>
            <a:r>
              <a:rPr lang="en-US" dirty="0"/>
              <a:t>A smartphone based solution which monitors and keeps track of the activity of the users using </a:t>
            </a:r>
            <a:r>
              <a:rPr lang="en-US" dirty="0" err="1"/>
              <a:t>FitBit</a:t>
            </a:r>
            <a:r>
              <a:rPr lang="en-US" dirty="0"/>
              <a:t> and connects it to loyalty and rewards. </a:t>
            </a:r>
          </a:p>
          <a:p>
            <a:r>
              <a:rPr lang="en-US" b="1" dirty="0"/>
              <a:t>Retail Telematics – </a:t>
            </a:r>
            <a:r>
              <a:rPr lang="en-US" dirty="0"/>
              <a:t>A tablet</a:t>
            </a:r>
            <a:r>
              <a:rPr lang="en-US" b="1" dirty="0"/>
              <a:t> </a:t>
            </a:r>
            <a:r>
              <a:rPr lang="en-US" dirty="0"/>
              <a:t>based application to push notifications on the items available in the wish list while passing through the store. It can also provide location based service, automated pickup service and virtual assistant service on the car dashboard. </a:t>
            </a:r>
          </a:p>
          <a:p>
            <a:pPr lvl="0"/>
            <a:endParaRPr lang="en-US" dirty="0"/>
          </a:p>
          <a:p>
            <a:endParaRPr lang="en-US" dirty="0"/>
          </a:p>
        </p:txBody>
      </p:sp>
    </p:spTree>
    <p:extLst>
      <p:ext uri="{BB962C8B-B14F-4D97-AF65-F5344CB8AC3E}">
        <p14:creationId xmlns:p14="http://schemas.microsoft.com/office/powerpoint/2010/main" val="1534967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Solutions…</a:t>
            </a:r>
            <a:endParaRPr lang="en-US" dirty="0"/>
          </a:p>
        </p:txBody>
      </p:sp>
      <p:sp>
        <p:nvSpPr>
          <p:cNvPr id="3" name="Content Placeholder 2"/>
          <p:cNvSpPr>
            <a:spLocks noGrp="1"/>
          </p:cNvSpPr>
          <p:nvPr>
            <p:ph idx="1"/>
          </p:nvPr>
        </p:nvSpPr>
        <p:spPr/>
        <p:txBody>
          <a:bodyPr/>
          <a:lstStyle/>
          <a:p>
            <a:pPr lvl="0"/>
            <a:r>
              <a:rPr lang="en-US" b="1" dirty="0"/>
              <a:t>Virtual Fit</a:t>
            </a:r>
            <a:r>
              <a:rPr lang="en-US" dirty="0"/>
              <a:t> – A Microsoft Kinect based size measurement application that measures users in real time and recommends best fit sizes and also allows them to try on all the clothes available in the store. </a:t>
            </a:r>
          </a:p>
          <a:p>
            <a:pPr lvl="0"/>
            <a:r>
              <a:rPr lang="en-US" b="1" dirty="0"/>
              <a:t>Gap Scan</a:t>
            </a:r>
            <a:r>
              <a:rPr lang="en-US" dirty="0"/>
              <a:t> – A solution for retailers wherein it alerts the Store Manager for gaps in product shelves. </a:t>
            </a:r>
          </a:p>
          <a:p>
            <a:pPr lvl="0"/>
            <a:r>
              <a:rPr lang="en-US" b="1" dirty="0"/>
              <a:t>Self-Driving Cart – </a:t>
            </a:r>
            <a:r>
              <a:rPr lang="en-US" dirty="0"/>
              <a:t>An autonomous shopping trolley solution which communicates with the customer before and during the shopping, and helps the customer navigate through the store based on the customer’s shopping list without any manual intervention.</a:t>
            </a:r>
            <a:endParaRPr lang="en-IN" dirty="0"/>
          </a:p>
          <a:p>
            <a:pPr lvl="0"/>
            <a:r>
              <a:rPr lang="en-US" b="1" dirty="0" err="1"/>
              <a:t>VPick</a:t>
            </a:r>
            <a:r>
              <a:rPr lang="en-US" b="1" dirty="0"/>
              <a:t> – </a:t>
            </a:r>
            <a:r>
              <a:rPr lang="en-US" dirty="0"/>
              <a:t>A smartphone based solution which</a:t>
            </a:r>
            <a:r>
              <a:rPr lang="en-IN" dirty="0"/>
              <a:t> optimizes the supply chain by using alternate delivery channels by utilizing the existing unused resources like store employees or customers belonging to the same locality to deliver the purchase order for other customers. </a:t>
            </a:r>
          </a:p>
          <a:p>
            <a:endParaRPr lang="en-US" dirty="0"/>
          </a:p>
        </p:txBody>
      </p:sp>
    </p:spTree>
    <p:extLst>
      <p:ext uri="{BB962C8B-B14F-4D97-AF65-F5344CB8AC3E}">
        <p14:creationId xmlns:p14="http://schemas.microsoft.com/office/powerpoint/2010/main" val="304486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Recently developed (Jul-Aug ‘ 15)</a:t>
            </a:r>
            <a:endParaRPr lang="en-US" dirty="0"/>
          </a:p>
        </p:txBody>
      </p:sp>
      <p:sp>
        <p:nvSpPr>
          <p:cNvPr id="3" name="Content Placeholder 2"/>
          <p:cNvSpPr>
            <a:spLocks noGrp="1"/>
          </p:cNvSpPr>
          <p:nvPr>
            <p:ph idx="1"/>
          </p:nvPr>
        </p:nvSpPr>
        <p:spPr/>
        <p:txBody>
          <a:bodyPr/>
          <a:lstStyle/>
          <a:p>
            <a:pPr lvl="0"/>
            <a:r>
              <a:rPr lang="en-US" b="1" dirty="0"/>
              <a:t>Virtual Fit</a:t>
            </a:r>
            <a:r>
              <a:rPr lang="en-US" dirty="0"/>
              <a:t> – A Microsoft Kinect based size measurement application that measures users in real time and recommends best fit sizes and also allows them to try on all the clothes available in the store. </a:t>
            </a:r>
          </a:p>
          <a:p>
            <a:pPr lvl="0"/>
            <a:r>
              <a:rPr lang="en-US" b="1" dirty="0"/>
              <a:t>Product Discoverer – </a:t>
            </a:r>
            <a:r>
              <a:rPr lang="en-US" dirty="0"/>
              <a:t>A location-aware iPhone app that will provide promotions and on the spot relevant information on products using iBeacon technology. </a:t>
            </a:r>
            <a:endParaRPr lang="en-IN" dirty="0"/>
          </a:p>
          <a:p>
            <a:pPr lvl="0"/>
            <a:r>
              <a:rPr lang="en-US" b="1" dirty="0" err="1"/>
              <a:t>LiFi</a:t>
            </a:r>
            <a:r>
              <a:rPr lang="en-US" b="1" dirty="0"/>
              <a:t> Discover – </a:t>
            </a:r>
            <a:r>
              <a:rPr lang="en-US" dirty="0"/>
              <a:t>A smartphone based solution which offers a variety of in-store services like digital receipt transfer and transfer of data heavy contents to the shoppers using Li-Fi, based on their location i.e. Recipe. </a:t>
            </a:r>
            <a:endParaRPr lang="en-IN" dirty="0"/>
          </a:p>
          <a:p>
            <a:pPr lvl="0"/>
            <a:r>
              <a:rPr lang="en-US" b="1" dirty="0"/>
              <a:t>Unwrap – </a:t>
            </a:r>
            <a:r>
              <a:rPr lang="en-US" dirty="0"/>
              <a:t>A smartphone based solution which helps in viewing the products inside packages in an interactive manner. </a:t>
            </a:r>
            <a:endParaRPr lang="en-IN" dirty="0"/>
          </a:p>
          <a:p>
            <a:pPr lvl="0"/>
            <a:r>
              <a:rPr lang="en-US" b="1" dirty="0"/>
              <a:t>Holographic Product Assistant – </a:t>
            </a:r>
            <a:r>
              <a:rPr lang="en-US" dirty="0"/>
              <a:t>A holographic device</a:t>
            </a:r>
            <a:r>
              <a:rPr lang="en-IN" dirty="0"/>
              <a:t> which can assist customers and enhance their shopping experience in the store. It displays an interactive hologram of products in great detail and also contains information related to the products. </a:t>
            </a:r>
          </a:p>
        </p:txBody>
      </p:sp>
    </p:spTree>
    <p:extLst>
      <p:ext uri="{BB962C8B-B14F-4D97-AF65-F5344CB8AC3E}">
        <p14:creationId xmlns:p14="http://schemas.microsoft.com/office/powerpoint/2010/main" val="1841442526"/>
      </p:ext>
    </p:extLst>
  </p:cSld>
  <p:clrMapOvr>
    <a:masterClrMapping/>
  </p:clrMapOvr>
</p:sld>
</file>

<file path=ppt/theme/theme1.xml><?xml version="1.0" encoding="utf-8"?>
<a:theme xmlns:a="http://schemas.openxmlformats.org/drawingml/2006/main" name="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1_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TCS Presentation_Template.thmx</Template>
  <TotalTime>40874</TotalTime>
  <Words>1493</Words>
  <Application>Microsoft Office PowerPoint</Application>
  <PresentationFormat>Custom</PresentationFormat>
  <Paragraphs>93</Paragraphs>
  <Slides>9</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9</vt:i4>
      </vt:variant>
    </vt:vector>
  </HeadingPairs>
  <TitlesOfParts>
    <vt:vector size="26" baseType="lpstr">
      <vt:lpstr>Arial Unicode MS</vt:lpstr>
      <vt:lpstr>Microsoft YaHei</vt:lpstr>
      <vt:lpstr>Arial</vt:lpstr>
      <vt:lpstr>Calibri</vt:lpstr>
      <vt:lpstr>Courier New</vt:lpstr>
      <vt:lpstr>Helvetica</vt:lpstr>
      <vt:lpstr>Myriad Pro</vt:lpstr>
      <vt:lpstr>Segoe UI</vt:lpstr>
      <vt:lpstr>Times New Roman</vt:lpstr>
      <vt:lpstr>Verdana</vt:lpstr>
      <vt:lpstr>Wingdings</vt:lpstr>
      <vt:lpstr>TCS Presentation_Template</vt:lpstr>
      <vt:lpstr>Divider 1</vt:lpstr>
      <vt:lpstr>Divider 2</vt:lpstr>
      <vt:lpstr>Divider 3</vt:lpstr>
      <vt:lpstr>Thank You</vt:lpstr>
      <vt:lpstr>1_TCS Presentation_Template</vt:lpstr>
      <vt:lpstr>PowerPoint Presentation</vt:lpstr>
      <vt:lpstr>PowerPoint Presentation</vt:lpstr>
      <vt:lpstr>PowerPoint Presentation</vt:lpstr>
      <vt:lpstr>PowerPoint Presentation</vt:lpstr>
      <vt:lpstr>PowerPoint Presentation</vt:lpstr>
      <vt:lpstr>TCS offerings – iBeacon Shopper </vt:lpstr>
      <vt:lpstr>More Solutions…</vt:lpstr>
      <vt:lpstr>More Solutions…</vt:lpstr>
      <vt:lpstr>Recently developed (Jul-Aug ‘ 15)</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TBEM Retail Innovation Lab</dc:subject>
  <dc:creator>Vijay  Srinivasan;Himanshu Chouhan</dc:creator>
  <cp:lastModifiedBy>Vinodh  A</cp:lastModifiedBy>
  <cp:revision>1747</cp:revision>
  <dcterms:created xsi:type="dcterms:W3CDTF">2011-08-15T01:39:28Z</dcterms:created>
  <dcterms:modified xsi:type="dcterms:W3CDTF">2015-08-12T12:43:02Z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0x010100F6D65CB30531F5498279F4D9B3DB6BC2</vt:lpwstr>
  </property>
</Properties>
</file>