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 id="2147483697" r:id="rId5"/>
    <p:sldMasterId id="2147483880" r:id="rId6"/>
    <p:sldMasterId id="2147483884" r:id="rId7"/>
    <p:sldMasterId id="2147483888" r:id="rId8"/>
    <p:sldMasterId id="2147483892" r:id="rId9"/>
  </p:sldMasterIdLst>
  <p:notesMasterIdLst>
    <p:notesMasterId r:id="rId23"/>
  </p:notesMasterIdLst>
  <p:sldIdLst>
    <p:sldId id="517" r:id="rId10"/>
    <p:sldId id="519" r:id="rId11"/>
    <p:sldId id="532" r:id="rId12"/>
    <p:sldId id="531" r:id="rId13"/>
    <p:sldId id="520" r:id="rId14"/>
    <p:sldId id="522" r:id="rId15"/>
    <p:sldId id="528" r:id="rId16"/>
    <p:sldId id="527" r:id="rId17"/>
    <p:sldId id="533" r:id="rId18"/>
    <p:sldId id="534" r:id="rId19"/>
    <p:sldId id="535" r:id="rId20"/>
    <p:sldId id="529" r:id="rId21"/>
    <p:sldId id="530" r:id="rId2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5613" indent="1588" algn="l" rtl="0" fontAlgn="base">
      <a:spcBef>
        <a:spcPct val="0"/>
      </a:spcBef>
      <a:spcAft>
        <a:spcPct val="0"/>
      </a:spcAft>
      <a:defRPr kern="1200">
        <a:solidFill>
          <a:schemeClr val="tx1"/>
        </a:solidFill>
        <a:latin typeface="Arial" pitchFamily="34" charset="0"/>
        <a:ea typeface="+mn-ea"/>
        <a:cs typeface="+mn-cs"/>
      </a:defRPr>
    </a:lvl2pPr>
    <a:lvl3pPr marL="912813" indent="1588" algn="l" rtl="0" fontAlgn="base">
      <a:spcBef>
        <a:spcPct val="0"/>
      </a:spcBef>
      <a:spcAft>
        <a:spcPct val="0"/>
      </a:spcAft>
      <a:defRPr kern="1200">
        <a:solidFill>
          <a:schemeClr val="tx1"/>
        </a:solidFill>
        <a:latin typeface="Arial" pitchFamily="34" charset="0"/>
        <a:ea typeface="+mn-ea"/>
        <a:cs typeface="+mn-cs"/>
      </a:defRPr>
    </a:lvl3pPr>
    <a:lvl4pPr marL="1370013" indent="1588" algn="l" rtl="0" fontAlgn="base">
      <a:spcBef>
        <a:spcPct val="0"/>
      </a:spcBef>
      <a:spcAft>
        <a:spcPct val="0"/>
      </a:spcAft>
      <a:defRPr kern="1200">
        <a:solidFill>
          <a:schemeClr val="tx1"/>
        </a:solidFill>
        <a:latin typeface="Arial" pitchFamily="34" charset="0"/>
        <a:ea typeface="+mn-ea"/>
        <a:cs typeface="+mn-cs"/>
      </a:defRPr>
    </a:lvl4pPr>
    <a:lvl5pPr marL="1825625" indent="3175"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3F3"/>
    <a:srgbClr val="00B0F0"/>
    <a:srgbClr val="000000"/>
    <a:srgbClr val="D8D8D8"/>
    <a:srgbClr val="EEEEEE"/>
    <a:srgbClr val="FFFF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56" autoAdjust="0"/>
    <p:restoredTop sz="96996" autoAdjust="0"/>
  </p:normalViewPr>
  <p:slideViewPr>
    <p:cSldViewPr>
      <p:cViewPr varScale="1">
        <p:scale>
          <a:sx n="69" d="100"/>
          <a:sy n="69" d="100"/>
        </p:scale>
        <p:origin x="-108"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jpeg"/><Relationship Id="rId4" Type="http://schemas.openxmlformats.org/officeDocument/2006/relationships/image" Target="../media/image21.png"/></Relationships>
</file>

<file path=ppt/diagrams/_rels/data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 Id="rId4" Type="http://schemas.openxmlformats.org/officeDocument/2006/relationships/image" Target="../media/image25.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jpeg"/><Relationship Id="rId4"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 Id="rId4"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8A73B-DDEF-4132-B5AD-CDD164E0896E}" type="doc">
      <dgm:prSet loTypeId="urn:microsoft.com/office/officeart/2009/3/layout/RandomtoResultProcess" loCatId="process" qsTypeId="urn:microsoft.com/office/officeart/2005/8/quickstyle/simple1" qsCatId="simple" csTypeId="urn:microsoft.com/office/officeart/2005/8/colors/accent1_2" csCatId="accent1" phldr="1"/>
      <dgm:spPr/>
    </dgm:pt>
    <dgm:pt modelId="{55A80CB6-464D-46B3-875D-17463821C0FF}">
      <dgm:prSet phldrT="[Text]" custT="1"/>
      <dgm:spPr/>
      <dgm:t>
        <a:bodyPr/>
        <a:lstStyle/>
        <a:p>
          <a:r>
            <a:rPr lang="en-US" sz="2200" dirty="0" smtClean="0"/>
            <a:t>Specify Promise Time</a:t>
          </a:r>
          <a:endParaRPr lang="en-US" sz="2200" dirty="0"/>
        </a:p>
      </dgm:t>
    </dgm:pt>
    <dgm:pt modelId="{F2909AB7-F800-49BD-A48A-C3E8B34C95E4}" type="sibTrans" cxnId="{A8B1A660-FFBE-47BD-8AF2-3F2A945BDAAF}">
      <dgm:prSet/>
      <dgm:spPr/>
      <dgm:t>
        <a:bodyPr/>
        <a:lstStyle/>
        <a:p>
          <a:endParaRPr lang="en-US"/>
        </a:p>
      </dgm:t>
    </dgm:pt>
    <dgm:pt modelId="{82CCCF12-DB51-404E-A098-B9EBC6A1E9A7}" type="parTrans" cxnId="{A8B1A660-FFBE-47BD-8AF2-3F2A945BDAAF}">
      <dgm:prSet/>
      <dgm:spPr/>
      <dgm:t>
        <a:bodyPr/>
        <a:lstStyle/>
        <a:p>
          <a:endParaRPr lang="en-US"/>
        </a:p>
      </dgm:t>
    </dgm:pt>
    <dgm:pt modelId="{2A3BC6B9-955D-4DD0-9BA4-033D414B5661}">
      <dgm:prSet phldrT="[Text]" custT="1"/>
      <dgm:spPr/>
      <dgm:t>
        <a:bodyPr/>
        <a:lstStyle/>
        <a:p>
          <a:r>
            <a:rPr lang="en-US" sz="2200" dirty="0" smtClean="0"/>
            <a:t>Add Notes (</a:t>
          </a:r>
          <a:r>
            <a:rPr lang="en-US" sz="2200" dirty="0" err="1" smtClean="0"/>
            <a:t>Tx</a:t>
          </a:r>
          <a:r>
            <a:rPr lang="en-US" sz="2200" dirty="0" smtClean="0"/>
            <a:t> &amp; Rx)</a:t>
          </a:r>
          <a:endParaRPr lang="en-US" sz="2200" dirty="0"/>
        </a:p>
      </dgm:t>
    </dgm:pt>
    <dgm:pt modelId="{AF365EEF-0017-49AC-875D-FC9FCA9D9CE3}" type="sibTrans" cxnId="{725DCCB0-C841-4065-B986-E51A4218117D}">
      <dgm:prSet/>
      <dgm:spPr/>
      <dgm:t>
        <a:bodyPr/>
        <a:lstStyle/>
        <a:p>
          <a:endParaRPr lang="en-US"/>
        </a:p>
      </dgm:t>
    </dgm:pt>
    <dgm:pt modelId="{B43CF688-1C57-48E5-B802-2F820FEF2B27}" type="parTrans" cxnId="{725DCCB0-C841-4065-B986-E51A4218117D}">
      <dgm:prSet/>
      <dgm:spPr/>
      <dgm:t>
        <a:bodyPr/>
        <a:lstStyle/>
        <a:p>
          <a:endParaRPr lang="en-US"/>
        </a:p>
      </dgm:t>
    </dgm:pt>
    <dgm:pt modelId="{E4B6000F-4838-4852-A443-B2F54E674EEF}">
      <dgm:prSet phldrT="[Text]" custT="1"/>
      <dgm:spPr/>
      <dgm:t>
        <a:bodyPr/>
        <a:lstStyle/>
        <a:p>
          <a:r>
            <a:rPr lang="en-US" sz="2200" dirty="0" smtClean="0"/>
            <a:t>Search Patient</a:t>
          </a:r>
          <a:endParaRPr lang="en-US" sz="2200" dirty="0"/>
        </a:p>
      </dgm:t>
    </dgm:pt>
    <dgm:pt modelId="{01CF9242-6B77-42D4-A667-7B930DE4ADEE}" type="sibTrans" cxnId="{63473B96-EFBB-49DC-9075-01FC32B3464D}">
      <dgm:prSet/>
      <dgm:spPr/>
      <dgm:t>
        <a:bodyPr/>
        <a:lstStyle/>
        <a:p>
          <a:endParaRPr lang="en-US"/>
        </a:p>
      </dgm:t>
    </dgm:pt>
    <dgm:pt modelId="{809CE9A6-32B1-42CB-8D18-1E9802FCC3EE}" type="parTrans" cxnId="{63473B96-EFBB-49DC-9075-01FC32B3464D}">
      <dgm:prSet/>
      <dgm:spPr/>
      <dgm:t>
        <a:bodyPr/>
        <a:lstStyle/>
        <a:p>
          <a:endParaRPr lang="en-US"/>
        </a:p>
      </dgm:t>
    </dgm:pt>
    <dgm:pt modelId="{2F06E3D3-B75C-4CC7-BAFE-11D8F1034ED1}">
      <dgm:prSet phldrT="[Text]" custT="1"/>
      <dgm:spPr/>
      <dgm:t>
        <a:bodyPr/>
        <a:lstStyle/>
        <a:p>
          <a:r>
            <a:rPr lang="en-US" sz="2200" dirty="0" smtClean="0"/>
            <a:t>Update &amp; Save details if required</a:t>
          </a:r>
          <a:endParaRPr lang="en-US" sz="2200" dirty="0"/>
        </a:p>
      </dgm:t>
    </dgm:pt>
    <dgm:pt modelId="{D9E89E6D-FC0D-4EE0-8DA2-B06F0104851C}" type="parTrans" cxnId="{B8A01126-0141-4688-90CA-B56AEB0419E5}">
      <dgm:prSet/>
      <dgm:spPr/>
      <dgm:t>
        <a:bodyPr/>
        <a:lstStyle/>
        <a:p>
          <a:endParaRPr lang="en-US"/>
        </a:p>
      </dgm:t>
    </dgm:pt>
    <dgm:pt modelId="{6BD65308-87D2-41BF-8088-1208B939E070}" type="sibTrans" cxnId="{B8A01126-0141-4688-90CA-B56AEB0419E5}">
      <dgm:prSet/>
      <dgm:spPr/>
      <dgm:t>
        <a:bodyPr/>
        <a:lstStyle/>
        <a:p>
          <a:endParaRPr lang="en-US"/>
        </a:p>
      </dgm:t>
    </dgm:pt>
    <dgm:pt modelId="{AD641B9F-4706-4D20-9ED4-C8D6AAC6D5B3}">
      <dgm:prSet phldrT="[Text]" custT="1"/>
      <dgm:spPr/>
      <dgm:t>
        <a:bodyPr/>
        <a:lstStyle/>
        <a:p>
          <a:r>
            <a:rPr lang="en-US" sz="2200" dirty="0" smtClean="0"/>
            <a:t>Add New Rx or Refill</a:t>
          </a:r>
          <a:endParaRPr lang="en-US" sz="2200" dirty="0"/>
        </a:p>
      </dgm:t>
    </dgm:pt>
    <dgm:pt modelId="{D7A6890A-797C-43C7-9A43-E9278C6AB595}" type="parTrans" cxnId="{D5E805CA-A2D6-4035-BC1B-5E7F1F64FE96}">
      <dgm:prSet/>
      <dgm:spPr/>
      <dgm:t>
        <a:bodyPr/>
        <a:lstStyle/>
        <a:p>
          <a:endParaRPr lang="en-US"/>
        </a:p>
      </dgm:t>
    </dgm:pt>
    <dgm:pt modelId="{57E18991-66AB-4C01-89FC-D7A3E03AD1DC}" type="sibTrans" cxnId="{D5E805CA-A2D6-4035-BC1B-5E7F1F64FE96}">
      <dgm:prSet/>
      <dgm:spPr/>
      <dgm:t>
        <a:bodyPr/>
        <a:lstStyle/>
        <a:p>
          <a:endParaRPr lang="en-US"/>
        </a:p>
      </dgm:t>
    </dgm:pt>
    <dgm:pt modelId="{7568487D-C01F-4246-861E-C06DD3DCF21D}" type="pres">
      <dgm:prSet presAssocID="{A038A73B-DDEF-4132-B5AD-CDD164E0896E}" presName="Name0" presStyleCnt="0">
        <dgm:presLayoutVars>
          <dgm:dir/>
          <dgm:animOne val="branch"/>
          <dgm:animLvl val="lvl"/>
        </dgm:presLayoutVars>
      </dgm:prSet>
      <dgm:spPr/>
    </dgm:pt>
    <dgm:pt modelId="{84C2779B-A6F7-4956-A38C-C218E9BA63C5}" type="pres">
      <dgm:prSet presAssocID="{E4B6000F-4838-4852-A443-B2F54E674EEF}" presName="chaos" presStyleCnt="0"/>
      <dgm:spPr/>
    </dgm:pt>
    <dgm:pt modelId="{5CFAE83A-FC99-4993-9DF6-9428305060FC}" type="pres">
      <dgm:prSet presAssocID="{E4B6000F-4838-4852-A443-B2F54E674EEF}" presName="parTx1" presStyleLbl="revTx" presStyleIdx="0" presStyleCnt="4"/>
      <dgm:spPr/>
      <dgm:t>
        <a:bodyPr/>
        <a:lstStyle/>
        <a:p>
          <a:endParaRPr lang="en-US"/>
        </a:p>
      </dgm:t>
    </dgm:pt>
    <dgm:pt modelId="{B102D357-4FC4-4647-8C65-34C40068CCC4}" type="pres">
      <dgm:prSet presAssocID="{E4B6000F-4838-4852-A443-B2F54E674EEF}" presName="c1" presStyleLbl="node1" presStyleIdx="0" presStyleCnt="19"/>
      <dgm:spPr/>
    </dgm:pt>
    <dgm:pt modelId="{8FEA95A5-EBFE-4979-A62D-4D31BA0D1EA5}" type="pres">
      <dgm:prSet presAssocID="{E4B6000F-4838-4852-A443-B2F54E674EEF}" presName="c2" presStyleLbl="node1" presStyleIdx="1" presStyleCnt="19"/>
      <dgm:spPr/>
    </dgm:pt>
    <dgm:pt modelId="{BDFC1546-64C8-4D8C-AC68-990DF35A64F0}" type="pres">
      <dgm:prSet presAssocID="{E4B6000F-4838-4852-A443-B2F54E674EEF}" presName="c3" presStyleLbl="node1" presStyleIdx="2" presStyleCnt="19"/>
      <dgm:spPr/>
    </dgm:pt>
    <dgm:pt modelId="{04261E8A-6B2C-489D-800C-0E675D6744B7}" type="pres">
      <dgm:prSet presAssocID="{E4B6000F-4838-4852-A443-B2F54E674EEF}" presName="c4" presStyleLbl="node1" presStyleIdx="3" presStyleCnt="19"/>
      <dgm:spPr/>
    </dgm:pt>
    <dgm:pt modelId="{E326E672-A4B4-4D15-89DF-3AA3F60D2AFF}" type="pres">
      <dgm:prSet presAssocID="{E4B6000F-4838-4852-A443-B2F54E674EEF}" presName="c5" presStyleLbl="node1" presStyleIdx="4" presStyleCnt="19"/>
      <dgm:spPr/>
    </dgm:pt>
    <dgm:pt modelId="{0697DD32-CBDD-4E53-AD36-28654F13247D}" type="pres">
      <dgm:prSet presAssocID="{E4B6000F-4838-4852-A443-B2F54E674EEF}" presName="c6" presStyleLbl="node1" presStyleIdx="5" presStyleCnt="19"/>
      <dgm:spPr/>
    </dgm:pt>
    <dgm:pt modelId="{24F3B121-1190-4AD4-9EC0-78E1586865D4}" type="pres">
      <dgm:prSet presAssocID="{E4B6000F-4838-4852-A443-B2F54E674EEF}" presName="c7" presStyleLbl="node1" presStyleIdx="6" presStyleCnt="19"/>
      <dgm:spPr/>
    </dgm:pt>
    <dgm:pt modelId="{FF1F2AD6-4472-43F3-8202-DC349782F553}" type="pres">
      <dgm:prSet presAssocID="{E4B6000F-4838-4852-A443-B2F54E674EEF}" presName="c8" presStyleLbl="node1" presStyleIdx="7" presStyleCnt="19"/>
      <dgm:spPr/>
    </dgm:pt>
    <dgm:pt modelId="{B643269F-81BE-492F-8138-AA6965EEB9F2}" type="pres">
      <dgm:prSet presAssocID="{E4B6000F-4838-4852-A443-B2F54E674EEF}" presName="c9" presStyleLbl="node1" presStyleIdx="8" presStyleCnt="19"/>
      <dgm:spPr/>
    </dgm:pt>
    <dgm:pt modelId="{9D0B3BB4-A1FB-4BAC-84F6-C68CCD31ED6A}" type="pres">
      <dgm:prSet presAssocID="{E4B6000F-4838-4852-A443-B2F54E674EEF}" presName="c10" presStyleLbl="node1" presStyleIdx="9" presStyleCnt="19"/>
      <dgm:spPr/>
    </dgm:pt>
    <dgm:pt modelId="{0917DA13-BC1F-4E7D-9E6E-812177986893}" type="pres">
      <dgm:prSet presAssocID="{E4B6000F-4838-4852-A443-B2F54E674EEF}" presName="c11" presStyleLbl="node1" presStyleIdx="10" presStyleCnt="19"/>
      <dgm:spPr/>
    </dgm:pt>
    <dgm:pt modelId="{46D284C1-74E7-4E08-A168-AA16BDFF40F1}" type="pres">
      <dgm:prSet presAssocID="{E4B6000F-4838-4852-A443-B2F54E674EEF}" presName="c12" presStyleLbl="node1" presStyleIdx="11" presStyleCnt="19"/>
      <dgm:spPr/>
    </dgm:pt>
    <dgm:pt modelId="{2E276959-E826-482B-8DD5-E6D388281B7C}" type="pres">
      <dgm:prSet presAssocID="{E4B6000F-4838-4852-A443-B2F54E674EEF}" presName="c13" presStyleLbl="node1" presStyleIdx="12" presStyleCnt="19"/>
      <dgm:spPr/>
    </dgm:pt>
    <dgm:pt modelId="{4F6A6109-C935-4598-9281-F739F2C568E5}" type="pres">
      <dgm:prSet presAssocID="{E4B6000F-4838-4852-A443-B2F54E674EEF}" presName="c14" presStyleLbl="node1" presStyleIdx="13" presStyleCnt="19"/>
      <dgm:spPr/>
    </dgm:pt>
    <dgm:pt modelId="{A9598289-01AB-4614-98E1-9F04DD9C0330}" type="pres">
      <dgm:prSet presAssocID="{E4B6000F-4838-4852-A443-B2F54E674EEF}" presName="c15" presStyleLbl="node1" presStyleIdx="14" presStyleCnt="19"/>
      <dgm:spPr/>
    </dgm:pt>
    <dgm:pt modelId="{ECB713C3-A348-4AD8-85FD-1F7064CEE7A5}" type="pres">
      <dgm:prSet presAssocID="{E4B6000F-4838-4852-A443-B2F54E674EEF}" presName="c16" presStyleLbl="node1" presStyleIdx="15" presStyleCnt="19"/>
      <dgm:spPr/>
    </dgm:pt>
    <dgm:pt modelId="{6C25C4AC-3A28-46C4-B835-87BBD7CFFF50}" type="pres">
      <dgm:prSet presAssocID="{E4B6000F-4838-4852-A443-B2F54E674EEF}" presName="c17" presStyleLbl="node1" presStyleIdx="16" presStyleCnt="19"/>
      <dgm:spPr/>
    </dgm:pt>
    <dgm:pt modelId="{D0856FC8-6664-4460-BB45-28BEDC81C533}" type="pres">
      <dgm:prSet presAssocID="{E4B6000F-4838-4852-A443-B2F54E674EEF}" presName="c18" presStyleLbl="node1" presStyleIdx="17" presStyleCnt="19"/>
      <dgm:spPr/>
    </dgm:pt>
    <dgm:pt modelId="{4E26C5C4-5EAA-4396-B19F-68C9AD2B8FB9}" type="pres">
      <dgm:prSet presAssocID="{01CF9242-6B77-42D4-A667-7B930DE4ADEE}" presName="chevronComposite1" presStyleCnt="0"/>
      <dgm:spPr/>
    </dgm:pt>
    <dgm:pt modelId="{5180C551-EDC3-4173-9C2F-A2025AC430F3}" type="pres">
      <dgm:prSet presAssocID="{01CF9242-6B77-42D4-A667-7B930DE4ADEE}" presName="chevron1" presStyleLbl="sibTrans2D1" presStyleIdx="0" presStyleCnt="4"/>
      <dgm:spPr/>
    </dgm:pt>
    <dgm:pt modelId="{67F6508F-A74F-443E-AD25-9388FCC9F147}" type="pres">
      <dgm:prSet presAssocID="{01CF9242-6B77-42D4-A667-7B930DE4ADEE}" presName="spChevron1" presStyleCnt="0"/>
      <dgm:spPr/>
    </dgm:pt>
    <dgm:pt modelId="{7804058B-EDCA-4374-8DEA-45B67E457D39}" type="pres">
      <dgm:prSet presAssocID="{2F06E3D3-B75C-4CC7-BAFE-11D8F1034ED1}" presName="middle" presStyleCnt="0"/>
      <dgm:spPr/>
    </dgm:pt>
    <dgm:pt modelId="{022238AB-B1DB-495E-8041-09FFF494751C}" type="pres">
      <dgm:prSet presAssocID="{2F06E3D3-B75C-4CC7-BAFE-11D8F1034ED1}" presName="parTxMid" presStyleLbl="revTx" presStyleIdx="1" presStyleCnt="4"/>
      <dgm:spPr/>
      <dgm:t>
        <a:bodyPr/>
        <a:lstStyle/>
        <a:p>
          <a:endParaRPr lang="en-US"/>
        </a:p>
      </dgm:t>
    </dgm:pt>
    <dgm:pt modelId="{21E11251-2E05-42B7-8EE3-04844DD14E38}" type="pres">
      <dgm:prSet presAssocID="{2F06E3D3-B75C-4CC7-BAFE-11D8F1034ED1}" presName="spMid" presStyleCnt="0"/>
      <dgm:spPr/>
    </dgm:pt>
    <dgm:pt modelId="{4814DF74-29D0-49BF-9824-E505EFE20145}" type="pres">
      <dgm:prSet presAssocID="{6BD65308-87D2-41BF-8088-1208B939E070}" presName="chevronComposite1" presStyleCnt="0"/>
      <dgm:spPr/>
    </dgm:pt>
    <dgm:pt modelId="{97D109A3-5E69-46D3-BC53-29A01ECD1F4E}" type="pres">
      <dgm:prSet presAssocID="{6BD65308-87D2-41BF-8088-1208B939E070}" presName="chevron1" presStyleLbl="sibTrans2D1" presStyleIdx="1" presStyleCnt="4"/>
      <dgm:spPr/>
    </dgm:pt>
    <dgm:pt modelId="{A2C4703C-2E78-4789-84A5-5BCD02B380DB}" type="pres">
      <dgm:prSet presAssocID="{6BD65308-87D2-41BF-8088-1208B939E070}" presName="spChevron1" presStyleCnt="0"/>
      <dgm:spPr/>
    </dgm:pt>
    <dgm:pt modelId="{97031130-F35A-49AD-9142-5396B03CE064}" type="pres">
      <dgm:prSet presAssocID="{AD641B9F-4706-4D20-9ED4-C8D6AAC6D5B3}" presName="middle" presStyleCnt="0"/>
      <dgm:spPr/>
    </dgm:pt>
    <dgm:pt modelId="{B5623DEF-C24F-4C1A-BF3E-091624F87EBB}" type="pres">
      <dgm:prSet presAssocID="{AD641B9F-4706-4D20-9ED4-C8D6AAC6D5B3}" presName="parTxMid" presStyleLbl="revTx" presStyleIdx="2" presStyleCnt="4"/>
      <dgm:spPr/>
      <dgm:t>
        <a:bodyPr/>
        <a:lstStyle/>
        <a:p>
          <a:endParaRPr lang="en-US"/>
        </a:p>
      </dgm:t>
    </dgm:pt>
    <dgm:pt modelId="{50371145-B493-4A9B-B464-90AE5677E950}" type="pres">
      <dgm:prSet presAssocID="{AD641B9F-4706-4D20-9ED4-C8D6AAC6D5B3}" presName="spMid" presStyleCnt="0"/>
      <dgm:spPr/>
    </dgm:pt>
    <dgm:pt modelId="{6A8436E1-8779-44D3-BCEB-848C007B7172}" type="pres">
      <dgm:prSet presAssocID="{57E18991-66AB-4C01-89FC-D7A3E03AD1DC}" presName="chevronComposite1" presStyleCnt="0"/>
      <dgm:spPr/>
    </dgm:pt>
    <dgm:pt modelId="{69A3B4AF-4267-4C27-82CD-BA398682E24C}" type="pres">
      <dgm:prSet presAssocID="{57E18991-66AB-4C01-89FC-D7A3E03AD1DC}" presName="chevron1" presStyleLbl="sibTrans2D1" presStyleIdx="2" presStyleCnt="4"/>
      <dgm:spPr/>
    </dgm:pt>
    <dgm:pt modelId="{FE4814DC-100C-4343-984F-F09541441981}" type="pres">
      <dgm:prSet presAssocID="{57E18991-66AB-4C01-89FC-D7A3E03AD1DC}" presName="spChevron1" presStyleCnt="0"/>
      <dgm:spPr/>
    </dgm:pt>
    <dgm:pt modelId="{1184CD96-430C-4A46-8728-DE7D26B1FAEC}" type="pres">
      <dgm:prSet presAssocID="{2A3BC6B9-955D-4DD0-9BA4-033D414B5661}" presName="middle" presStyleCnt="0"/>
      <dgm:spPr/>
    </dgm:pt>
    <dgm:pt modelId="{D4CF2AEF-E87F-4AB7-8B48-CAEC2FF7AF00}" type="pres">
      <dgm:prSet presAssocID="{2A3BC6B9-955D-4DD0-9BA4-033D414B5661}" presName="parTxMid" presStyleLbl="revTx" presStyleIdx="3" presStyleCnt="4"/>
      <dgm:spPr/>
      <dgm:t>
        <a:bodyPr/>
        <a:lstStyle/>
        <a:p>
          <a:endParaRPr lang="en-US"/>
        </a:p>
      </dgm:t>
    </dgm:pt>
    <dgm:pt modelId="{BFA13EFE-416A-4F59-AFBB-5AD2CE579E96}" type="pres">
      <dgm:prSet presAssocID="{2A3BC6B9-955D-4DD0-9BA4-033D414B5661}" presName="spMid" presStyleCnt="0"/>
      <dgm:spPr/>
    </dgm:pt>
    <dgm:pt modelId="{44C5F70B-06F3-4105-9841-59DEAB83A8A1}" type="pres">
      <dgm:prSet presAssocID="{AF365EEF-0017-49AC-875D-FC9FCA9D9CE3}" presName="chevronComposite1" presStyleCnt="0"/>
      <dgm:spPr/>
    </dgm:pt>
    <dgm:pt modelId="{5B002E15-8508-4F8A-B5A9-2B2577E83466}" type="pres">
      <dgm:prSet presAssocID="{AF365EEF-0017-49AC-875D-FC9FCA9D9CE3}" presName="chevron1" presStyleLbl="sibTrans2D1" presStyleIdx="3" presStyleCnt="4"/>
      <dgm:spPr/>
    </dgm:pt>
    <dgm:pt modelId="{C19877D2-4EC1-4B1F-9CC1-C80300C68444}" type="pres">
      <dgm:prSet presAssocID="{AF365EEF-0017-49AC-875D-FC9FCA9D9CE3}" presName="spChevron1" presStyleCnt="0"/>
      <dgm:spPr/>
    </dgm:pt>
    <dgm:pt modelId="{7F59EA5C-0F66-4F7B-91F7-A6A914C9DD48}" type="pres">
      <dgm:prSet presAssocID="{55A80CB6-464D-46B3-875D-17463821C0FF}" presName="last" presStyleCnt="0"/>
      <dgm:spPr/>
    </dgm:pt>
    <dgm:pt modelId="{C03D51A0-8D73-496B-9295-29ADCBB9BD7D}" type="pres">
      <dgm:prSet presAssocID="{55A80CB6-464D-46B3-875D-17463821C0FF}" presName="circleTx" presStyleLbl="node1" presStyleIdx="18" presStyleCnt="19"/>
      <dgm:spPr/>
      <dgm:t>
        <a:bodyPr/>
        <a:lstStyle/>
        <a:p>
          <a:endParaRPr lang="en-US"/>
        </a:p>
      </dgm:t>
    </dgm:pt>
    <dgm:pt modelId="{26E91DAB-980A-47EA-9D59-34C9C2D58511}" type="pres">
      <dgm:prSet presAssocID="{55A80CB6-464D-46B3-875D-17463821C0FF}" presName="spN" presStyleCnt="0"/>
      <dgm:spPr/>
    </dgm:pt>
  </dgm:ptLst>
  <dgm:cxnLst>
    <dgm:cxn modelId="{725DCCB0-C841-4065-B986-E51A4218117D}" srcId="{A038A73B-DDEF-4132-B5AD-CDD164E0896E}" destId="{2A3BC6B9-955D-4DD0-9BA4-033D414B5661}" srcOrd="3" destOrd="0" parTransId="{B43CF688-1C57-48E5-B802-2F820FEF2B27}" sibTransId="{AF365EEF-0017-49AC-875D-FC9FCA9D9CE3}"/>
    <dgm:cxn modelId="{04D6D1E3-BD8E-4DD6-807B-09498E1546DF}" type="presOf" srcId="{E4B6000F-4838-4852-A443-B2F54E674EEF}" destId="{5CFAE83A-FC99-4993-9DF6-9428305060FC}" srcOrd="0" destOrd="0" presId="urn:microsoft.com/office/officeart/2009/3/layout/RandomtoResultProcess"/>
    <dgm:cxn modelId="{52D4D55B-C2B5-4A01-86E6-1E313BEF4517}" type="presOf" srcId="{2A3BC6B9-955D-4DD0-9BA4-033D414B5661}" destId="{D4CF2AEF-E87F-4AB7-8B48-CAEC2FF7AF00}" srcOrd="0" destOrd="0" presId="urn:microsoft.com/office/officeart/2009/3/layout/RandomtoResultProcess"/>
    <dgm:cxn modelId="{7AC31B01-F637-4CBE-A79C-FB37B19B1591}" type="presOf" srcId="{A038A73B-DDEF-4132-B5AD-CDD164E0896E}" destId="{7568487D-C01F-4246-861E-C06DD3DCF21D}" srcOrd="0" destOrd="0" presId="urn:microsoft.com/office/officeart/2009/3/layout/RandomtoResultProcess"/>
    <dgm:cxn modelId="{064429C2-0C14-42E4-9B87-F78E5B3DC2BA}" type="presOf" srcId="{AD641B9F-4706-4D20-9ED4-C8D6AAC6D5B3}" destId="{B5623DEF-C24F-4C1A-BF3E-091624F87EBB}" srcOrd="0" destOrd="0" presId="urn:microsoft.com/office/officeart/2009/3/layout/RandomtoResultProcess"/>
    <dgm:cxn modelId="{A8B1A660-FFBE-47BD-8AF2-3F2A945BDAAF}" srcId="{A038A73B-DDEF-4132-B5AD-CDD164E0896E}" destId="{55A80CB6-464D-46B3-875D-17463821C0FF}" srcOrd="4" destOrd="0" parTransId="{82CCCF12-DB51-404E-A098-B9EBC6A1E9A7}" sibTransId="{F2909AB7-F800-49BD-A48A-C3E8B34C95E4}"/>
    <dgm:cxn modelId="{D5E805CA-A2D6-4035-BC1B-5E7F1F64FE96}" srcId="{A038A73B-DDEF-4132-B5AD-CDD164E0896E}" destId="{AD641B9F-4706-4D20-9ED4-C8D6AAC6D5B3}" srcOrd="2" destOrd="0" parTransId="{D7A6890A-797C-43C7-9A43-E9278C6AB595}" sibTransId="{57E18991-66AB-4C01-89FC-D7A3E03AD1DC}"/>
    <dgm:cxn modelId="{63473B96-EFBB-49DC-9075-01FC32B3464D}" srcId="{A038A73B-DDEF-4132-B5AD-CDD164E0896E}" destId="{E4B6000F-4838-4852-A443-B2F54E674EEF}" srcOrd="0" destOrd="0" parTransId="{809CE9A6-32B1-42CB-8D18-1E9802FCC3EE}" sibTransId="{01CF9242-6B77-42D4-A667-7B930DE4ADEE}"/>
    <dgm:cxn modelId="{A7B5A080-3DAB-4383-BBCB-240EF675BF9F}" type="presOf" srcId="{2F06E3D3-B75C-4CC7-BAFE-11D8F1034ED1}" destId="{022238AB-B1DB-495E-8041-09FFF494751C}" srcOrd="0" destOrd="0" presId="urn:microsoft.com/office/officeart/2009/3/layout/RandomtoResultProcess"/>
    <dgm:cxn modelId="{CC7A2A6E-6B23-46C5-9863-2C8BB5C122DA}" type="presOf" srcId="{55A80CB6-464D-46B3-875D-17463821C0FF}" destId="{C03D51A0-8D73-496B-9295-29ADCBB9BD7D}" srcOrd="0" destOrd="0" presId="urn:microsoft.com/office/officeart/2009/3/layout/RandomtoResultProcess"/>
    <dgm:cxn modelId="{B8A01126-0141-4688-90CA-B56AEB0419E5}" srcId="{A038A73B-DDEF-4132-B5AD-CDD164E0896E}" destId="{2F06E3D3-B75C-4CC7-BAFE-11D8F1034ED1}" srcOrd="1" destOrd="0" parTransId="{D9E89E6D-FC0D-4EE0-8DA2-B06F0104851C}" sibTransId="{6BD65308-87D2-41BF-8088-1208B939E070}"/>
    <dgm:cxn modelId="{CB1A3357-3353-4F0D-A209-54A33E99F220}" type="presParOf" srcId="{7568487D-C01F-4246-861E-C06DD3DCF21D}" destId="{84C2779B-A6F7-4956-A38C-C218E9BA63C5}" srcOrd="0" destOrd="0" presId="urn:microsoft.com/office/officeart/2009/3/layout/RandomtoResultProcess"/>
    <dgm:cxn modelId="{DC28C6B3-0076-4CB5-B2D8-2250ADF8FF22}" type="presParOf" srcId="{84C2779B-A6F7-4956-A38C-C218E9BA63C5}" destId="{5CFAE83A-FC99-4993-9DF6-9428305060FC}" srcOrd="0" destOrd="0" presId="urn:microsoft.com/office/officeart/2009/3/layout/RandomtoResultProcess"/>
    <dgm:cxn modelId="{FB127C68-4FD8-43CA-B74D-0DA039AE5587}" type="presParOf" srcId="{84C2779B-A6F7-4956-A38C-C218E9BA63C5}" destId="{B102D357-4FC4-4647-8C65-34C40068CCC4}" srcOrd="1" destOrd="0" presId="urn:microsoft.com/office/officeart/2009/3/layout/RandomtoResultProcess"/>
    <dgm:cxn modelId="{337136DE-C56F-45DF-9604-69181C48BA3B}" type="presParOf" srcId="{84C2779B-A6F7-4956-A38C-C218E9BA63C5}" destId="{8FEA95A5-EBFE-4979-A62D-4D31BA0D1EA5}" srcOrd="2" destOrd="0" presId="urn:microsoft.com/office/officeart/2009/3/layout/RandomtoResultProcess"/>
    <dgm:cxn modelId="{379B344A-E621-479E-8E34-7FF747F380DF}" type="presParOf" srcId="{84C2779B-A6F7-4956-A38C-C218E9BA63C5}" destId="{BDFC1546-64C8-4D8C-AC68-990DF35A64F0}" srcOrd="3" destOrd="0" presId="urn:microsoft.com/office/officeart/2009/3/layout/RandomtoResultProcess"/>
    <dgm:cxn modelId="{A267D963-1235-426F-901B-556B78BE29C9}" type="presParOf" srcId="{84C2779B-A6F7-4956-A38C-C218E9BA63C5}" destId="{04261E8A-6B2C-489D-800C-0E675D6744B7}" srcOrd="4" destOrd="0" presId="urn:microsoft.com/office/officeart/2009/3/layout/RandomtoResultProcess"/>
    <dgm:cxn modelId="{298BF495-470C-4BC1-9CDE-ABD0768F0853}" type="presParOf" srcId="{84C2779B-A6F7-4956-A38C-C218E9BA63C5}" destId="{E326E672-A4B4-4D15-89DF-3AA3F60D2AFF}" srcOrd="5" destOrd="0" presId="urn:microsoft.com/office/officeart/2009/3/layout/RandomtoResultProcess"/>
    <dgm:cxn modelId="{2548A42B-AEB0-4B89-AC7B-AF99B1DE6271}" type="presParOf" srcId="{84C2779B-A6F7-4956-A38C-C218E9BA63C5}" destId="{0697DD32-CBDD-4E53-AD36-28654F13247D}" srcOrd="6" destOrd="0" presId="urn:microsoft.com/office/officeart/2009/3/layout/RandomtoResultProcess"/>
    <dgm:cxn modelId="{E1A9EF39-9A1D-468D-A1FB-3D209EEFA292}" type="presParOf" srcId="{84C2779B-A6F7-4956-A38C-C218E9BA63C5}" destId="{24F3B121-1190-4AD4-9EC0-78E1586865D4}" srcOrd="7" destOrd="0" presId="urn:microsoft.com/office/officeart/2009/3/layout/RandomtoResultProcess"/>
    <dgm:cxn modelId="{817D309F-CDD4-4873-99C8-8DC12CD3C38B}" type="presParOf" srcId="{84C2779B-A6F7-4956-A38C-C218E9BA63C5}" destId="{FF1F2AD6-4472-43F3-8202-DC349782F553}" srcOrd="8" destOrd="0" presId="urn:microsoft.com/office/officeart/2009/3/layout/RandomtoResultProcess"/>
    <dgm:cxn modelId="{0873F8AE-6EF0-4983-A411-46C69D0A2AE7}" type="presParOf" srcId="{84C2779B-A6F7-4956-A38C-C218E9BA63C5}" destId="{B643269F-81BE-492F-8138-AA6965EEB9F2}" srcOrd="9" destOrd="0" presId="urn:microsoft.com/office/officeart/2009/3/layout/RandomtoResultProcess"/>
    <dgm:cxn modelId="{C194C77F-F7D4-4159-91D4-8ABB4E8C6E59}" type="presParOf" srcId="{84C2779B-A6F7-4956-A38C-C218E9BA63C5}" destId="{9D0B3BB4-A1FB-4BAC-84F6-C68CCD31ED6A}" srcOrd="10" destOrd="0" presId="urn:microsoft.com/office/officeart/2009/3/layout/RandomtoResultProcess"/>
    <dgm:cxn modelId="{113C1676-EE5C-4FA5-B5ED-763166F80BB1}" type="presParOf" srcId="{84C2779B-A6F7-4956-A38C-C218E9BA63C5}" destId="{0917DA13-BC1F-4E7D-9E6E-812177986893}" srcOrd="11" destOrd="0" presId="urn:microsoft.com/office/officeart/2009/3/layout/RandomtoResultProcess"/>
    <dgm:cxn modelId="{610F225E-D496-48B1-8AEE-16052ACBEFD2}" type="presParOf" srcId="{84C2779B-A6F7-4956-A38C-C218E9BA63C5}" destId="{46D284C1-74E7-4E08-A168-AA16BDFF40F1}" srcOrd="12" destOrd="0" presId="urn:microsoft.com/office/officeart/2009/3/layout/RandomtoResultProcess"/>
    <dgm:cxn modelId="{D64BCF85-1922-44D3-8397-8E16574F42A5}" type="presParOf" srcId="{84C2779B-A6F7-4956-A38C-C218E9BA63C5}" destId="{2E276959-E826-482B-8DD5-E6D388281B7C}" srcOrd="13" destOrd="0" presId="urn:microsoft.com/office/officeart/2009/3/layout/RandomtoResultProcess"/>
    <dgm:cxn modelId="{2C684EA4-6735-4015-A8BA-C311E08284A0}" type="presParOf" srcId="{84C2779B-A6F7-4956-A38C-C218E9BA63C5}" destId="{4F6A6109-C935-4598-9281-F739F2C568E5}" srcOrd="14" destOrd="0" presId="urn:microsoft.com/office/officeart/2009/3/layout/RandomtoResultProcess"/>
    <dgm:cxn modelId="{D2A92CFE-59F5-4ACF-929B-ACAF0869F46B}" type="presParOf" srcId="{84C2779B-A6F7-4956-A38C-C218E9BA63C5}" destId="{A9598289-01AB-4614-98E1-9F04DD9C0330}" srcOrd="15" destOrd="0" presId="urn:microsoft.com/office/officeart/2009/3/layout/RandomtoResultProcess"/>
    <dgm:cxn modelId="{AD87BC61-7BEB-46C7-B100-44E5BC25B39D}" type="presParOf" srcId="{84C2779B-A6F7-4956-A38C-C218E9BA63C5}" destId="{ECB713C3-A348-4AD8-85FD-1F7064CEE7A5}" srcOrd="16" destOrd="0" presId="urn:microsoft.com/office/officeart/2009/3/layout/RandomtoResultProcess"/>
    <dgm:cxn modelId="{09B96944-F4EB-40B7-876E-EBD5CF4FF8C3}" type="presParOf" srcId="{84C2779B-A6F7-4956-A38C-C218E9BA63C5}" destId="{6C25C4AC-3A28-46C4-B835-87BBD7CFFF50}" srcOrd="17" destOrd="0" presId="urn:microsoft.com/office/officeart/2009/3/layout/RandomtoResultProcess"/>
    <dgm:cxn modelId="{96529689-CF6E-46AB-8C25-1B3FD70F08FD}" type="presParOf" srcId="{84C2779B-A6F7-4956-A38C-C218E9BA63C5}" destId="{D0856FC8-6664-4460-BB45-28BEDC81C533}" srcOrd="18" destOrd="0" presId="urn:microsoft.com/office/officeart/2009/3/layout/RandomtoResultProcess"/>
    <dgm:cxn modelId="{34588B05-89D2-4792-9375-12E644B6637F}" type="presParOf" srcId="{7568487D-C01F-4246-861E-C06DD3DCF21D}" destId="{4E26C5C4-5EAA-4396-B19F-68C9AD2B8FB9}" srcOrd="1" destOrd="0" presId="urn:microsoft.com/office/officeart/2009/3/layout/RandomtoResultProcess"/>
    <dgm:cxn modelId="{D8095780-F3C6-4A5D-A260-029100FAD669}" type="presParOf" srcId="{4E26C5C4-5EAA-4396-B19F-68C9AD2B8FB9}" destId="{5180C551-EDC3-4173-9C2F-A2025AC430F3}" srcOrd="0" destOrd="0" presId="urn:microsoft.com/office/officeart/2009/3/layout/RandomtoResultProcess"/>
    <dgm:cxn modelId="{F7DEB0FC-BB5B-4F29-8E6D-B41B99962F78}" type="presParOf" srcId="{4E26C5C4-5EAA-4396-B19F-68C9AD2B8FB9}" destId="{67F6508F-A74F-443E-AD25-9388FCC9F147}" srcOrd="1" destOrd="0" presId="urn:microsoft.com/office/officeart/2009/3/layout/RandomtoResultProcess"/>
    <dgm:cxn modelId="{0731442C-4295-4375-93FE-AE5314AFA239}" type="presParOf" srcId="{7568487D-C01F-4246-861E-C06DD3DCF21D}" destId="{7804058B-EDCA-4374-8DEA-45B67E457D39}" srcOrd="2" destOrd="0" presId="urn:microsoft.com/office/officeart/2009/3/layout/RandomtoResultProcess"/>
    <dgm:cxn modelId="{508D275D-C28E-4D70-B4C4-E8E4C4874C3D}" type="presParOf" srcId="{7804058B-EDCA-4374-8DEA-45B67E457D39}" destId="{022238AB-B1DB-495E-8041-09FFF494751C}" srcOrd="0" destOrd="0" presId="urn:microsoft.com/office/officeart/2009/3/layout/RandomtoResultProcess"/>
    <dgm:cxn modelId="{1FD8B276-39E6-4AC0-8A5F-E795620660AF}" type="presParOf" srcId="{7804058B-EDCA-4374-8DEA-45B67E457D39}" destId="{21E11251-2E05-42B7-8EE3-04844DD14E38}" srcOrd="1" destOrd="0" presId="urn:microsoft.com/office/officeart/2009/3/layout/RandomtoResultProcess"/>
    <dgm:cxn modelId="{CA31AB2C-6273-423C-983E-0E2445D96AF6}" type="presParOf" srcId="{7568487D-C01F-4246-861E-C06DD3DCF21D}" destId="{4814DF74-29D0-49BF-9824-E505EFE20145}" srcOrd="3" destOrd="0" presId="urn:microsoft.com/office/officeart/2009/3/layout/RandomtoResultProcess"/>
    <dgm:cxn modelId="{1E8A2D87-BC01-42F1-AB5D-E102F4692BAD}" type="presParOf" srcId="{4814DF74-29D0-49BF-9824-E505EFE20145}" destId="{97D109A3-5E69-46D3-BC53-29A01ECD1F4E}" srcOrd="0" destOrd="0" presId="urn:microsoft.com/office/officeart/2009/3/layout/RandomtoResultProcess"/>
    <dgm:cxn modelId="{BE19D881-5F96-4330-A913-1A9DCFAFD963}" type="presParOf" srcId="{4814DF74-29D0-49BF-9824-E505EFE20145}" destId="{A2C4703C-2E78-4789-84A5-5BCD02B380DB}" srcOrd="1" destOrd="0" presId="urn:microsoft.com/office/officeart/2009/3/layout/RandomtoResultProcess"/>
    <dgm:cxn modelId="{0F424330-1BB3-42C1-B193-F661D5CB7E41}" type="presParOf" srcId="{7568487D-C01F-4246-861E-C06DD3DCF21D}" destId="{97031130-F35A-49AD-9142-5396B03CE064}" srcOrd="4" destOrd="0" presId="urn:microsoft.com/office/officeart/2009/3/layout/RandomtoResultProcess"/>
    <dgm:cxn modelId="{E90F75C3-F259-4367-AB02-A1C3B288D3A2}" type="presParOf" srcId="{97031130-F35A-49AD-9142-5396B03CE064}" destId="{B5623DEF-C24F-4C1A-BF3E-091624F87EBB}" srcOrd="0" destOrd="0" presId="urn:microsoft.com/office/officeart/2009/3/layout/RandomtoResultProcess"/>
    <dgm:cxn modelId="{3CA54B2C-4189-4BA5-8D8F-4AF2BA77450F}" type="presParOf" srcId="{97031130-F35A-49AD-9142-5396B03CE064}" destId="{50371145-B493-4A9B-B464-90AE5677E950}" srcOrd="1" destOrd="0" presId="urn:microsoft.com/office/officeart/2009/3/layout/RandomtoResultProcess"/>
    <dgm:cxn modelId="{207618C9-F6D7-4644-9021-09C549D17205}" type="presParOf" srcId="{7568487D-C01F-4246-861E-C06DD3DCF21D}" destId="{6A8436E1-8779-44D3-BCEB-848C007B7172}" srcOrd="5" destOrd="0" presId="urn:microsoft.com/office/officeart/2009/3/layout/RandomtoResultProcess"/>
    <dgm:cxn modelId="{AFE77E94-215D-42B6-B1F3-3AF9063A8EB2}" type="presParOf" srcId="{6A8436E1-8779-44D3-BCEB-848C007B7172}" destId="{69A3B4AF-4267-4C27-82CD-BA398682E24C}" srcOrd="0" destOrd="0" presId="urn:microsoft.com/office/officeart/2009/3/layout/RandomtoResultProcess"/>
    <dgm:cxn modelId="{E2B51E0C-CB8E-4539-9B87-7EBE04533F88}" type="presParOf" srcId="{6A8436E1-8779-44D3-BCEB-848C007B7172}" destId="{FE4814DC-100C-4343-984F-F09541441981}" srcOrd="1" destOrd="0" presId="urn:microsoft.com/office/officeart/2009/3/layout/RandomtoResultProcess"/>
    <dgm:cxn modelId="{CA2AD864-D7B8-49FB-8F15-4A7E017398AA}" type="presParOf" srcId="{7568487D-C01F-4246-861E-C06DD3DCF21D}" destId="{1184CD96-430C-4A46-8728-DE7D26B1FAEC}" srcOrd="6" destOrd="0" presId="urn:microsoft.com/office/officeart/2009/3/layout/RandomtoResultProcess"/>
    <dgm:cxn modelId="{CA82CC28-B7C7-4A82-A6F7-A7A7D1371F37}" type="presParOf" srcId="{1184CD96-430C-4A46-8728-DE7D26B1FAEC}" destId="{D4CF2AEF-E87F-4AB7-8B48-CAEC2FF7AF00}" srcOrd="0" destOrd="0" presId="urn:microsoft.com/office/officeart/2009/3/layout/RandomtoResultProcess"/>
    <dgm:cxn modelId="{74F0AF13-DCAD-4E7A-A6C6-31870274207E}" type="presParOf" srcId="{1184CD96-430C-4A46-8728-DE7D26B1FAEC}" destId="{BFA13EFE-416A-4F59-AFBB-5AD2CE579E96}" srcOrd="1" destOrd="0" presId="urn:microsoft.com/office/officeart/2009/3/layout/RandomtoResultProcess"/>
    <dgm:cxn modelId="{769226CA-BD9E-4A4E-9308-2D352B7F47D5}" type="presParOf" srcId="{7568487D-C01F-4246-861E-C06DD3DCF21D}" destId="{44C5F70B-06F3-4105-9841-59DEAB83A8A1}" srcOrd="7" destOrd="0" presId="urn:microsoft.com/office/officeart/2009/3/layout/RandomtoResultProcess"/>
    <dgm:cxn modelId="{8EB76E82-B590-4504-8982-3A87488826CD}" type="presParOf" srcId="{44C5F70B-06F3-4105-9841-59DEAB83A8A1}" destId="{5B002E15-8508-4F8A-B5A9-2B2577E83466}" srcOrd="0" destOrd="0" presId="urn:microsoft.com/office/officeart/2009/3/layout/RandomtoResultProcess"/>
    <dgm:cxn modelId="{300C2222-5823-40CF-9421-548D8AC1C807}" type="presParOf" srcId="{44C5F70B-06F3-4105-9841-59DEAB83A8A1}" destId="{C19877D2-4EC1-4B1F-9CC1-C80300C68444}" srcOrd="1" destOrd="0" presId="urn:microsoft.com/office/officeart/2009/3/layout/RandomtoResultProcess"/>
    <dgm:cxn modelId="{10BABDB8-5DF3-41C3-B16A-2839A3C80232}" type="presParOf" srcId="{7568487D-C01F-4246-861E-C06DD3DCF21D}" destId="{7F59EA5C-0F66-4F7B-91F7-A6A914C9DD48}" srcOrd="8" destOrd="0" presId="urn:microsoft.com/office/officeart/2009/3/layout/RandomtoResultProcess"/>
    <dgm:cxn modelId="{8961F187-1855-4609-BB5A-64346FBBCB4E}" type="presParOf" srcId="{7F59EA5C-0F66-4F7B-91F7-A6A914C9DD48}" destId="{C03D51A0-8D73-496B-9295-29ADCBB9BD7D}" srcOrd="0" destOrd="0" presId="urn:microsoft.com/office/officeart/2009/3/layout/RandomtoResultProcess"/>
    <dgm:cxn modelId="{A1CDA5E8-CCC2-44B5-9BA7-FBD55965A60E}" type="presParOf" srcId="{7F59EA5C-0F66-4F7B-91F7-A6A914C9DD48}" destId="{26E91DAB-980A-47EA-9D59-34C9C2D5851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38A73B-DDEF-4132-B5AD-CDD164E0896E}" type="doc">
      <dgm:prSet loTypeId="urn:microsoft.com/office/officeart/2005/8/layout/hProcess9" loCatId="process" qsTypeId="urn:microsoft.com/office/officeart/2005/8/quickstyle/simple2" qsCatId="simple" csTypeId="urn:microsoft.com/office/officeart/2005/8/colors/accent1_2" csCatId="accent1" phldr="1"/>
      <dgm:spPr/>
    </dgm:pt>
    <dgm:pt modelId="{2A3BC6B9-955D-4DD0-9BA4-033D414B5661}">
      <dgm:prSet phldrT="[Text]" custT="1"/>
      <dgm:spPr/>
      <dgm:t>
        <a:bodyPr/>
        <a:lstStyle/>
        <a:p>
          <a:r>
            <a:rPr lang="en-US" sz="1200" dirty="0" smtClean="0"/>
            <a:t>Submit, Log, POST</a:t>
          </a:r>
          <a:endParaRPr lang="en-US" sz="1200" dirty="0"/>
        </a:p>
      </dgm:t>
    </dgm:pt>
    <dgm:pt modelId="{AF365EEF-0017-49AC-875D-FC9FCA9D9CE3}" type="sibTrans" cxnId="{725DCCB0-C841-4065-B986-E51A4218117D}">
      <dgm:prSet/>
      <dgm:spPr/>
      <dgm:t>
        <a:bodyPr/>
        <a:lstStyle/>
        <a:p>
          <a:endParaRPr lang="en-US"/>
        </a:p>
      </dgm:t>
    </dgm:pt>
    <dgm:pt modelId="{B43CF688-1C57-48E5-B802-2F820FEF2B27}" type="parTrans" cxnId="{725DCCB0-C841-4065-B986-E51A4218117D}">
      <dgm:prSet/>
      <dgm:spPr/>
      <dgm:t>
        <a:bodyPr/>
        <a:lstStyle/>
        <a:p>
          <a:endParaRPr lang="en-US"/>
        </a:p>
      </dgm:t>
    </dgm:pt>
    <dgm:pt modelId="{E4B6000F-4838-4852-A443-B2F54E674EEF}">
      <dgm:prSet phldrT="[Text]" custT="1"/>
      <dgm:spPr/>
      <dgm:t>
        <a:bodyPr/>
        <a:lstStyle/>
        <a:p>
          <a:r>
            <a:rPr lang="en-US" sz="1200" dirty="0" smtClean="0"/>
            <a:t>Select task from DE Queue</a:t>
          </a:r>
          <a:endParaRPr lang="en-US" sz="1200" dirty="0"/>
        </a:p>
      </dgm:t>
    </dgm:pt>
    <dgm:pt modelId="{01CF9242-6B77-42D4-A667-7B930DE4ADEE}" type="sibTrans" cxnId="{63473B96-EFBB-49DC-9075-01FC32B3464D}">
      <dgm:prSet/>
      <dgm:spPr/>
      <dgm:t>
        <a:bodyPr/>
        <a:lstStyle/>
        <a:p>
          <a:endParaRPr lang="en-US"/>
        </a:p>
      </dgm:t>
    </dgm:pt>
    <dgm:pt modelId="{809CE9A6-32B1-42CB-8D18-1E9802FCC3EE}" type="parTrans" cxnId="{63473B96-EFBB-49DC-9075-01FC32B3464D}">
      <dgm:prSet/>
      <dgm:spPr/>
      <dgm:t>
        <a:bodyPr/>
        <a:lstStyle/>
        <a:p>
          <a:endParaRPr lang="en-US"/>
        </a:p>
      </dgm:t>
    </dgm:pt>
    <dgm:pt modelId="{2F06E3D3-B75C-4CC7-BAFE-11D8F1034ED1}">
      <dgm:prSet phldrT="[Text]" custT="1"/>
      <dgm:spPr/>
      <dgm:t>
        <a:bodyPr/>
        <a:lstStyle/>
        <a:p>
          <a:r>
            <a:rPr lang="en-US" sz="1200" dirty="0" smtClean="0"/>
            <a:t>Fill all mandatory fields</a:t>
          </a:r>
          <a:endParaRPr lang="en-US" sz="1200" dirty="0"/>
        </a:p>
      </dgm:t>
    </dgm:pt>
    <dgm:pt modelId="{D9E89E6D-FC0D-4EE0-8DA2-B06F0104851C}" type="parTrans" cxnId="{B8A01126-0141-4688-90CA-B56AEB0419E5}">
      <dgm:prSet/>
      <dgm:spPr/>
      <dgm:t>
        <a:bodyPr/>
        <a:lstStyle/>
        <a:p>
          <a:endParaRPr lang="en-US"/>
        </a:p>
      </dgm:t>
    </dgm:pt>
    <dgm:pt modelId="{6BD65308-87D2-41BF-8088-1208B939E070}" type="sibTrans" cxnId="{B8A01126-0141-4688-90CA-B56AEB0419E5}">
      <dgm:prSet/>
      <dgm:spPr/>
      <dgm:t>
        <a:bodyPr/>
        <a:lstStyle/>
        <a:p>
          <a:endParaRPr lang="en-US"/>
        </a:p>
      </dgm:t>
    </dgm:pt>
    <dgm:pt modelId="{AD641B9F-4706-4D20-9ED4-C8D6AAC6D5B3}">
      <dgm:prSet phldrT="[Text]" custT="1"/>
      <dgm:spPr/>
      <dgm:t>
        <a:bodyPr/>
        <a:lstStyle/>
        <a:p>
          <a:r>
            <a:rPr lang="en-US" sz="1200" dirty="0" smtClean="0"/>
            <a:t>Add Grp/</a:t>
          </a:r>
          <a:r>
            <a:rPr lang="en-US" sz="1200" dirty="0" err="1" smtClean="0"/>
            <a:t>pkg</a:t>
          </a:r>
          <a:r>
            <a:rPr lang="en-US" sz="1200" dirty="0" smtClean="0"/>
            <a:t> info(if required)</a:t>
          </a:r>
          <a:endParaRPr lang="en-US" sz="1200" dirty="0"/>
        </a:p>
      </dgm:t>
    </dgm:pt>
    <dgm:pt modelId="{D7A6890A-797C-43C7-9A43-E9278C6AB595}" type="parTrans" cxnId="{D5E805CA-A2D6-4035-BC1B-5E7F1F64FE96}">
      <dgm:prSet/>
      <dgm:spPr/>
      <dgm:t>
        <a:bodyPr/>
        <a:lstStyle/>
        <a:p>
          <a:endParaRPr lang="en-US"/>
        </a:p>
      </dgm:t>
    </dgm:pt>
    <dgm:pt modelId="{57E18991-66AB-4C01-89FC-D7A3E03AD1DC}" type="sibTrans" cxnId="{D5E805CA-A2D6-4035-BC1B-5E7F1F64FE96}">
      <dgm:prSet/>
      <dgm:spPr/>
      <dgm:t>
        <a:bodyPr/>
        <a:lstStyle/>
        <a:p>
          <a:endParaRPr lang="en-US"/>
        </a:p>
      </dgm:t>
    </dgm:pt>
    <dgm:pt modelId="{89876252-12F9-42E6-B400-4C4AA6ED1DB1}" type="pres">
      <dgm:prSet presAssocID="{A038A73B-DDEF-4132-B5AD-CDD164E0896E}" presName="CompostProcess" presStyleCnt="0">
        <dgm:presLayoutVars>
          <dgm:dir/>
          <dgm:resizeHandles val="exact"/>
        </dgm:presLayoutVars>
      </dgm:prSet>
      <dgm:spPr/>
    </dgm:pt>
    <dgm:pt modelId="{01C5DA7E-B5E0-40B8-BAC1-F03F25B36D3C}" type="pres">
      <dgm:prSet presAssocID="{A038A73B-DDEF-4132-B5AD-CDD164E0896E}" presName="arrow" presStyleLbl="bgShp" presStyleIdx="0" presStyleCnt="1"/>
      <dgm:spPr/>
    </dgm:pt>
    <dgm:pt modelId="{86CD651F-DE1B-48C4-B357-40F68F5B49CF}" type="pres">
      <dgm:prSet presAssocID="{A038A73B-DDEF-4132-B5AD-CDD164E0896E}" presName="linearProcess" presStyleCnt="0"/>
      <dgm:spPr/>
    </dgm:pt>
    <dgm:pt modelId="{2A3AA7EC-07B7-4970-A739-EAE42C08F26A}" type="pres">
      <dgm:prSet presAssocID="{E4B6000F-4838-4852-A443-B2F54E674EEF}" presName="textNode" presStyleLbl="node1" presStyleIdx="0" presStyleCnt="4">
        <dgm:presLayoutVars>
          <dgm:bulletEnabled val="1"/>
        </dgm:presLayoutVars>
      </dgm:prSet>
      <dgm:spPr/>
      <dgm:t>
        <a:bodyPr/>
        <a:lstStyle/>
        <a:p>
          <a:endParaRPr lang="en-US"/>
        </a:p>
      </dgm:t>
    </dgm:pt>
    <dgm:pt modelId="{903C640C-1896-4A4D-A03E-FABA23773A93}" type="pres">
      <dgm:prSet presAssocID="{01CF9242-6B77-42D4-A667-7B930DE4ADEE}" presName="sibTrans" presStyleCnt="0"/>
      <dgm:spPr/>
    </dgm:pt>
    <dgm:pt modelId="{A632EA25-0ACA-4F0B-9630-81F89A296F13}" type="pres">
      <dgm:prSet presAssocID="{2F06E3D3-B75C-4CC7-BAFE-11D8F1034ED1}" presName="textNode" presStyleLbl="node1" presStyleIdx="1" presStyleCnt="4">
        <dgm:presLayoutVars>
          <dgm:bulletEnabled val="1"/>
        </dgm:presLayoutVars>
      </dgm:prSet>
      <dgm:spPr/>
      <dgm:t>
        <a:bodyPr/>
        <a:lstStyle/>
        <a:p>
          <a:endParaRPr lang="en-US"/>
        </a:p>
      </dgm:t>
    </dgm:pt>
    <dgm:pt modelId="{2BBB6A39-F61A-4A0F-AF6D-27CB1A6179DD}" type="pres">
      <dgm:prSet presAssocID="{6BD65308-87D2-41BF-8088-1208B939E070}" presName="sibTrans" presStyleCnt="0"/>
      <dgm:spPr/>
    </dgm:pt>
    <dgm:pt modelId="{BDE98FAD-BFE4-4CA1-AE11-B32886B0E5C9}" type="pres">
      <dgm:prSet presAssocID="{AD641B9F-4706-4D20-9ED4-C8D6AAC6D5B3}" presName="textNode" presStyleLbl="node1" presStyleIdx="2" presStyleCnt="4">
        <dgm:presLayoutVars>
          <dgm:bulletEnabled val="1"/>
        </dgm:presLayoutVars>
      </dgm:prSet>
      <dgm:spPr/>
      <dgm:t>
        <a:bodyPr/>
        <a:lstStyle/>
        <a:p>
          <a:endParaRPr lang="en-US"/>
        </a:p>
      </dgm:t>
    </dgm:pt>
    <dgm:pt modelId="{0D5CB043-C821-4F17-9764-AB7149097B72}" type="pres">
      <dgm:prSet presAssocID="{57E18991-66AB-4C01-89FC-D7A3E03AD1DC}" presName="sibTrans" presStyleCnt="0"/>
      <dgm:spPr/>
    </dgm:pt>
    <dgm:pt modelId="{2BA7A3C5-75C3-4A67-A73D-8E1AF0D9FD8B}" type="pres">
      <dgm:prSet presAssocID="{2A3BC6B9-955D-4DD0-9BA4-033D414B5661}" presName="textNode" presStyleLbl="node1" presStyleIdx="3" presStyleCnt="4">
        <dgm:presLayoutVars>
          <dgm:bulletEnabled val="1"/>
        </dgm:presLayoutVars>
      </dgm:prSet>
      <dgm:spPr/>
      <dgm:t>
        <a:bodyPr/>
        <a:lstStyle/>
        <a:p>
          <a:endParaRPr lang="en-US"/>
        </a:p>
      </dgm:t>
    </dgm:pt>
  </dgm:ptLst>
  <dgm:cxnLst>
    <dgm:cxn modelId="{118E172C-1491-4567-9808-894F1162DCC4}" type="presOf" srcId="{E4B6000F-4838-4852-A443-B2F54E674EEF}" destId="{2A3AA7EC-07B7-4970-A739-EAE42C08F26A}" srcOrd="0" destOrd="0" presId="urn:microsoft.com/office/officeart/2005/8/layout/hProcess9"/>
    <dgm:cxn modelId="{725DCCB0-C841-4065-B986-E51A4218117D}" srcId="{A038A73B-DDEF-4132-B5AD-CDD164E0896E}" destId="{2A3BC6B9-955D-4DD0-9BA4-033D414B5661}" srcOrd="3" destOrd="0" parTransId="{B43CF688-1C57-48E5-B802-2F820FEF2B27}" sibTransId="{AF365EEF-0017-49AC-875D-FC9FCA9D9CE3}"/>
    <dgm:cxn modelId="{797FDE0E-AE56-46EB-A961-68D28D684736}" type="presOf" srcId="{2A3BC6B9-955D-4DD0-9BA4-033D414B5661}" destId="{2BA7A3C5-75C3-4A67-A73D-8E1AF0D9FD8B}" srcOrd="0" destOrd="0" presId="urn:microsoft.com/office/officeart/2005/8/layout/hProcess9"/>
    <dgm:cxn modelId="{D5E805CA-A2D6-4035-BC1B-5E7F1F64FE96}" srcId="{A038A73B-DDEF-4132-B5AD-CDD164E0896E}" destId="{AD641B9F-4706-4D20-9ED4-C8D6AAC6D5B3}" srcOrd="2" destOrd="0" parTransId="{D7A6890A-797C-43C7-9A43-E9278C6AB595}" sibTransId="{57E18991-66AB-4C01-89FC-D7A3E03AD1DC}"/>
    <dgm:cxn modelId="{B8A01126-0141-4688-90CA-B56AEB0419E5}" srcId="{A038A73B-DDEF-4132-B5AD-CDD164E0896E}" destId="{2F06E3D3-B75C-4CC7-BAFE-11D8F1034ED1}" srcOrd="1" destOrd="0" parTransId="{D9E89E6D-FC0D-4EE0-8DA2-B06F0104851C}" sibTransId="{6BD65308-87D2-41BF-8088-1208B939E070}"/>
    <dgm:cxn modelId="{2E50F48A-9F11-4F48-ACE0-C0ECDE42A985}" type="presOf" srcId="{A038A73B-DDEF-4132-B5AD-CDD164E0896E}" destId="{89876252-12F9-42E6-B400-4C4AA6ED1DB1}" srcOrd="0" destOrd="0" presId="urn:microsoft.com/office/officeart/2005/8/layout/hProcess9"/>
    <dgm:cxn modelId="{228878AD-9CF0-4D5A-9E50-291033AB18F4}" type="presOf" srcId="{2F06E3D3-B75C-4CC7-BAFE-11D8F1034ED1}" destId="{A632EA25-0ACA-4F0B-9630-81F89A296F13}" srcOrd="0" destOrd="0" presId="urn:microsoft.com/office/officeart/2005/8/layout/hProcess9"/>
    <dgm:cxn modelId="{4F0F4BCA-A5CF-47E5-9F58-AA5588177146}" type="presOf" srcId="{AD641B9F-4706-4D20-9ED4-C8D6AAC6D5B3}" destId="{BDE98FAD-BFE4-4CA1-AE11-B32886B0E5C9}" srcOrd="0" destOrd="0" presId="urn:microsoft.com/office/officeart/2005/8/layout/hProcess9"/>
    <dgm:cxn modelId="{63473B96-EFBB-49DC-9075-01FC32B3464D}" srcId="{A038A73B-DDEF-4132-B5AD-CDD164E0896E}" destId="{E4B6000F-4838-4852-A443-B2F54E674EEF}" srcOrd="0" destOrd="0" parTransId="{809CE9A6-32B1-42CB-8D18-1E9802FCC3EE}" sibTransId="{01CF9242-6B77-42D4-A667-7B930DE4ADEE}"/>
    <dgm:cxn modelId="{787AB93E-AAD1-47B4-81C9-28D68B9A490E}" type="presParOf" srcId="{89876252-12F9-42E6-B400-4C4AA6ED1DB1}" destId="{01C5DA7E-B5E0-40B8-BAC1-F03F25B36D3C}" srcOrd="0" destOrd="0" presId="urn:microsoft.com/office/officeart/2005/8/layout/hProcess9"/>
    <dgm:cxn modelId="{79D4EBAC-F6FB-4477-9BF8-B30DE42D25BE}" type="presParOf" srcId="{89876252-12F9-42E6-B400-4C4AA6ED1DB1}" destId="{86CD651F-DE1B-48C4-B357-40F68F5B49CF}" srcOrd="1" destOrd="0" presId="urn:microsoft.com/office/officeart/2005/8/layout/hProcess9"/>
    <dgm:cxn modelId="{A970121C-C77A-4C34-995E-911E91C0C293}" type="presParOf" srcId="{86CD651F-DE1B-48C4-B357-40F68F5B49CF}" destId="{2A3AA7EC-07B7-4970-A739-EAE42C08F26A}" srcOrd="0" destOrd="0" presId="urn:microsoft.com/office/officeart/2005/8/layout/hProcess9"/>
    <dgm:cxn modelId="{F7A18CF8-8DC6-431C-A49C-070D40387353}" type="presParOf" srcId="{86CD651F-DE1B-48C4-B357-40F68F5B49CF}" destId="{903C640C-1896-4A4D-A03E-FABA23773A93}" srcOrd="1" destOrd="0" presId="urn:microsoft.com/office/officeart/2005/8/layout/hProcess9"/>
    <dgm:cxn modelId="{9DF5A998-9DB3-442A-A287-39472A59AAE9}" type="presParOf" srcId="{86CD651F-DE1B-48C4-B357-40F68F5B49CF}" destId="{A632EA25-0ACA-4F0B-9630-81F89A296F13}" srcOrd="2" destOrd="0" presId="urn:microsoft.com/office/officeart/2005/8/layout/hProcess9"/>
    <dgm:cxn modelId="{BD49915B-E801-4CBD-86BB-808E396600F1}" type="presParOf" srcId="{86CD651F-DE1B-48C4-B357-40F68F5B49CF}" destId="{2BBB6A39-F61A-4A0F-AF6D-27CB1A6179DD}" srcOrd="3" destOrd="0" presId="urn:microsoft.com/office/officeart/2005/8/layout/hProcess9"/>
    <dgm:cxn modelId="{FAD4FACD-F80C-47A7-B71D-962732EEDCB4}" type="presParOf" srcId="{86CD651F-DE1B-48C4-B357-40F68F5B49CF}" destId="{BDE98FAD-BFE4-4CA1-AE11-B32886B0E5C9}" srcOrd="4" destOrd="0" presId="urn:microsoft.com/office/officeart/2005/8/layout/hProcess9"/>
    <dgm:cxn modelId="{BEC6C133-4C0C-44FE-9F15-A2EFB5DC2B0A}" type="presParOf" srcId="{86CD651F-DE1B-48C4-B357-40F68F5B49CF}" destId="{0D5CB043-C821-4F17-9764-AB7149097B72}" srcOrd="5" destOrd="0" presId="urn:microsoft.com/office/officeart/2005/8/layout/hProcess9"/>
    <dgm:cxn modelId="{FB4D3389-730E-43EE-8AF7-1596211BB3DC}" type="presParOf" srcId="{86CD651F-DE1B-48C4-B357-40F68F5B49CF}" destId="{2BA7A3C5-75C3-4A67-A73D-8E1AF0D9FD8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38A73B-DDEF-4132-B5AD-CDD164E0896E}" type="doc">
      <dgm:prSet loTypeId="urn:microsoft.com/office/officeart/2005/8/layout/hProcess4" loCatId="process" qsTypeId="urn:microsoft.com/office/officeart/2005/8/quickstyle/simple2" qsCatId="simple" csTypeId="urn:microsoft.com/office/officeart/2005/8/colors/accent1_2" csCatId="accent1" phldr="1"/>
      <dgm:spPr/>
    </dgm:pt>
    <dgm:pt modelId="{55A80CB6-464D-46B3-875D-17463821C0FF}">
      <dgm:prSet phldrT="[Text]" custT="1"/>
      <dgm:spPr/>
      <dgm:t>
        <a:bodyPr/>
        <a:lstStyle/>
        <a:p>
          <a:r>
            <a:rPr lang="en-US" sz="1200" smtClean="0"/>
            <a:t>Complete filling</a:t>
          </a:r>
          <a:endParaRPr lang="en-US" sz="1200" dirty="0"/>
        </a:p>
      </dgm:t>
    </dgm:pt>
    <dgm:pt modelId="{F2909AB7-F800-49BD-A48A-C3E8B34C95E4}" type="sibTrans" cxnId="{A8B1A660-FFBE-47BD-8AF2-3F2A945BDAAF}">
      <dgm:prSet/>
      <dgm:spPr/>
      <dgm:t>
        <a:bodyPr/>
        <a:lstStyle/>
        <a:p>
          <a:endParaRPr lang="en-US"/>
        </a:p>
      </dgm:t>
    </dgm:pt>
    <dgm:pt modelId="{82CCCF12-DB51-404E-A098-B9EBC6A1E9A7}" type="parTrans" cxnId="{A8B1A660-FFBE-47BD-8AF2-3F2A945BDAAF}">
      <dgm:prSet/>
      <dgm:spPr/>
      <dgm:t>
        <a:bodyPr/>
        <a:lstStyle/>
        <a:p>
          <a:endParaRPr lang="en-US"/>
        </a:p>
      </dgm:t>
    </dgm:pt>
    <dgm:pt modelId="{2A3BC6B9-955D-4DD0-9BA4-033D414B5661}">
      <dgm:prSet phldrT="[Text]" custT="1"/>
      <dgm:spPr/>
      <dgm:t>
        <a:bodyPr/>
        <a:lstStyle/>
        <a:p>
          <a:r>
            <a:rPr lang="en-US" sz="1200" dirty="0" smtClean="0"/>
            <a:t>Fill the medicine in the vial and label</a:t>
          </a:r>
          <a:endParaRPr lang="en-US" sz="1200" dirty="0"/>
        </a:p>
      </dgm:t>
    </dgm:pt>
    <dgm:pt modelId="{AF365EEF-0017-49AC-875D-FC9FCA9D9CE3}" type="sibTrans" cxnId="{725DCCB0-C841-4065-B986-E51A4218117D}">
      <dgm:prSet/>
      <dgm:spPr/>
      <dgm:t>
        <a:bodyPr/>
        <a:lstStyle/>
        <a:p>
          <a:endParaRPr lang="en-US"/>
        </a:p>
      </dgm:t>
    </dgm:pt>
    <dgm:pt modelId="{B43CF688-1C57-48E5-B802-2F820FEF2B27}" type="parTrans" cxnId="{725DCCB0-C841-4065-B986-E51A4218117D}">
      <dgm:prSet/>
      <dgm:spPr/>
      <dgm:t>
        <a:bodyPr/>
        <a:lstStyle/>
        <a:p>
          <a:endParaRPr lang="en-US"/>
        </a:p>
      </dgm:t>
    </dgm:pt>
    <dgm:pt modelId="{E4B6000F-4838-4852-A443-B2F54E674EEF}">
      <dgm:prSet phldrT="[Text]" custT="1"/>
      <dgm:spPr/>
      <dgm:t>
        <a:bodyPr/>
        <a:lstStyle/>
        <a:p>
          <a:r>
            <a:rPr lang="en-US" sz="1200" dirty="0" smtClean="0"/>
            <a:t>Retrieve Label from thermal printer</a:t>
          </a:r>
          <a:endParaRPr lang="en-US" sz="1200" dirty="0"/>
        </a:p>
      </dgm:t>
    </dgm:pt>
    <dgm:pt modelId="{01CF9242-6B77-42D4-A667-7B930DE4ADEE}" type="sibTrans" cxnId="{63473B96-EFBB-49DC-9075-01FC32B3464D}">
      <dgm:prSet/>
      <dgm:spPr/>
      <dgm:t>
        <a:bodyPr/>
        <a:lstStyle/>
        <a:p>
          <a:endParaRPr lang="en-US"/>
        </a:p>
      </dgm:t>
    </dgm:pt>
    <dgm:pt modelId="{809CE9A6-32B1-42CB-8D18-1E9802FCC3EE}" type="parTrans" cxnId="{63473B96-EFBB-49DC-9075-01FC32B3464D}">
      <dgm:prSet/>
      <dgm:spPr/>
      <dgm:t>
        <a:bodyPr/>
        <a:lstStyle/>
        <a:p>
          <a:endParaRPr lang="en-US"/>
        </a:p>
      </dgm:t>
    </dgm:pt>
    <dgm:pt modelId="{2F06E3D3-B75C-4CC7-BAFE-11D8F1034ED1}">
      <dgm:prSet phldrT="[Text]" custT="1"/>
      <dgm:spPr/>
      <dgm:t>
        <a:bodyPr/>
        <a:lstStyle/>
        <a:p>
          <a:r>
            <a:rPr lang="en-US" sz="1200" dirty="0" smtClean="0"/>
            <a:t>Scan the barcode on the vial label</a:t>
          </a:r>
          <a:endParaRPr lang="en-US" sz="1200" dirty="0"/>
        </a:p>
      </dgm:t>
    </dgm:pt>
    <dgm:pt modelId="{D9E89E6D-FC0D-4EE0-8DA2-B06F0104851C}" type="parTrans" cxnId="{B8A01126-0141-4688-90CA-B56AEB0419E5}">
      <dgm:prSet/>
      <dgm:spPr/>
      <dgm:t>
        <a:bodyPr/>
        <a:lstStyle/>
        <a:p>
          <a:endParaRPr lang="en-US"/>
        </a:p>
      </dgm:t>
    </dgm:pt>
    <dgm:pt modelId="{6BD65308-87D2-41BF-8088-1208B939E070}" type="sibTrans" cxnId="{B8A01126-0141-4688-90CA-B56AEB0419E5}">
      <dgm:prSet/>
      <dgm:spPr/>
      <dgm:t>
        <a:bodyPr/>
        <a:lstStyle/>
        <a:p>
          <a:endParaRPr lang="en-US"/>
        </a:p>
      </dgm:t>
    </dgm:pt>
    <dgm:pt modelId="{AD641B9F-4706-4D20-9ED4-C8D6AAC6D5B3}">
      <dgm:prSet phldrT="[Text]" custT="1"/>
      <dgm:spPr/>
      <dgm:t>
        <a:bodyPr/>
        <a:lstStyle/>
        <a:p>
          <a:r>
            <a:rPr lang="en-US" sz="1200" dirty="0" smtClean="0"/>
            <a:t>Scan Universal Product codes(UPCs)</a:t>
          </a:r>
          <a:endParaRPr lang="en-US" sz="1200" dirty="0"/>
        </a:p>
      </dgm:t>
    </dgm:pt>
    <dgm:pt modelId="{D7A6890A-797C-43C7-9A43-E9278C6AB595}" type="parTrans" cxnId="{D5E805CA-A2D6-4035-BC1B-5E7F1F64FE96}">
      <dgm:prSet/>
      <dgm:spPr/>
      <dgm:t>
        <a:bodyPr/>
        <a:lstStyle/>
        <a:p>
          <a:endParaRPr lang="en-US"/>
        </a:p>
      </dgm:t>
    </dgm:pt>
    <dgm:pt modelId="{57E18991-66AB-4C01-89FC-D7A3E03AD1DC}" type="sibTrans" cxnId="{D5E805CA-A2D6-4035-BC1B-5E7F1F64FE96}">
      <dgm:prSet/>
      <dgm:spPr/>
      <dgm:t>
        <a:bodyPr/>
        <a:lstStyle/>
        <a:p>
          <a:endParaRPr lang="en-US"/>
        </a:p>
      </dgm:t>
    </dgm:pt>
    <dgm:pt modelId="{708CCD0F-0639-4509-B647-E858FBC6341A}" type="pres">
      <dgm:prSet presAssocID="{A038A73B-DDEF-4132-B5AD-CDD164E0896E}" presName="Name0" presStyleCnt="0">
        <dgm:presLayoutVars>
          <dgm:dir/>
          <dgm:animLvl val="lvl"/>
          <dgm:resizeHandles val="exact"/>
        </dgm:presLayoutVars>
      </dgm:prSet>
      <dgm:spPr/>
    </dgm:pt>
    <dgm:pt modelId="{D75232F2-AE52-49C4-BEC3-FEF0A987D73F}" type="pres">
      <dgm:prSet presAssocID="{A038A73B-DDEF-4132-B5AD-CDD164E0896E}" presName="tSp" presStyleCnt="0"/>
      <dgm:spPr/>
    </dgm:pt>
    <dgm:pt modelId="{E2E23622-72A5-46D6-9654-145AEB508023}" type="pres">
      <dgm:prSet presAssocID="{A038A73B-DDEF-4132-B5AD-CDD164E0896E}" presName="bSp" presStyleCnt="0"/>
      <dgm:spPr/>
    </dgm:pt>
    <dgm:pt modelId="{00BACCB0-686B-478D-8C44-77A587B13DC9}" type="pres">
      <dgm:prSet presAssocID="{A038A73B-DDEF-4132-B5AD-CDD164E0896E}" presName="process" presStyleCnt="0"/>
      <dgm:spPr/>
    </dgm:pt>
    <dgm:pt modelId="{002E4245-01A9-48D6-941B-59833431B0FA}" type="pres">
      <dgm:prSet presAssocID="{E4B6000F-4838-4852-A443-B2F54E674EEF}" presName="composite1" presStyleCnt="0"/>
      <dgm:spPr/>
    </dgm:pt>
    <dgm:pt modelId="{80DEAE70-4667-4EE2-980D-64B89D922FBA}" type="pres">
      <dgm:prSet presAssocID="{E4B6000F-4838-4852-A443-B2F54E674EEF}" presName="dummyNode1" presStyleLbl="node1" presStyleIdx="0" presStyleCnt="5"/>
      <dgm:spPr/>
    </dgm:pt>
    <dgm:pt modelId="{04A13D55-47BA-48AB-8E2D-F67BC6605E0E}" type="pres">
      <dgm:prSet presAssocID="{E4B6000F-4838-4852-A443-B2F54E674EEF}" presName="childNode1" presStyleLbl="bgAcc1" presStyleIdx="0" presStyleCnt="5">
        <dgm:presLayoutVars>
          <dgm:bulletEnabled val="1"/>
        </dgm:presLayoutVars>
      </dgm:prSet>
      <dgm:spPr>
        <a:blipFill rotWithShape="0">
          <a:blip xmlns:r="http://schemas.openxmlformats.org/officeDocument/2006/relationships" r:embed="rId1"/>
          <a:stretch>
            <a:fillRect/>
          </a:stretch>
        </a:blipFill>
      </dgm:spPr>
    </dgm:pt>
    <dgm:pt modelId="{B57568CB-1B4B-4D9C-9119-ED3F0DE8C24D}" type="pres">
      <dgm:prSet presAssocID="{E4B6000F-4838-4852-A443-B2F54E674EEF}" presName="childNode1tx" presStyleLbl="bgAcc1" presStyleIdx="0" presStyleCnt="5">
        <dgm:presLayoutVars>
          <dgm:bulletEnabled val="1"/>
        </dgm:presLayoutVars>
      </dgm:prSet>
      <dgm:spPr/>
    </dgm:pt>
    <dgm:pt modelId="{77021206-4E69-4596-B26F-FB286767CC2B}" type="pres">
      <dgm:prSet presAssocID="{E4B6000F-4838-4852-A443-B2F54E674EEF}" presName="parentNode1" presStyleLbl="node1" presStyleIdx="0" presStyleCnt="5">
        <dgm:presLayoutVars>
          <dgm:chMax val="1"/>
          <dgm:bulletEnabled val="1"/>
        </dgm:presLayoutVars>
      </dgm:prSet>
      <dgm:spPr/>
      <dgm:t>
        <a:bodyPr/>
        <a:lstStyle/>
        <a:p>
          <a:endParaRPr lang="en-US"/>
        </a:p>
      </dgm:t>
    </dgm:pt>
    <dgm:pt modelId="{E61940EB-49CB-4D75-A0E5-C3E3DAF42F86}" type="pres">
      <dgm:prSet presAssocID="{E4B6000F-4838-4852-A443-B2F54E674EEF}" presName="connSite1" presStyleCnt="0"/>
      <dgm:spPr/>
    </dgm:pt>
    <dgm:pt modelId="{465EE384-D17C-4284-A4CB-B71244B85ADC}" type="pres">
      <dgm:prSet presAssocID="{01CF9242-6B77-42D4-A667-7B930DE4ADEE}" presName="Name9" presStyleLbl="sibTrans2D1" presStyleIdx="0" presStyleCnt="4"/>
      <dgm:spPr/>
      <dgm:t>
        <a:bodyPr/>
        <a:lstStyle/>
        <a:p>
          <a:endParaRPr lang="en-US"/>
        </a:p>
      </dgm:t>
    </dgm:pt>
    <dgm:pt modelId="{00A32506-66CA-47C5-A742-A1E0EECE05D5}" type="pres">
      <dgm:prSet presAssocID="{2F06E3D3-B75C-4CC7-BAFE-11D8F1034ED1}" presName="composite2" presStyleCnt="0"/>
      <dgm:spPr/>
    </dgm:pt>
    <dgm:pt modelId="{79AAAE69-062E-49DD-9C13-893F15722B45}" type="pres">
      <dgm:prSet presAssocID="{2F06E3D3-B75C-4CC7-BAFE-11D8F1034ED1}" presName="dummyNode2" presStyleLbl="node1" presStyleIdx="0" presStyleCnt="5"/>
      <dgm:spPr/>
    </dgm:pt>
    <dgm:pt modelId="{B90CF5A0-2557-4C68-A4A1-96EFB8BD7437}" type="pres">
      <dgm:prSet presAssocID="{2F06E3D3-B75C-4CC7-BAFE-11D8F1034ED1}" presName="childNode2" presStyleLbl="bgAcc1" presStyleIdx="1" presStyleCnt="5">
        <dgm:presLayoutVars>
          <dgm:bulletEnabled val="1"/>
        </dgm:presLayoutVars>
      </dgm:prSet>
      <dgm:spPr>
        <a:blipFill rotWithShape="0">
          <a:blip xmlns:r="http://schemas.openxmlformats.org/officeDocument/2006/relationships" r:embed="rId2"/>
          <a:stretch>
            <a:fillRect/>
          </a:stretch>
        </a:blipFill>
      </dgm:spPr>
    </dgm:pt>
    <dgm:pt modelId="{2A84A4A3-7AE3-49CA-8B0C-0004909B493E}" type="pres">
      <dgm:prSet presAssocID="{2F06E3D3-B75C-4CC7-BAFE-11D8F1034ED1}" presName="childNode2tx" presStyleLbl="bgAcc1" presStyleIdx="1" presStyleCnt="5">
        <dgm:presLayoutVars>
          <dgm:bulletEnabled val="1"/>
        </dgm:presLayoutVars>
      </dgm:prSet>
      <dgm:spPr/>
    </dgm:pt>
    <dgm:pt modelId="{C42795EA-E6D8-4EBC-86B3-153FD373D072}" type="pres">
      <dgm:prSet presAssocID="{2F06E3D3-B75C-4CC7-BAFE-11D8F1034ED1}" presName="parentNode2" presStyleLbl="node1" presStyleIdx="1" presStyleCnt="5">
        <dgm:presLayoutVars>
          <dgm:chMax val="0"/>
          <dgm:bulletEnabled val="1"/>
        </dgm:presLayoutVars>
      </dgm:prSet>
      <dgm:spPr/>
      <dgm:t>
        <a:bodyPr/>
        <a:lstStyle/>
        <a:p>
          <a:endParaRPr lang="en-US"/>
        </a:p>
      </dgm:t>
    </dgm:pt>
    <dgm:pt modelId="{D2248FA4-268C-4F0F-8AF5-5BD869437E93}" type="pres">
      <dgm:prSet presAssocID="{2F06E3D3-B75C-4CC7-BAFE-11D8F1034ED1}" presName="connSite2" presStyleCnt="0"/>
      <dgm:spPr/>
    </dgm:pt>
    <dgm:pt modelId="{FDB7A789-400F-4451-B04C-E8A41E849EAF}" type="pres">
      <dgm:prSet presAssocID="{6BD65308-87D2-41BF-8088-1208B939E070}" presName="Name18" presStyleLbl="sibTrans2D1" presStyleIdx="1" presStyleCnt="4"/>
      <dgm:spPr/>
      <dgm:t>
        <a:bodyPr/>
        <a:lstStyle/>
        <a:p>
          <a:endParaRPr lang="en-US"/>
        </a:p>
      </dgm:t>
    </dgm:pt>
    <dgm:pt modelId="{170EABD5-B93F-4893-9178-196884482A71}" type="pres">
      <dgm:prSet presAssocID="{AD641B9F-4706-4D20-9ED4-C8D6AAC6D5B3}" presName="composite1" presStyleCnt="0"/>
      <dgm:spPr/>
    </dgm:pt>
    <dgm:pt modelId="{24E60E39-506E-4FD3-9035-12837F84794E}" type="pres">
      <dgm:prSet presAssocID="{AD641B9F-4706-4D20-9ED4-C8D6AAC6D5B3}" presName="dummyNode1" presStyleLbl="node1" presStyleIdx="1" presStyleCnt="5"/>
      <dgm:spPr/>
    </dgm:pt>
    <dgm:pt modelId="{3FB82B63-EB6B-4F63-A07F-C86B62601583}" type="pres">
      <dgm:prSet presAssocID="{AD641B9F-4706-4D20-9ED4-C8D6AAC6D5B3}" presName="childNode1" presStyleLbl="bgAcc1" presStyleIdx="2" presStyleCnt="5">
        <dgm:presLayoutVars>
          <dgm:bulletEnabled val="1"/>
        </dgm:presLayoutVars>
      </dgm:prSet>
      <dgm:spPr>
        <a:blipFill rotWithShape="0">
          <a:blip xmlns:r="http://schemas.openxmlformats.org/officeDocument/2006/relationships" r:embed="rId2"/>
          <a:stretch>
            <a:fillRect/>
          </a:stretch>
        </a:blipFill>
      </dgm:spPr>
    </dgm:pt>
    <dgm:pt modelId="{91074BAF-56D6-4136-BBE7-FA311E231DE7}" type="pres">
      <dgm:prSet presAssocID="{AD641B9F-4706-4D20-9ED4-C8D6AAC6D5B3}" presName="childNode1tx" presStyleLbl="bgAcc1" presStyleIdx="2" presStyleCnt="5">
        <dgm:presLayoutVars>
          <dgm:bulletEnabled val="1"/>
        </dgm:presLayoutVars>
      </dgm:prSet>
      <dgm:spPr/>
    </dgm:pt>
    <dgm:pt modelId="{20A24911-3E13-4B25-BD0E-60B21547689B}" type="pres">
      <dgm:prSet presAssocID="{AD641B9F-4706-4D20-9ED4-C8D6AAC6D5B3}" presName="parentNode1" presStyleLbl="node1" presStyleIdx="2" presStyleCnt="5">
        <dgm:presLayoutVars>
          <dgm:chMax val="1"/>
          <dgm:bulletEnabled val="1"/>
        </dgm:presLayoutVars>
      </dgm:prSet>
      <dgm:spPr/>
      <dgm:t>
        <a:bodyPr/>
        <a:lstStyle/>
        <a:p>
          <a:endParaRPr lang="en-US"/>
        </a:p>
      </dgm:t>
    </dgm:pt>
    <dgm:pt modelId="{9834C824-A4FA-4401-8F28-925DA84D0707}" type="pres">
      <dgm:prSet presAssocID="{AD641B9F-4706-4D20-9ED4-C8D6AAC6D5B3}" presName="connSite1" presStyleCnt="0"/>
      <dgm:spPr/>
    </dgm:pt>
    <dgm:pt modelId="{797002FB-8F4C-4866-BDA0-A791C621F744}" type="pres">
      <dgm:prSet presAssocID="{57E18991-66AB-4C01-89FC-D7A3E03AD1DC}" presName="Name9" presStyleLbl="sibTrans2D1" presStyleIdx="2" presStyleCnt="4"/>
      <dgm:spPr/>
      <dgm:t>
        <a:bodyPr/>
        <a:lstStyle/>
        <a:p>
          <a:endParaRPr lang="en-US"/>
        </a:p>
      </dgm:t>
    </dgm:pt>
    <dgm:pt modelId="{2380815D-C4C7-4D64-A331-A2E6C1FF0C22}" type="pres">
      <dgm:prSet presAssocID="{2A3BC6B9-955D-4DD0-9BA4-033D414B5661}" presName="composite2" presStyleCnt="0"/>
      <dgm:spPr/>
    </dgm:pt>
    <dgm:pt modelId="{CFE8F18B-F1EA-446E-B044-90B085FA4EA2}" type="pres">
      <dgm:prSet presAssocID="{2A3BC6B9-955D-4DD0-9BA4-033D414B5661}" presName="dummyNode2" presStyleLbl="node1" presStyleIdx="2" presStyleCnt="5"/>
      <dgm:spPr/>
    </dgm:pt>
    <dgm:pt modelId="{58B6A5D1-E462-4D02-A820-88188D5B32C0}" type="pres">
      <dgm:prSet presAssocID="{2A3BC6B9-955D-4DD0-9BA4-033D414B5661}" presName="childNode2" presStyleLbl="bgAcc1" presStyleIdx="3" presStyleCnt="5">
        <dgm:presLayoutVars>
          <dgm:bulletEnabled val="1"/>
        </dgm:presLayoutVars>
      </dgm:prSet>
      <dgm:spPr>
        <a:blipFill rotWithShape="0">
          <a:blip xmlns:r="http://schemas.openxmlformats.org/officeDocument/2006/relationships" r:embed="rId3"/>
          <a:stretch>
            <a:fillRect/>
          </a:stretch>
        </a:blipFill>
      </dgm:spPr>
    </dgm:pt>
    <dgm:pt modelId="{59985822-FF2D-4667-B745-0A917468F5AE}" type="pres">
      <dgm:prSet presAssocID="{2A3BC6B9-955D-4DD0-9BA4-033D414B5661}" presName="childNode2tx" presStyleLbl="bgAcc1" presStyleIdx="3" presStyleCnt="5">
        <dgm:presLayoutVars>
          <dgm:bulletEnabled val="1"/>
        </dgm:presLayoutVars>
      </dgm:prSet>
      <dgm:spPr/>
    </dgm:pt>
    <dgm:pt modelId="{C9392B4D-3D9C-453A-A87E-CFAF820B0420}" type="pres">
      <dgm:prSet presAssocID="{2A3BC6B9-955D-4DD0-9BA4-033D414B5661}" presName="parentNode2" presStyleLbl="node1" presStyleIdx="3" presStyleCnt="5">
        <dgm:presLayoutVars>
          <dgm:chMax val="0"/>
          <dgm:bulletEnabled val="1"/>
        </dgm:presLayoutVars>
      </dgm:prSet>
      <dgm:spPr/>
      <dgm:t>
        <a:bodyPr/>
        <a:lstStyle/>
        <a:p>
          <a:endParaRPr lang="en-US"/>
        </a:p>
      </dgm:t>
    </dgm:pt>
    <dgm:pt modelId="{01957E55-7B48-44A3-916C-D69344BA65E3}" type="pres">
      <dgm:prSet presAssocID="{2A3BC6B9-955D-4DD0-9BA4-033D414B5661}" presName="connSite2" presStyleCnt="0"/>
      <dgm:spPr/>
    </dgm:pt>
    <dgm:pt modelId="{FF4B2CA2-B1DC-4787-9DFA-D5D6352A9EDF}" type="pres">
      <dgm:prSet presAssocID="{AF365EEF-0017-49AC-875D-FC9FCA9D9CE3}" presName="Name18" presStyleLbl="sibTrans2D1" presStyleIdx="3" presStyleCnt="4"/>
      <dgm:spPr/>
      <dgm:t>
        <a:bodyPr/>
        <a:lstStyle/>
        <a:p>
          <a:endParaRPr lang="en-US"/>
        </a:p>
      </dgm:t>
    </dgm:pt>
    <dgm:pt modelId="{72899A68-5FF3-4407-AC33-74FB39DD6FA9}" type="pres">
      <dgm:prSet presAssocID="{55A80CB6-464D-46B3-875D-17463821C0FF}" presName="composite1" presStyleCnt="0"/>
      <dgm:spPr/>
    </dgm:pt>
    <dgm:pt modelId="{F6D83090-7C8A-4DD0-A2CA-C1EDF50539D0}" type="pres">
      <dgm:prSet presAssocID="{55A80CB6-464D-46B3-875D-17463821C0FF}" presName="dummyNode1" presStyleLbl="node1" presStyleIdx="3" presStyleCnt="5"/>
      <dgm:spPr/>
    </dgm:pt>
    <dgm:pt modelId="{1513E064-FAE7-4C78-85FF-96C4B6988B95}" type="pres">
      <dgm:prSet presAssocID="{55A80CB6-464D-46B3-875D-17463821C0FF}" presName="childNode1" presStyleLbl="bgAcc1" presStyleIdx="4" presStyleCnt="5">
        <dgm:presLayoutVars>
          <dgm:bulletEnabled val="1"/>
        </dgm:presLayoutVars>
      </dgm:prSet>
      <dgm:spPr>
        <a:blipFill rotWithShape="0">
          <a:blip xmlns:r="http://schemas.openxmlformats.org/officeDocument/2006/relationships" r:embed="rId4"/>
          <a:stretch>
            <a:fillRect/>
          </a:stretch>
        </a:blipFill>
      </dgm:spPr>
    </dgm:pt>
    <dgm:pt modelId="{FAFB6923-0647-4C78-9F68-4DFD63AF5261}" type="pres">
      <dgm:prSet presAssocID="{55A80CB6-464D-46B3-875D-17463821C0FF}" presName="childNode1tx" presStyleLbl="bgAcc1" presStyleIdx="4" presStyleCnt="5">
        <dgm:presLayoutVars>
          <dgm:bulletEnabled val="1"/>
        </dgm:presLayoutVars>
      </dgm:prSet>
      <dgm:spPr/>
    </dgm:pt>
    <dgm:pt modelId="{18A1D5A2-22E2-4416-843F-69D41A844626}" type="pres">
      <dgm:prSet presAssocID="{55A80CB6-464D-46B3-875D-17463821C0FF}" presName="parentNode1" presStyleLbl="node1" presStyleIdx="4" presStyleCnt="5">
        <dgm:presLayoutVars>
          <dgm:chMax val="1"/>
          <dgm:bulletEnabled val="1"/>
        </dgm:presLayoutVars>
      </dgm:prSet>
      <dgm:spPr/>
      <dgm:t>
        <a:bodyPr/>
        <a:lstStyle/>
        <a:p>
          <a:endParaRPr lang="en-US"/>
        </a:p>
      </dgm:t>
    </dgm:pt>
    <dgm:pt modelId="{9A215934-7DB4-40FC-996D-FF12A0F169FF}" type="pres">
      <dgm:prSet presAssocID="{55A80CB6-464D-46B3-875D-17463821C0FF}" presName="connSite1" presStyleCnt="0"/>
      <dgm:spPr/>
    </dgm:pt>
  </dgm:ptLst>
  <dgm:cxnLst>
    <dgm:cxn modelId="{725DCCB0-C841-4065-B986-E51A4218117D}" srcId="{A038A73B-DDEF-4132-B5AD-CDD164E0896E}" destId="{2A3BC6B9-955D-4DD0-9BA4-033D414B5661}" srcOrd="3" destOrd="0" parTransId="{B43CF688-1C57-48E5-B802-2F820FEF2B27}" sibTransId="{AF365EEF-0017-49AC-875D-FC9FCA9D9CE3}"/>
    <dgm:cxn modelId="{B8A01126-0141-4688-90CA-B56AEB0419E5}" srcId="{A038A73B-DDEF-4132-B5AD-CDD164E0896E}" destId="{2F06E3D3-B75C-4CC7-BAFE-11D8F1034ED1}" srcOrd="1" destOrd="0" parTransId="{D9E89E6D-FC0D-4EE0-8DA2-B06F0104851C}" sibTransId="{6BD65308-87D2-41BF-8088-1208B939E070}"/>
    <dgm:cxn modelId="{EE374395-D6C9-4ED7-80AC-AB937F3A65A7}" type="presOf" srcId="{AD641B9F-4706-4D20-9ED4-C8D6AAC6D5B3}" destId="{20A24911-3E13-4B25-BD0E-60B21547689B}" srcOrd="0" destOrd="0" presId="urn:microsoft.com/office/officeart/2005/8/layout/hProcess4"/>
    <dgm:cxn modelId="{D5E805CA-A2D6-4035-BC1B-5E7F1F64FE96}" srcId="{A038A73B-DDEF-4132-B5AD-CDD164E0896E}" destId="{AD641B9F-4706-4D20-9ED4-C8D6AAC6D5B3}" srcOrd="2" destOrd="0" parTransId="{D7A6890A-797C-43C7-9A43-E9278C6AB595}" sibTransId="{57E18991-66AB-4C01-89FC-D7A3E03AD1DC}"/>
    <dgm:cxn modelId="{A8B1A660-FFBE-47BD-8AF2-3F2A945BDAAF}" srcId="{A038A73B-DDEF-4132-B5AD-CDD164E0896E}" destId="{55A80CB6-464D-46B3-875D-17463821C0FF}" srcOrd="4" destOrd="0" parTransId="{82CCCF12-DB51-404E-A098-B9EBC6A1E9A7}" sibTransId="{F2909AB7-F800-49BD-A48A-C3E8B34C95E4}"/>
    <dgm:cxn modelId="{A5CFE83B-9059-40FB-9DE2-570E0267D5A1}" type="presOf" srcId="{A038A73B-DDEF-4132-B5AD-CDD164E0896E}" destId="{708CCD0F-0639-4509-B647-E858FBC6341A}" srcOrd="0" destOrd="0" presId="urn:microsoft.com/office/officeart/2005/8/layout/hProcess4"/>
    <dgm:cxn modelId="{AE92D048-DB4E-416E-A055-9FE6D3460747}" type="presOf" srcId="{57E18991-66AB-4C01-89FC-D7A3E03AD1DC}" destId="{797002FB-8F4C-4866-BDA0-A791C621F744}" srcOrd="0" destOrd="0" presId="urn:microsoft.com/office/officeart/2005/8/layout/hProcess4"/>
    <dgm:cxn modelId="{D94AC15E-8F01-489F-91E5-B6EBEC7DF684}" type="presOf" srcId="{AF365EEF-0017-49AC-875D-FC9FCA9D9CE3}" destId="{FF4B2CA2-B1DC-4787-9DFA-D5D6352A9EDF}" srcOrd="0" destOrd="0" presId="urn:microsoft.com/office/officeart/2005/8/layout/hProcess4"/>
    <dgm:cxn modelId="{8E611427-1B53-4FAE-BC9E-55C4C2CD599E}" type="presOf" srcId="{6BD65308-87D2-41BF-8088-1208B939E070}" destId="{FDB7A789-400F-4451-B04C-E8A41E849EAF}" srcOrd="0" destOrd="0" presId="urn:microsoft.com/office/officeart/2005/8/layout/hProcess4"/>
    <dgm:cxn modelId="{D76856D0-C63B-47EE-AB9D-30C7E0B816A6}" type="presOf" srcId="{2F06E3D3-B75C-4CC7-BAFE-11D8F1034ED1}" destId="{C42795EA-E6D8-4EBC-86B3-153FD373D072}" srcOrd="0" destOrd="0" presId="urn:microsoft.com/office/officeart/2005/8/layout/hProcess4"/>
    <dgm:cxn modelId="{E26FF2AA-97E4-4A23-802C-8D88C3184BB3}" type="presOf" srcId="{55A80CB6-464D-46B3-875D-17463821C0FF}" destId="{18A1D5A2-22E2-4416-843F-69D41A844626}" srcOrd="0" destOrd="0" presId="urn:microsoft.com/office/officeart/2005/8/layout/hProcess4"/>
    <dgm:cxn modelId="{DC1A3294-82B2-4B91-A81C-FCF663286BE5}" type="presOf" srcId="{2A3BC6B9-955D-4DD0-9BA4-033D414B5661}" destId="{C9392B4D-3D9C-453A-A87E-CFAF820B0420}" srcOrd="0" destOrd="0" presId="urn:microsoft.com/office/officeart/2005/8/layout/hProcess4"/>
    <dgm:cxn modelId="{6B4119DC-3823-4C87-ADB3-C7357E5B2D57}" type="presOf" srcId="{01CF9242-6B77-42D4-A667-7B930DE4ADEE}" destId="{465EE384-D17C-4284-A4CB-B71244B85ADC}" srcOrd="0" destOrd="0" presId="urn:microsoft.com/office/officeart/2005/8/layout/hProcess4"/>
    <dgm:cxn modelId="{94BC24BD-A1F3-4F6D-9AB7-3550C34EE7E8}" type="presOf" srcId="{E4B6000F-4838-4852-A443-B2F54E674EEF}" destId="{77021206-4E69-4596-B26F-FB286767CC2B}" srcOrd="0" destOrd="0" presId="urn:microsoft.com/office/officeart/2005/8/layout/hProcess4"/>
    <dgm:cxn modelId="{63473B96-EFBB-49DC-9075-01FC32B3464D}" srcId="{A038A73B-DDEF-4132-B5AD-CDD164E0896E}" destId="{E4B6000F-4838-4852-A443-B2F54E674EEF}" srcOrd="0" destOrd="0" parTransId="{809CE9A6-32B1-42CB-8D18-1E9802FCC3EE}" sibTransId="{01CF9242-6B77-42D4-A667-7B930DE4ADEE}"/>
    <dgm:cxn modelId="{0C02D501-F0FA-49EE-BEDC-07941B36F40E}" type="presParOf" srcId="{708CCD0F-0639-4509-B647-E858FBC6341A}" destId="{D75232F2-AE52-49C4-BEC3-FEF0A987D73F}" srcOrd="0" destOrd="0" presId="urn:microsoft.com/office/officeart/2005/8/layout/hProcess4"/>
    <dgm:cxn modelId="{AA2233EB-1CE8-42D0-BEB6-AB8D96E4AC54}" type="presParOf" srcId="{708CCD0F-0639-4509-B647-E858FBC6341A}" destId="{E2E23622-72A5-46D6-9654-145AEB508023}" srcOrd="1" destOrd="0" presId="urn:microsoft.com/office/officeart/2005/8/layout/hProcess4"/>
    <dgm:cxn modelId="{8C41C2EA-48B9-4C78-A730-15F7C3A06BC0}" type="presParOf" srcId="{708CCD0F-0639-4509-B647-E858FBC6341A}" destId="{00BACCB0-686B-478D-8C44-77A587B13DC9}" srcOrd="2" destOrd="0" presId="urn:microsoft.com/office/officeart/2005/8/layout/hProcess4"/>
    <dgm:cxn modelId="{99FF8D22-E070-438A-B6BC-A57AC3FE26E0}" type="presParOf" srcId="{00BACCB0-686B-478D-8C44-77A587B13DC9}" destId="{002E4245-01A9-48D6-941B-59833431B0FA}" srcOrd="0" destOrd="0" presId="urn:microsoft.com/office/officeart/2005/8/layout/hProcess4"/>
    <dgm:cxn modelId="{4FBC1649-B98D-40F4-AA19-77CEB2EF6948}" type="presParOf" srcId="{002E4245-01A9-48D6-941B-59833431B0FA}" destId="{80DEAE70-4667-4EE2-980D-64B89D922FBA}" srcOrd="0" destOrd="0" presId="urn:microsoft.com/office/officeart/2005/8/layout/hProcess4"/>
    <dgm:cxn modelId="{E63DAECC-4D06-49F2-9C7F-FD52EBD49880}" type="presParOf" srcId="{002E4245-01A9-48D6-941B-59833431B0FA}" destId="{04A13D55-47BA-48AB-8E2D-F67BC6605E0E}" srcOrd="1" destOrd="0" presId="urn:microsoft.com/office/officeart/2005/8/layout/hProcess4"/>
    <dgm:cxn modelId="{8BAA2B40-B288-4DB5-A848-A660558CCC93}" type="presParOf" srcId="{002E4245-01A9-48D6-941B-59833431B0FA}" destId="{B57568CB-1B4B-4D9C-9119-ED3F0DE8C24D}" srcOrd="2" destOrd="0" presId="urn:microsoft.com/office/officeart/2005/8/layout/hProcess4"/>
    <dgm:cxn modelId="{3B4AF737-CA41-482B-AE96-0C4DE8693060}" type="presParOf" srcId="{002E4245-01A9-48D6-941B-59833431B0FA}" destId="{77021206-4E69-4596-B26F-FB286767CC2B}" srcOrd="3" destOrd="0" presId="urn:microsoft.com/office/officeart/2005/8/layout/hProcess4"/>
    <dgm:cxn modelId="{142B5D32-741B-41D4-87A3-BE74BDA2D1A6}" type="presParOf" srcId="{002E4245-01A9-48D6-941B-59833431B0FA}" destId="{E61940EB-49CB-4D75-A0E5-C3E3DAF42F86}" srcOrd="4" destOrd="0" presId="urn:microsoft.com/office/officeart/2005/8/layout/hProcess4"/>
    <dgm:cxn modelId="{FC5BF3A5-514A-44B3-AA07-EF09392629B8}" type="presParOf" srcId="{00BACCB0-686B-478D-8C44-77A587B13DC9}" destId="{465EE384-D17C-4284-A4CB-B71244B85ADC}" srcOrd="1" destOrd="0" presId="urn:microsoft.com/office/officeart/2005/8/layout/hProcess4"/>
    <dgm:cxn modelId="{EE3F6224-254D-458F-B8DD-843EE899D346}" type="presParOf" srcId="{00BACCB0-686B-478D-8C44-77A587B13DC9}" destId="{00A32506-66CA-47C5-A742-A1E0EECE05D5}" srcOrd="2" destOrd="0" presId="urn:microsoft.com/office/officeart/2005/8/layout/hProcess4"/>
    <dgm:cxn modelId="{9448ED79-E584-48BC-A3AD-3C5BCDB31728}" type="presParOf" srcId="{00A32506-66CA-47C5-A742-A1E0EECE05D5}" destId="{79AAAE69-062E-49DD-9C13-893F15722B45}" srcOrd="0" destOrd="0" presId="urn:microsoft.com/office/officeart/2005/8/layout/hProcess4"/>
    <dgm:cxn modelId="{29E5E0D4-9EB3-49F8-88C5-E32F504DA413}" type="presParOf" srcId="{00A32506-66CA-47C5-A742-A1E0EECE05D5}" destId="{B90CF5A0-2557-4C68-A4A1-96EFB8BD7437}" srcOrd="1" destOrd="0" presId="urn:microsoft.com/office/officeart/2005/8/layout/hProcess4"/>
    <dgm:cxn modelId="{3784BBE7-2888-417D-AAF7-F0D761F5A114}" type="presParOf" srcId="{00A32506-66CA-47C5-A742-A1E0EECE05D5}" destId="{2A84A4A3-7AE3-49CA-8B0C-0004909B493E}" srcOrd="2" destOrd="0" presId="urn:microsoft.com/office/officeart/2005/8/layout/hProcess4"/>
    <dgm:cxn modelId="{9560911A-E300-4427-85C6-E01672673538}" type="presParOf" srcId="{00A32506-66CA-47C5-A742-A1E0EECE05D5}" destId="{C42795EA-E6D8-4EBC-86B3-153FD373D072}" srcOrd="3" destOrd="0" presId="urn:microsoft.com/office/officeart/2005/8/layout/hProcess4"/>
    <dgm:cxn modelId="{58365397-8CDE-4ABA-B25C-BA796FBF55EB}" type="presParOf" srcId="{00A32506-66CA-47C5-A742-A1E0EECE05D5}" destId="{D2248FA4-268C-4F0F-8AF5-5BD869437E93}" srcOrd="4" destOrd="0" presId="urn:microsoft.com/office/officeart/2005/8/layout/hProcess4"/>
    <dgm:cxn modelId="{24ADE6A5-D929-4ACD-BE53-0B69E6D30874}" type="presParOf" srcId="{00BACCB0-686B-478D-8C44-77A587B13DC9}" destId="{FDB7A789-400F-4451-B04C-E8A41E849EAF}" srcOrd="3" destOrd="0" presId="urn:microsoft.com/office/officeart/2005/8/layout/hProcess4"/>
    <dgm:cxn modelId="{6D2ACCE8-E21C-44EE-9019-EBF2A8A421C3}" type="presParOf" srcId="{00BACCB0-686B-478D-8C44-77A587B13DC9}" destId="{170EABD5-B93F-4893-9178-196884482A71}" srcOrd="4" destOrd="0" presId="urn:microsoft.com/office/officeart/2005/8/layout/hProcess4"/>
    <dgm:cxn modelId="{3AC1F701-4463-4953-9C49-BAD304AD3F62}" type="presParOf" srcId="{170EABD5-B93F-4893-9178-196884482A71}" destId="{24E60E39-506E-4FD3-9035-12837F84794E}" srcOrd="0" destOrd="0" presId="urn:microsoft.com/office/officeart/2005/8/layout/hProcess4"/>
    <dgm:cxn modelId="{90B1E50C-BC21-4F62-8109-A5203CCF2464}" type="presParOf" srcId="{170EABD5-B93F-4893-9178-196884482A71}" destId="{3FB82B63-EB6B-4F63-A07F-C86B62601583}" srcOrd="1" destOrd="0" presId="urn:microsoft.com/office/officeart/2005/8/layout/hProcess4"/>
    <dgm:cxn modelId="{A0FDFCE5-B94A-406C-B338-D1E68FEB2E59}" type="presParOf" srcId="{170EABD5-B93F-4893-9178-196884482A71}" destId="{91074BAF-56D6-4136-BBE7-FA311E231DE7}" srcOrd="2" destOrd="0" presId="urn:microsoft.com/office/officeart/2005/8/layout/hProcess4"/>
    <dgm:cxn modelId="{E9DE749C-54AE-479E-AC93-4F2AE1B52D96}" type="presParOf" srcId="{170EABD5-B93F-4893-9178-196884482A71}" destId="{20A24911-3E13-4B25-BD0E-60B21547689B}" srcOrd="3" destOrd="0" presId="urn:microsoft.com/office/officeart/2005/8/layout/hProcess4"/>
    <dgm:cxn modelId="{8AF9112F-40D3-4FE7-92A3-7B555989FADB}" type="presParOf" srcId="{170EABD5-B93F-4893-9178-196884482A71}" destId="{9834C824-A4FA-4401-8F28-925DA84D0707}" srcOrd="4" destOrd="0" presId="urn:microsoft.com/office/officeart/2005/8/layout/hProcess4"/>
    <dgm:cxn modelId="{96B68B33-C4E5-463A-9E8D-624C68033AAF}" type="presParOf" srcId="{00BACCB0-686B-478D-8C44-77A587B13DC9}" destId="{797002FB-8F4C-4866-BDA0-A791C621F744}" srcOrd="5" destOrd="0" presId="urn:microsoft.com/office/officeart/2005/8/layout/hProcess4"/>
    <dgm:cxn modelId="{9AC41A4E-AB94-4121-AD16-6943BBA78E97}" type="presParOf" srcId="{00BACCB0-686B-478D-8C44-77A587B13DC9}" destId="{2380815D-C4C7-4D64-A331-A2E6C1FF0C22}" srcOrd="6" destOrd="0" presId="urn:microsoft.com/office/officeart/2005/8/layout/hProcess4"/>
    <dgm:cxn modelId="{85F38C0B-C20D-44E1-B843-55A4F7AA1E28}" type="presParOf" srcId="{2380815D-C4C7-4D64-A331-A2E6C1FF0C22}" destId="{CFE8F18B-F1EA-446E-B044-90B085FA4EA2}" srcOrd="0" destOrd="0" presId="urn:microsoft.com/office/officeart/2005/8/layout/hProcess4"/>
    <dgm:cxn modelId="{7E84BA8B-A09F-4CF0-856E-1DFE0355DC6A}" type="presParOf" srcId="{2380815D-C4C7-4D64-A331-A2E6C1FF0C22}" destId="{58B6A5D1-E462-4D02-A820-88188D5B32C0}" srcOrd="1" destOrd="0" presId="urn:microsoft.com/office/officeart/2005/8/layout/hProcess4"/>
    <dgm:cxn modelId="{D93466F0-0F16-43DC-AC11-EB3557D520D6}" type="presParOf" srcId="{2380815D-C4C7-4D64-A331-A2E6C1FF0C22}" destId="{59985822-FF2D-4667-B745-0A917468F5AE}" srcOrd="2" destOrd="0" presId="urn:microsoft.com/office/officeart/2005/8/layout/hProcess4"/>
    <dgm:cxn modelId="{4B612759-D26D-4664-9A8A-A2C9BFBE3049}" type="presParOf" srcId="{2380815D-C4C7-4D64-A331-A2E6C1FF0C22}" destId="{C9392B4D-3D9C-453A-A87E-CFAF820B0420}" srcOrd="3" destOrd="0" presId="urn:microsoft.com/office/officeart/2005/8/layout/hProcess4"/>
    <dgm:cxn modelId="{008CD807-725B-4827-BA25-4D5A2678FD2F}" type="presParOf" srcId="{2380815D-C4C7-4D64-A331-A2E6C1FF0C22}" destId="{01957E55-7B48-44A3-916C-D69344BA65E3}" srcOrd="4" destOrd="0" presId="urn:microsoft.com/office/officeart/2005/8/layout/hProcess4"/>
    <dgm:cxn modelId="{5B868165-726C-46D2-A094-2836E4ADCF1D}" type="presParOf" srcId="{00BACCB0-686B-478D-8C44-77A587B13DC9}" destId="{FF4B2CA2-B1DC-4787-9DFA-D5D6352A9EDF}" srcOrd="7" destOrd="0" presId="urn:microsoft.com/office/officeart/2005/8/layout/hProcess4"/>
    <dgm:cxn modelId="{5A3B8D7D-9421-40EB-8AB1-50F1DBC1B21E}" type="presParOf" srcId="{00BACCB0-686B-478D-8C44-77A587B13DC9}" destId="{72899A68-5FF3-4407-AC33-74FB39DD6FA9}" srcOrd="8" destOrd="0" presId="urn:microsoft.com/office/officeart/2005/8/layout/hProcess4"/>
    <dgm:cxn modelId="{22CF4EFF-BB59-402D-A1A4-633ADA7359B0}" type="presParOf" srcId="{72899A68-5FF3-4407-AC33-74FB39DD6FA9}" destId="{F6D83090-7C8A-4DD0-A2CA-C1EDF50539D0}" srcOrd="0" destOrd="0" presId="urn:microsoft.com/office/officeart/2005/8/layout/hProcess4"/>
    <dgm:cxn modelId="{FE2D7162-91CF-4AED-BE7E-BA34562393AE}" type="presParOf" srcId="{72899A68-5FF3-4407-AC33-74FB39DD6FA9}" destId="{1513E064-FAE7-4C78-85FF-96C4B6988B95}" srcOrd="1" destOrd="0" presId="urn:microsoft.com/office/officeart/2005/8/layout/hProcess4"/>
    <dgm:cxn modelId="{DE47C1CF-9ABB-4E1F-8529-11A3578A9854}" type="presParOf" srcId="{72899A68-5FF3-4407-AC33-74FB39DD6FA9}" destId="{FAFB6923-0647-4C78-9F68-4DFD63AF5261}" srcOrd="2" destOrd="0" presId="urn:microsoft.com/office/officeart/2005/8/layout/hProcess4"/>
    <dgm:cxn modelId="{4A540553-CB04-42F2-B8D1-9BEF13636EB0}" type="presParOf" srcId="{72899A68-5FF3-4407-AC33-74FB39DD6FA9}" destId="{18A1D5A2-22E2-4416-843F-69D41A844626}" srcOrd="3" destOrd="0" presId="urn:microsoft.com/office/officeart/2005/8/layout/hProcess4"/>
    <dgm:cxn modelId="{18F34027-8920-470C-90C5-5969E265ED8E}" type="presParOf" srcId="{72899A68-5FF3-4407-AC33-74FB39DD6FA9}" destId="{9A215934-7DB4-40FC-996D-FF12A0F169F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38A73B-DDEF-4132-B5AD-CDD164E0896E}" type="doc">
      <dgm:prSet loTypeId="urn:microsoft.com/office/officeart/2005/8/layout/hProcess4" loCatId="process" qsTypeId="urn:microsoft.com/office/officeart/2005/8/quickstyle/simple2" qsCatId="simple" csTypeId="urn:microsoft.com/office/officeart/2005/8/colors/accent1_2" csCatId="accent1" phldr="1"/>
      <dgm:spPr/>
    </dgm:pt>
    <dgm:pt modelId="{2A3BC6B9-955D-4DD0-9BA4-033D414B5661}">
      <dgm:prSet phldrT="[Text]" custT="1"/>
      <dgm:spPr/>
      <dgm:t>
        <a:bodyPr/>
        <a:lstStyle/>
        <a:p>
          <a:r>
            <a:rPr lang="en-US" sz="1200" dirty="0" smtClean="0"/>
            <a:t>Collate Receipt and Monograph</a:t>
          </a:r>
          <a:endParaRPr lang="en-US" sz="1200" dirty="0"/>
        </a:p>
      </dgm:t>
    </dgm:pt>
    <dgm:pt modelId="{AF365EEF-0017-49AC-875D-FC9FCA9D9CE3}" type="sibTrans" cxnId="{725DCCB0-C841-4065-B986-E51A4218117D}">
      <dgm:prSet/>
      <dgm:spPr/>
      <dgm:t>
        <a:bodyPr/>
        <a:lstStyle/>
        <a:p>
          <a:endParaRPr lang="en-US"/>
        </a:p>
      </dgm:t>
    </dgm:pt>
    <dgm:pt modelId="{B43CF688-1C57-48E5-B802-2F820FEF2B27}" type="parTrans" cxnId="{725DCCB0-C841-4065-B986-E51A4218117D}">
      <dgm:prSet/>
      <dgm:spPr/>
      <dgm:t>
        <a:bodyPr/>
        <a:lstStyle/>
        <a:p>
          <a:endParaRPr lang="en-US"/>
        </a:p>
      </dgm:t>
    </dgm:pt>
    <dgm:pt modelId="{E4B6000F-4838-4852-A443-B2F54E674EEF}">
      <dgm:prSet phldrT="[Text]" custT="1"/>
      <dgm:spPr/>
      <dgm:t>
        <a:bodyPr/>
        <a:lstStyle/>
        <a:p>
          <a:r>
            <a:rPr lang="en-US" sz="1200" dirty="0" smtClean="0"/>
            <a:t>Scan the barcode on the vial label</a:t>
          </a:r>
          <a:endParaRPr lang="en-US" sz="1200" dirty="0"/>
        </a:p>
      </dgm:t>
    </dgm:pt>
    <dgm:pt modelId="{01CF9242-6B77-42D4-A667-7B930DE4ADEE}" type="sibTrans" cxnId="{63473B96-EFBB-49DC-9075-01FC32B3464D}">
      <dgm:prSet/>
      <dgm:spPr/>
      <dgm:t>
        <a:bodyPr/>
        <a:lstStyle/>
        <a:p>
          <a:endParaRPr lang="en-US"/>
        </a:p>
      </dgm:t>
    </dgm:pt>
    <dgm:pt modelId="{809CE9A6-32B1-42CB-8D18-1E9802FCC3EE}" type="parTrans" cxnId="{63473B96-EFBB-49DC-9075-01FC32B3464D}">
      <dgm:prSet/>
      <dgm:spPr/>
      <dgm:t>
        <a:bodyPr/>
        <a:lstStyle/>
        <a:p>
          <a:endParaRPr lang="en-US"/>
        </a:p>
      </dgm:t>
    </dgm:pt>
    <dgm:pt modelId="{2F06E3D3-B75C-4CC7-BAFE-11D8F1034ED1}">
      <dgm:prSet phldrT="[Text]" custT="1"/>
      <dgm:spPr/>
      <dgm:t>
        <a:bodyPr/>
        <a:lstStyle/>
        <a:p>
          <a:r>
            <a:rPr lang="en-US" sz="1200" dirty="0" smtClean="0"/>
            <a:t>Perform Product Check </a:t>
          </a:r>
          <a:endParaRPr lang="en-US" sz="1200" dirty="0"/>
        </a:p>
      </dgm:t>
    </dgm:pt>
    <dgm:pt modelId="{D9E89E6D-FC0D-4EE0-8DA2-B06F0104851C}" type="parTrans" cxnId="{B8A01126-0141-4688-90CA-B56AEB0419E5}">
      <dgm:prSet/>
      <dgm:spPr/>
      <dgm:t>
        <a:bodyPr/>
        <a:lstStyle/>
        <a:p>
          <a:endParaRPr lang="en-US"/>
        </a:p>
      </dgm:t>
    </dgm:pt>
    <dgm:pt modelId="{6BD65308-87D2-41BF-8088-1208B939E070}" type="sibTrans" cxnId="{B8A01126-0141-4688-90CA-B56AEB0419E5}">
      <dgm:prSet/>
      <dgm:spPr/>
      <dgm:t>
        <a:bodyPr/>
        <a:lstStyle/>
        <a:p>
          <a:endParaRPr lang="en-US"/>
        </a:p>
      </dgm:t>
    </dgm:pt>
    <dgm:pt modelId="{AD641B9F-4706-4D20-9ED4-C8D6AAC6D5B3}">
      <dgm:prSet phldrT="[Text]" custT="1"/>
      <dgm:spPr/>
      <dgm:t>
        <a:bodyPr/>
        <a:lstStyle/>
        <a:p>
          <a:r>
            <a:rPr lang="en-US" sz="1200" dirty="0" smtClean="0"/>
            <a:t>Click the Accept button</a:t>
          </a:r>
          <a:endParaRPr lang="en-US" sz="1200" dirty="0"/>
        </a:p>
      </dgm:t>
    </dgm:pt>
    <dgm:pt modelId="{D7A6890A-797C-43C7-9A43-E9278C6AB595}" type="parTrans" cxnId="{D5E805CA-A2D6-4035-BC1B-5E7F1F64FE96}">
      <dgm:prSet/>
      <dgm:spPr/>
      <dgm:t>
        <a:bodyPr/>
        <a:lstStyle/>
        <a:p>
          <a:endParaRPr lang="en-US"/>
        </a:p>
      </dgm:t>
    </dgm:pt>
    <dgm:pt modelId="{57E18991-66AB-4C01-89FC-D7A3E03AD1DC}" type="sibTrans" cxnId="{D5E805CA-A2D6-4035-BC1B-5E7F1F64FE96}">
      <dgm:prSet/>
      <dgm:spPr/>
      <dgm:t>
        <a:bodyPr/>
        <a:lstStyle/>
        <a:p>
          <a:endParaRPr lang="en-US"/>
        </a:p>
      </dgm:t>
    </dgm:pt>
    <dgm:pt modelId="{8E423F9D-CF62-4D52-AB66-CD74B1AAD617}" type="pres">
      <dgm:prSet presAssocID="{A038A73B-DDEF-4132-B5AD-CDD164E0896E}" presName="Name0" presStyleCnt="0">
        <dgm:presLayoutVars>
          <dgm:dir/>
          <dgm:animLvl val="lvl"/>
          <dgm:resizeHandles val="exact"/>
        </dgm:presLayoutVars>
      </dgm:prSet>
      <dgm:spPr/>
    </dgm:pt>
    <dgm:pt modelId="{D7CB4F20-EAFC-464E-A985-D2181EAF596D}" type="pres">
      <dgm:prSet presAssocID="{A038A73B-DDEF-4132-B5AD-CDD164E0896E}" presName="tSp" presStyleCnt="0"/>
      <dgm:spPr/>
    </dgm:pt>
    <dgm:pt modelId="{9A826ACB-EE73-433C-84B4-514233B93437}" type="pres">
      <dgm:prSet presAssocID="{A038A73B-DDEF-4132-B5AD-CDD164E0896E}" presName="bSp" presStyleCnt="0"/>
      <dgm:spPr/>
    </dgm:pt>
    <dgm:pt modelId="{6D7AF4AD-A79B-43C8-AB80-58CBCE500E75}" type="pres">
      <dgm:prSet presAssocID="{A038A73B-DDEF-4132-B5AD-CDD164E0896E}" presName="process" presStyleCnt="0"/>
      <dgm:spPr/>
    </dgm:pt>
    <dgm:pt modelId="{3272FAD8-F894-4234-8A48-FCD7339319B1}" type="pres">
      <dgm:prSet presAssocID="{E4B6000F-4838-4852-A443-B2F54E674EEF}" presName="composite1" presStyleCnt="0"/>
      <dgm:spPr/>
    </dgm:pt>
    <dgm:pt modelId="{33861555-D287-40DD-8046-315941F8003E}" type="pres">
      <dgm:prSet presAssocID="{E4B6000F-4838-4852-A443-B2F54E674EEF}" presName="dummyNode1" presStyleLbl="node1" presStyleIdx="0" presStyleCnt="4"/>
      <dgm:spPr/>
    </dgm:pt>
    <dgm:pt modelId="{18748D88-811A-4B15-A8F0-6102749D4445}" type="pres">
      <dgm:prSet presAssocID="{E4B6000F-4838-4852-A443-B2F54E674EEF}" presName="childNode1" presStyleLbl="bgAcc1" presStyleIdx="0" presStyleCnt="4">
        <dgm:presLayoutVars>
          <dgm:bulletEnabled val="1"/>
        </dgm:presLayoutVars>
      </dgm:prSet>
      <dgm:spPr>
        <a:blipFill rotWithShape="0">
          <a:blip xmlns:r="http://schemas.openxmlformats.org/officeDocument/2006/relationships" r:embed="rId1"/>
          <a:stretch>
            <a:fillRect/>
          </a:stretch>
        </a:blipFill>
      </dgm:spPr>
      <dgm:t>
        <a:bodyPr/>
        <a:lstStyle/>
        <a:p>
          <a:endParaRPr lang="en-US"/>
        </a:p>
      </dgm:t>
    </dgm:pt>
    <dgm:pt modelId="{2B0731E2-CE52-4AF0-9BC0-4818D4182119}" type="pres">
      <dgm:prSet presAssocID="{E4B6000F-4838-4852-A443-B2F54E674EEF}" presName="childNode1tx" presStyleLbl="bgAcc1" presStyleIdx="0" presStyleCnt="4">
        <dgm:presLayoutVars>
          <dgm:bulletEnabled val="1"/>
        </dgm:presLayoutVars>
      </dgm:prSet>
      <dgm:spPr/>
    </dgm:pt>
    <dgm:pt modelId="{D6ECD12B-41EC-4D9B-AF59-4FE34DBD4F85}" type="pres">
      <dgm:prSet presAssocID="{E4B6000F-4838-4852-A443-B2F54E674EEF}" presName="parentNode1" presStyleLbl="node1" presStyleIdx="0" presStyleCnt="4">
        <dgm:presLayoutVars>
          <dgm:chMax val="1"/>
          <dgm:bulletEnabled val="1"/>
        </dgm:presLayoutVars>
      </dgm:prSet>
      <dgm:spPr/>
      <dgm:t>
        <a:bodyPr/>
        <a:lstStyle/>
        <a:p>
          <a:endParaRPr lang="en-US"/>
        </a:p>
      </dgm:t>
    </dgm:pt>
    <dgm:pt modelId="{F7E81D1C-A875-4408-8C8B-5F8DCCD2DEC0}" type="pres">
      <dgm:prSet presAssocID="{E4B6000F-4838-4852-A443-B2F54E674EEF}" presName="connSite1" presStyleCnt="0"/>
      <dgm:spPr/>
    </dgm:pt>
    <dgm:pt modelId="{AF9528A9-CA7A-47E1-A0A3-23B618F9E51F}" type="pres">
      <dgm:prSet presAssocID="{01CF9242-6B77-42D4-A667-7B930DE4ADEE}" presName="Name9" presStyleLbl="sibTrans2D1" presStyleIdx="0" presStyleCnt="3"/>
      <dgm:spPr/>
      <dgm:t>
        <a:bodyPr/>
        <a:lstStyle/>
        <a:p>
          <a:endParaRPr lang="en-US"/>
        </a:p>
      </dgm:t>
    </dgm:pt>
    <dgm:pt modelId="{87DC8AA2-3F98-4BAD-9BBF-26BA82048717}" type="pres">
      <dgm:prSet presAssocID="{2F06E3D3-B75C-4CC7-BAFE-11D8F1034ED1}" presName="composite2" presStyleCnt="0"/>
      <dgm:spPr/>
    </dgm:pt>
    <dgm:pt modelId="{D917E0E9-A636-4CF0-B2B1-B6297B18C0FA}" type="pres">
      <dgm:prSet presAssocID="{2F06E3D3-B75C-4CC7-BAFE-11D8F1034ED1}" presName="dummyNode2" presStyleLbl="node1" presStyleIdx="0" presStyleCnt="4"/>
      <dgm:spPr/>
    </dgm:pt>
    <dgm:pt modelId="{F2E2CB89-D88B-4502-AA97-AA4D48C257E4}" type="pres">
      <dgm:prSet presAssocID="{2F06E3D3-B75C-4CC7-BAFE-11D8F1034ED1}" presName="childNode2" presStyleLbl="bgAcc1" presStyleIdx="1" presStyleCnt="4">
        <dgm:presLayoutVars>
          <dgm:bulletEnabled val="1"/>
        </dgm:presLayoutVars>
      </dgm:prSet>
      <dgm:spPr>
        <a:blipFill rotWithShape="0">
          <a:blip xmlns:r="http://schemas.openxmlformats.org/officeDocument/2006/relationships" r:embed="rId2"/>
          <a:stretch>
            <a:fillRect/>
          </a:stretch>
        </a:blipFill>
      </dgm:spPr>
    </dgm:pt>
    <dgm:pt modelId="{9A90552C-8E33-4B66-9515-803A05EB6FF1}" type="pres">
      <dgm:prSet presAssocID="{2F06E3D3-B75C-4CC7-BAFE-11D8F1034ED1}" presName="childNode2tx" presStyleLbl="bgAcc1" presStyleIdx="1" presStyleCnt="4">
        <dgm:presLayoutVars>
          <dgm:bulletEnabled val="1"/>
        </dgm:presLayoutVars>
      </dgm:prSet>
      <dgm:spPr/>
    </dgm:pt>
    <dgm:pt modelId="{59D1F2F5-517D-4435-B9E2-72D7A26EC346}" type="pres">
      <dgm:prSet presAssocID="{2F06E3D3-B75C-4CC7-BAFE-11D8F1034ED1}" presName="parentNode2" presStyleLbl="node1" presStyleIdx="1" presStyleCnt="4">
        <dgm:presLayoutVars>
          <dgm:chMax val="0"/>
          <dgm:bulletEnabled val="1"/>
        </dgm:presLayoutVars>
      </dgm:prSet>
      <dgm:spPr/>
      <dgm:t>
        <a:bodyPr/>
        <a:lstStyle/>
        <a:p>
          <a:endParaRPr lang="en-US"/>
        </a:p>
      </dgm:t>
    </dgm:pt>
    <dgm:pt modelId="{7BC0195F-086C-4A92-8771-CA07AA0E7FCB}" type="pres">
      <dgm:prSet presAssocID="{2F06E3D3-B75C-4CC7-BAFE-11D8F1034ED1}" presName="connSite2" presStyleCnt="0"/>
      <dgm:spPr/>
    </dgm:pt>
    <dgm:pt modelId="{AB59ECB2-F4F5-420F-B101-4C44368CD903}" type="pres">
      <dgm:prSet presAssocID="{6BD65308-87D2-41BF-8088-1208B939E070}" presName="Name18" presStyleLbl="sibTrans2D1" presStyleIdx="1" presStyleCnt="3"/>
      <dgm:spPr/>
      <dgm:t>
        <a:bodyPr/>
        <a:lstStyle/>
        <a:p>
          <a:endParaRPr lang="en-US"/>
        </a:p>
      </dgm:t>
    </dgm:pt>
    <dgm:pt modelId="{E14CF52E-A4D0-4C4C-AD8C-BA35D7A59A06}" type="pres">
      <dgm:prSet presAssocID="{AD641B9F-4706-4D20-9ED4-C8D6AAC6D5B3}" presName="composite1" presStyleCnt="0"/>
      <dgm:spPr/>
    </dgm:pt>
    <dgm:pt modelId="{EF5A5E65-3743-44C1-8CA1-99560AF4B834}" type="pres">
      <dgm:prSet presAssocID="{AD641B9F-4706-4D20-9ED4-C8D6AAC6D5B3}" presName="dummyNode1" presStyleLbl="node1" presStyleIdx="1" presStyleCnt="4"/>
      <dgm:spPr/>
    </dgm:pt>
    <dgm:pt modelId="{151CB372-32CE-4B3D-A52E-251761569397}" type="pres">
      <dgm:prSet presAssocID="{AD641B9F-4706-4D20-9ED4-C8D6AAC6D5B3}" presName="childNode1" presStyleLbl="bgAcc1" presStyleIdx="2" presStyleCnt="4">
        <dgm:presLayoutVars>
          <dgm:bulletEnabled val="1"/>
        </dgm:presLayoutVars>
      </dgm:prSet>
      <dgm:spPr>
        <a:blipFill rotWithShape="0">
          <a:blip xmlns:r="http://schemas.openxmlformats.org/officeDocument/2006/relationships" r:embed="rId3"/>
          <a:stretch>
            <a:fillRect/>
          </a:stretch>
        </a:blipFill>
      </dgm:spPr>
      <dgm:t>
        <a:bodyPr/>
        <a:lstStyle/>
        <a:p>
          <a:endParaRPr lang="en-US"/>
        </a:p>
      </dgm:t>
    </dgm:pt>
    <dgm:pt modelId="{BFCA3B27-1ADB-4E29-BDDC-0E3B3F3D5645}" type="pres">
      <dgm:prSet presAssocID="{AD641B9F-4706-4D20-9ED4-C8D6AAC6D5B3}" presName="childNode1tx" presStyleLbl="bgAcc1" presStyleIdx="2" presStyleCnt="4">
        <dgm:presLayoutVars>
          <dgm:bulletEnabled val="1"/>
        </dgm:presLayoutVars>
      </dgm:prSet>
      <dgm:spPr/>
    </dgm:pt>
    <dgm:pt modelId="{1366F5EC-DBC9-491A-8022-8B9AF3CBD277}" type="pres">
      <dgm:prSet presAssocID="{AD641B9F-4706-4D20-9ED4-C8D6AAC6D5B3}" presName="parentNode1" presStyleLbl="node1" presStyleIdx="2" presStyleCnt="4">
        <dgm:presLayoutVars>
          <dgm:chMax val="1"/>
          <dgm:bulletEnabled val="1"/>
        </dgm:presLayoutVars>
      </dgm:prSet>
      <dgm:spPr/>
      <dgm:t>
        <a:bodyPr/>
        <a:lstStyle/>
        <a:p>
          <a:endParaRPr lang="en-US"/>
        </a:p>
      </dgm:t>
    </dgm:pt>
    <dgm:pt modelId="{864623C9-D72F-4C25-992A-402EC9F77E83}" type="pres">
      <dgm:prSet presAssocID="{AD641B9F-4706-4D20-9ED4-C8D6AAC6D5B3}" presName="connSite1" presStyleCnt="0"/>
      <dgm:spPr/>
    </dgm:pt>
    <dgm:pt modelId="{FB1251A2-9240-4367-B45C-22DE5F1FBC22}" type="pres">
      <dgm:prSet presAssocID="{57E18991-66AB-4C01-89FC-D7A3E03AD1DC}" presName="Name9" presStyleLbl="sibTrans2D1" presStyleIdx="2" presStyleCnt="3"/>
      <dgm:spPr/>
      <dgm:t>
        <a:bodyPr/>
        <a:lstStyle/>
        <a:p>
          <a:endParaRPr lang="en-US"/>
        </a:p>
      </dgm:t>
    </dgm:pt>
    <dgm:pt modelId="{CC8E41F2-EAD8-4E6E-AD99-40ECFE70E767}" type="pres">
      <dgm:prSet presAssocID="{2A3BC6B9-955D-4DD0-9BA4-033D414B5661}" presName="composite2" presStyleCnt="0"/>
      <dgm:spPr/>
    </dgm:pt>
    <dgm:pt modelId="{11D174C5-3DF6-4DDB-BBE9-F0C2712D390E}" type="pres">
      <dgm:prSet presAssocID="{2A3BC6B9-955D-4DD0-9BA4-033D414B5661}" presName="dummyNode2" presStyleLbl="node1" presStyleIdx="2" presStyleCnt="4"/>
      <dgm:spPr/>
    </dgm:pt>
    <dgm:pt modelId="{591E10F3-6CC3-4B7B-ADDF-BADA1D8427ED}" type="pres">
      <dgm:prSet presAssocID="{2A3BC6B9-955D-4DD0-9BA4-033D414B5661}" presName="childNode2" presStyleLbl="bgAcc1" presStyleIdx="3" presStyleCnt="4">
        <dgm:presLayoutVars>
          <dgm:bulletEnabled val="1"/>
        </dgm:presLayoutVars>
      </dgm:prSet>
      <dgm:spPr>
        <a:blipFill rotWithShape="0">
          <a:blip xmlns:r="http://schemas.openxmlformats.org/officeDocument/2006/relationships" r:embed="rId4"/>
          <a:stretch>
            <a:fillRect/>
          </a:stretch>
        </a:blipFill>
      </dgm:spPr>
    </dgm:pt>
    <dgm:pt modelId="{D48FC5A7-6F26-4EA4-A849-A68E1191C0DF}" type="pres">
      <dgm:prSet presAssocID="{2A3BC6B9-955D-4DD0-9BA4-033D414B5661}" presName="childNode2tx" presStyleLbl="bgAcc1" presStyleIdx="3" presStyleCnt="4">
        <dgm:presLayoutVars>
          <dgm:bulletEnabled val="1"/>
        </dgm:presLayoutVars>
      </dgm:prSet>
      <dgm:spPr/>
    </dgm:pt>
    <dgm:pt modelId="{1EC679DE-EF43-4637-A325-5047E8F83417}" type="pres">
      <dgm:prSet presAssocID="{2A3BC6B9-955D-4DD0-9BA4-033D414B5661}" presName="parentNode2" presStyleLbl="node1" presStyleIdx="3" presStyleCnt="4">
        <dgm:presLayoutVars>
          <dgm:chMax val="0"/>
          <dgm:bulletEnabled val="1"/>
        </dgm:presLayoutVars>
      </dgm:prSet>
      <dgm:spPr/>
      <dgm:t>
        <a:bodyPr/>
        <a:lstStyle/>
        <a:p>
          <a:endParaRPr lang="en-US"/>
        </a:p>
      </dgm:t>
    </dgm:pt>
    <dgm:pt modelId="{2949DB78-8971-4D42-A3D7-9C7F6F5F4092}" type="pres">
      <dgm:prSet presAssocID="{2A3BC6B9-955D-4DD0-9BA4-033D414B5661}" presName="connSite2" presStyleCnt="0"/>
      <dgm:spPr/>
    </dgm:pt>
  </dgm:ptLst>
  <dgm:cxnLst>
    <dgm:cxn modelId="{195E894A-1D45-4CF7-B91F-D6999C775634}" type="presOf" srcId="{2A3BC6B9-955D-4DD0-9BA4-033D414B5661}" destId="{1EC679DE-EF43-4637-A325-5047E8F83417}" srcOrd="0" destOrd="0" presId="urn:microsoft.com/office/officeart/2005/8/layout/hProcess4"/>
    <dgm:cxn modelId="{E1DEB0F5-C319-4A2D-A66D-85BABC8E6913}" type="presOf" srcId="{57E18991-66AB-4C01-89FC-D7A3E03AD1DC}" destId="{FB1251A2-9240-4367-B45C-22DE5F1FBC22}" srcOrd="0" destOrd="0" presId="urn:microsoft.com/office/officeart/2005/8/layout/hProcess4"/>
    <dgm:cxn modelId="{96BC77E6-6D24-455C-AD8B-9864C940189B}" type="presOf" srcId="{01CF9242-6B77-42D4-A667-7B930DE4ADEE}" destId="{AF9528A9-CA7A-47E1-A0A3-23B618F9E51F}" srcOrd="0" destOrd="0" presId="urn:microsoft.com/office/officeart/2005/8/layout/hProcess4"/>
    <dgm:cxn modelId="{725DCCB0-C841-4065-B986-E51A4218117D}" srcId="{A038A73B-DDEF-4132-B5AD-CDD164E0896E}" destId="{2A3BC6B9-955D-4DD0-9BA4-033D414B5661}" srcOrd="3" destOrd="0" parTransId="{B43CF688-1C57-48E5-B802-2F820FEF2B27}" sibTransId="{AF365EEF-0017-49AC-875D-FC9FCA9D9CE3}"/>
    <dgm:cxn modelId="{B8A01126-0141-4688-90CA-B56AEB0419E5}" srcId="{A038A73B-DDEF-4132-B5AD-CDD164E0896E}" destId="{2F06E3D3-B75C-4CC7-BAFE-11D8F1034ED1}" srcOrd="1" destOrd="0" parTransId="{D9E89E6D-FC0D-4EE0-8DA2-B06F0104851C}" sibTransId="{6BD65308-87D2-41BF-8088-1208B939E070}"/>
    <dgm:cxn modelId="{3FA332BF-5DA3-4693-9E26-87221BE518AC}" type="presOf" srcId="{6BD65308-87D2-41BF-8088-1208B939E070}" destId="{AB59ECB2-F4F5-420F-B101-4C44368CD903}" srcOrd="0" destOrd="0" presId="urn:microsoft.com/office/officeart/2005/8/layout/hProcess4"/>
    <dgm:cxn modelId="{D5E805CA-A2D6-4035-BC1B-5E7F1F64FE96}" srcId="{A038A73B-DDEF-4132-B5AD-CDD164E0896E}" destId="{AD641B9F-4706-4D20-9ED4-C8D6AAC6D5B3}" srcOrd="2" destOrd="0" parTransId="{D7A6890A-797C-43C7-9A43-E9278C6AB595}" sibTransId="{57E18991-66AB-4C01-89FC-D7A3E03AD1DC}"/>
    <dgm:cxn modelId="{085110D0-67AF-4209-8ACD-4019294EBB6A}" type="presOf" srcId="{A038A73B-DDEF-4132-B5AD-CDD164E0896E}" destId="{8E423F9D-CF62-4D52-AB66-CD74B1AAD617}" srcOrd="0" destOrd="0" presId="urn:microsoft.com/office/officeart/2005/8/layout/hProcess4"/>
    <dgm:cxn modelId="{29C71391-8732-4909-89FB-E2BB4ED3010D}" type="presOf" srcId="{E4B6000F-4838-4852-A443-B2F54E674EEF}" destId="{D6ECD12B-41EC-4D9B-AF59-4FE34DBD4F85}" srcOrd="0" destOrd="0" presId="urn:microsoft.com/office/officeart/2005/8/layout/hProcess4"/>
    <dgm:cxn modelId="{F95B5F4C-BE7E-4F14-A6AF-5AEACE269BF2}" type="presOf" srcId="{AD641B9F-4706-4D20-9ED4-C8D6AAC6D5B3}" destId="{1366F5EC-DBC9-491A-8022-8B9AF3CBD277}" srcOrd="0" destOrd="0" presId="urn:microsoft.com/office/officeart/2005/8/layout/hProcess4"/>
    <dgm:cxn modelId="{76A15F19-C3D3-456B-8402-2C64442ECA6D}" type="presOf" srcId="{2F06E3D3-B75C-4CC7-BAFE-11D8F1034ED1}" destId="{59D1F2F5-517D-4435-B9E2-72D7A26EC346}" srcOrd="0" destOrd="0" presId="urn:microsoft.com/office/officeart/2005/8/layout/hProcess4"/>
    <dgm:cxn modelId="{63473B96-EFBB-49DC-9075-01FC32B3464D}" srcId="{A038A73B-DDEF-4132-B5AD-CDD164E0896E}" destId="{E4B6000F-4838-4852-A443-B2F54E674EEF}" srcOrd="0" destOrd="0" parTransId="{809CE9A6-32B1-42CB-8D18-1E9802FCC3EE}" sibTransId="{01CF9242-6B77-42D4-A667-7B930DE4ADEE}"/>
    <dgm:cxn modelId="{9C39A39E-5A35-432F-A81B-FA4A950DEF4F}" type="presParOf" srcId="{8E423F9D-CF62-4D52-AB66-CD74B1AAD617}" destId="{D7CB4F20-EAFC-464E-A985-D2181EAF596D}" srcOrd="0" destOrd="0" presId="urn:microsoft.com/office/officeart/2005/8/layout/hProcess4"/>
    <dgm:cxn modelId="{FCE5FA91-2EB1-44A0-9C7D-DC6055A1389B}" type="presParOf" srcId="{8E423F9D-CF62-4D52-AB66-CD74B1AAD617}" destId="{9A826ACB-EE73-433C-84B4-514233B93437}" srcOrd="1" destOrd="0" presId="urn:microsoft.com/office/officeart/2005/8/layout/hProcess4"/>
    <dgm:cxn modelId="{7B7C4170-5543-4A90-AF88-BD323A46821F}" type="presParOf" srcId="{8E423F9D-CF62-4D52-AB66-CD74B1AAD617}" destId="{6D7AF4AD-A79B-43C8-AB80-58CBCE500E75}" srcOrd="2" destOrd="0" presId="urn:microsoft.com/office/officeart/2005/8/layout/hProcess4"/>
    <dgm:cxn modelId="{59B20CBE-A0CF-4C40-AD3E-51B4193FADF4}" type="presParOf" srcId="{6D7AF4AD-A79B-43C8-AB80-58CBCE500E75}" destId="{3272FAD8-F894-4234-8A48-FCD7339319B1}" srcOrd="0" destOrd="0" presId="urn:microsoft.com/office/officeart/2005/8/layout/hProcess4"/>
    <dgm:cxn modelId="{E634B12A-0835-4F83-835E-A521425E5305}" type="presParOf" srcId="{3272FAD8-F894-4234-8A48-FCD7339319B1}" destId="{33861555-D287-40DD-8046-315941F8003E}" srcOrd="0" destOrd="0" presId="urn:microsoft.com/office/officeart/2005/8/layout/hProcess4"/>
    <dgm:cxn modelId="{71D6284C-FD0C-467C-ADB3-BFEF7EFE0885}" type="presParOf" srcId="{3272FAD8-F894-4234-8A48-FCD7339319B1}" destId="{18748D88-811A-4B15-A8F0-6102749D4445}" srcOrd="1" destOrd="0" presId="urn:microsoft.com/office/officeart/2005/8/layout/hProcess4"/>
    <dgm:cxn modelId="{698FC9BB-6354-4C3F-8453-0BA375508CF1}" type="presParOf" srcId="{3272FAD8-F894-4234-8A48-FCD7339319B1}" destId="{2B0731E2-CE52-4AF0-9BC0-4818D4182119}" srcOrd="2" destOrd="0" presId="urn:microsoft.com/office/officeart/2005/8/layout/hProcess4"/>
    <dgm:cxn modelId="{813E2046-61B2-4808-A919-FB2454C71E72}" type="presParOf" srcId="{3272FAD8-F894-4234-8A48-FCD7339319B1}" destId="{D6ECD12B-41EC-4D9B-AF59-4FE34DBD4F85}" srcOrd="3" destOrd="0" presId="urn:microsoft.com/office/officeart/2005/8/layout/hProcess4"/>
    <dgm:cxn modelId="{431DAAC5-5B20-400A-883A-2ABF53E2CB67}" type="presParOf" srcId="{3272FAD8-F894-4234-8A48-FCD7339319B1}" destId="{F7E81D1C-A875-4408-8C8B-5F8DCCD2DEC0}" srcOrd="4" destOrd="0" presId="urn:microsoft.com/office/officeart/2005/8/layout/hProcess4"/>
    <dgm:cxn modelId="{318D2849-56CC-42A3-967C-DA962EEA7E05}" type="presParOf" srcId="{6D7AF4AD-A79B-43C8-AB80-58CBCE500E75}" destId="{AF9528A9-CA7A-47E1-A0A3-23B618F9E51F}" srcOrd="1" destOrd="0" presId="urn:microsoft.com/office/officeart/2005/8/layout/hProcess4"/>
    <dgm:cxn modelId="{E3570AD0-0A22-4473-B6FE-629736563DD3}" type="presParOf" srcId="{6D7AF4AD-A79B-43C8-AB80-58CBCE500E75}" destId="{87DC8AA2-3F98-4BAD-9BBF-26BA82048717}" srcOrd="2" destOrd="0" presId="urn:microsoft.com/office/officeart/2005/8/layout/hProcess4"/>
    <dgm:cxn modelId="{5CCECA43-8280-4B14-84F7-E1CE5BA20635}" type="presParOf" srcId="{87DC8AA2-3F98-4BAD-9BBF-26BA82048717}" destId="{D917E0E9-A636-4CF0-B2B1-B6297B18C0FA}" srcOrd="0" destOrd="0" presId="urn:microsoft.com/office/officeart/2005/8/layout/hProcess4"/>
    <dgm:cxn modelId="{98A9AA0D-1F0C-4760-BF37-0CF3768C9F65}" type="presParOf" srcId="{87DC8AA2-3F98-4BAD-9BBF-26BA82048717}" destId="{F2E2CB89-D88B-4502-AA97-AA4D48C257E4}" srcOrd="1" destOrd="0" presId="urn:microsoft.com/office/officeart/2005/8/layout/hProcess4"/>
    <dgm:cxn modelId="{BCEED97D-D75F-48EF-B3F6-5ECA5BB9744B}" type="presParOf" srcId="{87DC8AA2-3F98-4BAD-9BBF-26BA82048717}" destId="{9A90552C-8E33-4B66-9515-803A05EB6FF1}" srcOrd="2" destOrd="0" presId="urn:microsoft.com/office/officeart/2005/8/layout/hProcess4"/>
    <dgm:cxn modelId="{2247F7B7-B1D9-4BA4-A281-6F8C275F6701}" type="presParOf" srcId="{87DC8AA2-3F98-4BAD-9BBF-26BA82048717}" destId="{59D1F2F5-517D-4435-B9E2-72D7A26EC346}" srcOrd="3" destOrd="0" presId="urn:microsoft.com/office/officeart/2005/8/layout/hProcess4"/>
    <dgm:cxn modelId="{0D386716-2554-49B7-8275-474096254516}" type="presParOf" srcId="{87DC8AA2-3F98-4BAD-9BBF-26BA82048717}" destId="{7BC0195F-086C-4A92-8771-CA07AA0E7FCB}" srcOrd="4" destOrd="0" presId="urn:microsoft.com/office/officeart/2005/8/layout/hProcess4"/>
    <dgm:cxn modelId="{B724492E-0CC8-4396-9302-04C7903A857F}" type="presParOf" srcId="{6D7AF4AD-A79B-43C8-AB80-58CBCE500E75}" destId="{AB59ECB2-F4F5-420F-B101-4C44368CD903}" srcOrd="3" destOrd="0" presId="urn:microsoft.com/office/officeart/2005/8/layout/hProcess4"/>
    <dgm:cxn modelId="{9D1B5411-25B5-4D62-A791-1F7D7F324E78}" type="presParOf" srcId="{6D7AF4AD-A79B-43C8-AB80-58CBCE500E75}" destId="{E14CF52E-A4D0-4C4C-AD8C-BA35D7A59A06}" srcOrd="4" destOrd="0" presId="urn:microsoft.com/office/officeart/2005/8/layout/hProcess4"/>
    <dgm:cxn modelId="{990629CA-01BA-42B7-B05D-09F7254309F9}" type="presParOf" srcId="{E14CF52E-A4D0-4C4C-AD8C-BA35D7A59A06}" destId="{EF5A5E65-3743-44C1-8CA1-99560AF4B834}" srcOrd="0" destOrd="0" presId="urn:microsoft.com/office/officeart/2005/8/layout/hProcess4"/>
    <dgm:cxn modelId="{370EE880-07C2-4C10-865D-4EF5D6D7A56F}" type="presParOf" srcId="{E14CF52E-A4D0-4C4C-AD8C-BA35D7A59A06}" destId="{151CB372-32CE-4B3D-A52E-251761569397}" srcOrd="1" destOrd="0" presId="urn:microsoft.com/office/officeart/2005/8/layout/hProcess4"/>
    <dgm:cxn modelId="{083CDA5A-EECD-46B2-B796-9BFF1177A302}" type="presParOf" srcId="{E14CF52E-A4D0-4C4C-AD8C-BA35D7A59A06}" destId="{BFCA3B27-1ADB-4E29-BDDC-0E3B3F3D5645}" srcOrd="2" destOrd="0" presId="urn:microsoft.com/office/officeart/2005/8/layout/hProcess4"/>
    <dgm:cxn modelId="{3D8D81C3-FC60-46DD-809E-A1D686AB1F66}" type="presParOf" srcId="{E14CF52E-A4D0-4C4C-AD8C-BA35D7A59A06}" destId="{1366F5EC-DBC9-491A-8022-8B9AF3CBD277}" srcOrd="3" destOrd="0" presId="urn:microsoft.com/office/officeart/2005/8/layout/hProcess4"/>
    <dgm:cxn modelId="{82489BFD-B969-4D6A-AB7B-73AE3470EDAF}" type="presParOf" srcId="{E14CF52E-A4D0-4C4C-AD8C-BA35D7A59A06}" destId="{864623C9-D72F-4C25-992A-402EC9F77E83}" srcOrd="4" destOrd="0" presId="urn:microsoft.com/office/officeart/2005/8/layout/hProcess4"/>
    <dgm:cxn modelId="{C694D6FB-5EB9-4715-A121-5C5BF9D0918E}" type="presParOf" srcId="{6D7AF4AD-A79B-43C8-AB80-58CBCE500E75}" destId="{FB1251A2-9240-4367-B45C-22DE5F1FBC22}" srcOrd="5" destOrd="0" presId="urn:microsoft.com/office/officeart/2005/8/layout/hProcess4"/>
    <dgm:cxn modelId="{79F9A08C-56DB-48C9-8302-0061BDCBB424}" type="presParOf" srcId="{6D7AF4AD-A79B-43C8-AB80-58CBCE500E75}" destId="{CC8E41F2-EAD8-4E6E-AD99-40ECFE70E767}" srcOrd="6" destOrd="0" presId="urn:microsoft.com/office/officeart/2005/8/layout/hProcess4"/>
    <dgm:cxn modelId="{5C4355C0-49EE-4D95-9FCD-1DC410825E04}" type="presParOf" srcId="{CC8E41F2-EAD8-4E6E-AD99-40ECFE70E767}" destId="{11D174C5-3DF6-4DDB-BBE9-F0C2712D390E}" srcOrd="0" destOrd="0" presId="urn:microsoft.com/office/officeart/2005/8/layout/hProcess4"/>
    <dgm:cxn modelId="{4CB565C1-56D8-40CB-873F-F394383F8829}" type="presParOf" srcId="{CC8E41F2-EAD8-4E6E-AD99-40ECFE70E767}" destId="{591E10F3-6CC3-4B7B-ADDF-BADA1D8427ED}" srcOrd="1" destOrd="0" presId="urn:microsoft.com/office/officeart/2005/8/layout/hProcess4"/>
    <dgm:cxn modelId="{D03D0F3F-D39C-480C-8A9A-00499A0D8185}" type="presParOf" srcId="{CC8E41F2-EAD8-4E6E-AD99-40ECFE70E767}" destId="{D48FC5A7-6F26-4EA4-A849-A68E1191C0DF}" srcOrd="2" destOrd="0" presId="urn:microsoft.com/office/officeart/2005/8/layout/hProcess4"/>
    <dgm:cxn modelId="{75494560-9A94-4B6E-824D-070CDC1DF6C1}" type="presParOf" srcId="{CC8E41F2-EAD8-4E6E-AD99-40ECFE70E767}" destId="{1EC679DE-EF43-4637-A325-5047E8F83417}" srcOrd="3" destOrd="0" presId="urn:microsoft.com/office/officeart/2005/8/layout/hProcess4"/>
    <dgm:cxn modelId="{9534D21E-E667-4E75-A63F-B0DBDC601240}" type="presParOf" srcId="{CC8E41F2-EAD8-4E6E-AD99-40ECFE70E767}" destId="{2949DB78-8971-4D42-A3D7-9C7F6F5F409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AE83A-FC99-4993-9DF6-9428305060FC}">
      <dsp:nvSpPr>
        <dsp:cNvPr id="0" name=""/>
        <dsp:cNvSpPr/>
      </dsp:nvSpPr>
      <dsp:spPr>
        <a:xfrm>
          <a:off x="114849" y="1549790"/>
          <a:ext cx="1720781" cy="56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Search Patient</a:t>
          </a:r>
          <a:endParaRPr lang="en-US" sz="2200" kern="1200" dirty="0"/>
        </a:p>
      </dsp:txBody>
      <dsp:txXfrm>
        <a:off x="114849" y="1549790"/>
        <a:ext cx="1720781" cy="567075"/>
      </dsp:txXfrm>
    </dsp:sp>
    <dsp:sp modelId="{B102D357-4FC4-4647-8C65-34C40068CCC4}">
      <dsp:nvSpPr>
        <dsp:cNvPr id="0" name=""/>
        <dsp:cNvSpPr/>
      </dsp:nvSpPr>
      <dsp:spPr>
        <a:xfrm>
          <a:off x="112894" y="1377321"/>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A95A5-EBFE-4979-A62D-4D31BA0D1EA5}">
      <dsp:nvSpPr>
        <dsp:cNvPr id="0" name=""/>
        <dsp:cNvSpPr/>
      </dsp:nvSpPr>
      <dsp:spPr>
        <a:xfrm>
          <a:off x="208710" y="1185688"/>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C1546-64C8-4D8C-AC68-990DF35A64F0}">
      <dsp:nvSpPr>
        <dsp:cNvPr id="0" name=""/>
        <dsp:cNvSpPr/>
      </dsp:nvSpPr>
      <dsp:spPr>
        <a:xfrm>
          <a:off x="438669" y="1224015"/>
          <a:ext cx="215097" cy="2150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61E8A-6B2C-489D-800C-0E675D6744B7}">
      <dsp:nvSpPr>
        <dsp:cNvPr id="0" name=""/>
        <dsp:cNvSpPr/>
      </dsp:nvSpPr>
      <dsp:spPr>
        <a:xfrm>
          <a:off x="630302" y="1013219"/>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6E672-A4B4-4D15-89DF-3AA3F60D2AFF}">
      <dsp:nvSpPr>
        <dsp:cNvPr id="0" name=""/>
        <dsp:cNvSpPr/>
      </dsp:nvSpPr>
      <dsp:spPr>
        <a:xfrm>
          <a:off x="879424" y="936566"/>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7DD32-CBDD-4E53-AD36-28654F13247D}">
      <dsp:nvSpPr>
        <dsp:cNvPr id="0" name=""/>
        <dsp:cNvSpPr/>
      </dsp:nvSpPr>
      <dsp:spPr>
        <a:xfrm>
          <a:off x="1186036" y="1070709"/>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3B121-1190-4AD4-9EC0-78E1586865D4}">
      <dsp:nvSpPr>
        <dsp:cNvPr id="0" name=""/>
        <dsp:cNvSpPr/>
      </dsp:nvSpPr>
      <dsp:spPr>
        <a:xfrm>
          <a:off x="1377668" y="1166525"/>
          <a:ext cx="215097" cy="2150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1F2AD6-4472-43F3-8202-DC349782F553}">
      <dsp:nvSpPr>
        <dsp:cNvPr id="0" name=""/>
        <dsp:cNvSpPr/>
      </dsp:nvSpPr>
      <dsp:spPr>
        <a:xfrm>
          <a:off x="1645954" y="1377321"/>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43269F-81BE-492F-8138-AA6965EEB9F2}">
      <dsp:nvSpPr>
        <dsp:cNvPr id="0" name=""/>
        <dsp:cNvSpPr/>
      </dsp:nvSpPr>
      <dsp:spPr>
        <a:xfrm>
          <a:off x="1760934" y="1588117"/>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0B3BB4-A1FB-4BAC-84F6-C68CCD31ED6A}">
      <dsp:nvSpPr>
        <dsp:cNvPr id="0" name=""/>
        <dsp:cNvSpPr/>
      </dsp:nvSpPr>
      <dsp:spPr>
        <a:xfrm>
          <a:off x="764444" y="1185688"/>
          <a:ext cx="351978" cy="3519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7DA13-BC1F-4E7D-9E6E-812177986893}">
      <dsp:nvSpPr>
        <dsp:cNvPr id="0" name=""/>
        <dsp:cNvSpPr/>
      </dsp:nvSpPr>
      <dsp:spPr>
        <a:xfrm>
          <a:off x="17078" y="1913892"/>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284C1-74E7-4E08-A168-AA16BDFF40F1}">
      <dsp:nvSpPr>
        <dsp:cNvPr id="0" name=""/>
        <dsp:cNvSpPr/>
      </dsp:nvSpPr>
      <dsp:spPr>
        <a:xfrm>
          <a:off x="132057" y="2086361"/>
          <a:ext cx="215097" cy="2150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276959-E826-482B-8DD5-E6D388281B7C}">
      <dsp:nvSpPr>
        <dsp:cNvPr id="0" name=""/>
        <dsp:cNvSpPr/>
      </dsp:nvSpPr>
      <dsp:spPr>
        <a:xfrm>
          <a:off x="419506" y="2239667"/>
          <a:ext cx="312869" cy="3128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A6109-C935-4598-9281-F739F2C568E5}">
      <dsp:nvSpPr>
        <dsp:cNvPr id="0" name=""/>
        <dsp:cNvSpPr/>
      </dsp:nvSpPr>
      <dsp:spPr>
        <a:xfrm>
          <a:off x="821934" y="2488789"/>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98289-01AB-4614-98E1-9F04DD9C0330}">
      <dsp:nvSpPr>
        <dsp:cNvPr id="0" name=""/>
        <dsp:cNvSpPr/>
      </dsp:nvSpPr>
      <dsp:spPr>
        <a:xfrm>
          <a:off x="898587" y="2239667"/>
          <a:ext cx="215097" cy="2150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713C3-A348-4AD8-85FD-1F7064CEE7A5}">
      <dsp:nvSpPr>
        <dsp:cNvPr id="0" name=""/>
        <dsp:cNvSpPr/>
      </dsp:nvSpPr>
      <dsp:spPr>
        <a:xfrm>
          <a:off x="1090220" y="2507953"/>
          <a:ext cx="136880" cy="1368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5C4AC-3A28-46C4-B835-87BBD7CFFF50}">
      <dsp:nvSpPr>
        <dsp:cNvPr id="0" name=""/>
        <dsp:cNvSpPr/>
      </dsp:nvSpPr>
      <dsp:spPr>
        <a:xfrm>
          <a:off x="1262689" y="2201341"/>
          <a:ext cx="312869" cy="3128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856FC8-6664-4460-BB45-28BEDC81C533}">
      <dsp:nvSpPr>
        <dsp:cNvPr id="0" name=""/>
        <dsp:cNvSpPr/>
      </dsp:nvSpPr>
      <dsp:spPr>
        <a:xfrm>
          <a:off x="1684281" y="2124688"/>
          <a:ext cx="215097" cy="2150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0C551-EDC3-4173-9C2F-A2025AC430F3}">
      <dsp:nvSpPr>
        <dsp:cNvPr id="0" name=""/>
        <dsp:cNvSpPr/>
      </dsp:nvSpPr>
      <dsp:spPr>
        <a:xfrm>
          <a:off x="1899378" y="1223696"/>
          <a:ext cx="631711" cy="120600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2238AB-B1DB-495E-8041-09FFF494751C}">
      <dsp:nvSpPr>
        <dsp:cNvPr id="0" name=""/>
        <dsp:cNvSpPr/>
      </dsp:nvSpPr>
      <dsp:spPr>
        <a:xfrm>
          <a:off x="2531090" y="1224282"/>
          <a:ext cx="1722849" cy="120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Update &amp; Save details if required</a:t>
          </a:r>
          <a:endParaRPr lang="en-US" sz="2200" kern="1200" dirty="0"/>
        </a:p>
      </dsp:txBody>
      <dsp:txXfrm>
        <a:off x="2531090" y="1224282"/>
        <a:ext cx="1722849" cy="1205994"/>
      </dsp:txXfrm>
    </dsp:sp>
    <dsp:sp modelId="{97D109A3-5E69-46D3-BC53-29A01ECD1F4E}">
      <dsp:nvSpPr>
        <dsp:cNvPr id="0" name=""/>
        <dsp:cNvSpPr/>
      </dsp:nvSpPr>
      <dsp:spPr>
        <a:xfrm>
          <a:off x="4253939" y="1223696"/>
          <a:ext cx="631711" cy="120600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623DEF-C24F-4C1A-BF3E-091624F87EBB}">
      <dsp:nvSpPr>
        <dsp:cNvPr id="0" name=""/>
        <dsp:cNvSpPr/>
      </dsp:nvSpPr>
      <dsp:spPr>
        <a:xfrm>
          <a:off x="4885650" y="1224282"/>
          <a:ext cx="1722849" cy="120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Add New Rx or Refill</a:t>
          </a:r>
          <a:endParaRPr lang="en-US" sz="2200" kern="1200" dirty="0"/>
        </a:p>
      </dsp:txBody>
      <dsp:txXfrm>
        <a:off x="4885650" y="1224282"/>
        <a:ext cx="1722849" cy="1205994"/>
      </dsp:txXfrm>
    </dsp:sp>
    <dsp:sp modelId="{69A3B4AF-4267-4C27-82CD-BA398682E24C}">
      <dsp:nvSpPr>
        <dsp:cNvPr id="0" name=""/>
        <dsp:cNvSpPr/>
      </dsp:nvSpPr>
      <dsp:spPr>
        <a:xfrm>
          <a:off x="6608500" y="1223696"/>
          <a:ext cx="631711" cy="120600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CF2AEF-E87F-4AB7-8B48-CAEC2FF7AF00}">
      <dsp:nvSpPr>
        <dsp:cNvPr id="0" name=""/>
        <dsp:cNvSpPr/>
      </dsp:nvSpPr>
      <dsp:spPr>
        <a:xfrm>
          <a:off x="7240211" y="1224282"/>
          <a:ext cx="1722849" cy="120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Add Notes (</a:t>
          </a:r>
          <a:r>
            <a:rPr lang="en-US" sz="2200" kern="1200" dirty="0" err="1" smtClean="0"/>
            <a:t>Tx</a:t>
          </a:r>
          <a:r>
            <a:rPr lang="en-US" sz="2200" kern="1200" dirty="0" smtClean="0"/>
            <a:t> &amp; Rx)</a:t>
          </a:r>
          <a:endParaRPr lang="en-US" sz="2200" kern="1200" dirty="0"/>
        </a:p>
      </dsp:txBody>
      <dsp:txXfrm>
        <a:off x="7240211" y="1224282"/>
        <a:ext cx="1722849" cy="1205994"/>
      </dsp:txXfrm>
    </dsp:sp>
    <dsp:sp modelId="{5B002E15-8508-4F8A-B5A9-2B2577E83466}">
      <dsp:nvSpPr>
        <dsp:cNvPr id="0" name=""/>
        <dsp:cNvSpPr/>
      </dsp:nvSpPr>
      <dsp:spPr>
        <a:xfrm>
          <a:off x="8963060" y="1223696"/>
          <a:ext cx="631711" cy="120600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3D51A0-8D73-496B-9295-29ADCBB9BD7D}">
      <dsp:nvSpPr>
        <dsp:cNvPr id="0" name=""/>
        <dsp:cNvSpPr/>
      </dsp:nvSpPr>
      <dsp:spPr>
        <a:xfrm>
          <a:off x="9663686" y="1124029"/>
          <a:ext cx="1464421" cy="14644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en-US" sz="2200" kern="1200" dirty="0" smtClean="0"/>
            <a:t>Specify Promise Time</a:t>
          </a:r>
          <a:endParaRPr lang="en-US" sz="2200" kern="1200" dirty="0"/>
        </a:p>
      </dsp:txBody>
      <dsp:txXfrm>
        <a:off x="9878145" y="1338488"/>
        <a:ext cx="1035503" cy="1035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5DA7E-B5E0-40B8-BAC1-F03F25B36D3C}">
      <dsp:nvSpPr>
        <dsp:cNvPr id="0" name=""/>
        <dsp:cNvSpPr/>
      </dsp:nvSpPr>
      <dsp:spPr>
        <a:xfrm>
          <a:off x="737234" y="0"/>
          <a:ext cx="8355330" cy="2286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AA7EC-07B7-4970-A739-EAE42C08F26A}">
      <dsp:nvSpPr>
        <dsp:cNvPr id="0" name=""/>
        <dsp:cNvSpPr/>
      </dsp:nvSpPr>
      <dsp:spPr>
        <a:xfrm>
          <a:off x="3359" y="685799"/>
          <a:ext cx="2182906" cy="914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Select task from DE Queue</a:t>
          </a:r>
          <a:endParaRPr lang="en-US" sz="1200" kern="1200" dirty="0"/>
        </a:p>
      </dsp:txBody>
      <dsp:txXfrm>
        <a:off x="47996" y="730436"/>
        <a:ext cx="2093632" cy="825126"/>
      </dsp:txXfrm>
    </dsp:sp>
    <dsp:sp modelId="{A632EA25-0ACA-4F0B-9630-81F89A296F13}">
      <dsp:nvSpPr>
        <dsp:cNvPr id="0" name=""/>
        <dsp:cNvSpPr/>
      </dsp:nvSpPr>
      <dsp:spPr>
        <a:xfrm>
          <a:off x="2550084" y="685799"/>
          <a:ext cx="2182906" cy="914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Fill all mandatory fields</a:t>
          </a:r>
          <a:endParaRPr lang="en-US" sz="1200" kern="1200" dirty="0"/>
        </a:p>
      </dsp:txBody>
      <dsp:txXfrm>
        <a:off x="2594721" y="730436"/>
        <a:ext cx="2093632" cy="825126"/>
      </dsp:txXfrm>
    </dsp:sp>
    <dsp:sp modelId="{BDE98FAD-BFE4-4CA1-AE11-B32886B0E5C9}">
      <dsp:nvSpPr>
        <dsp:cNvPr id="0" name=""/>
        <dsp:cNvSpPr/>
      </dsp:nvSpPr>
      <dsp:spPr>
        <a:xfrm>
          <a:off x="5096808" y="685799"/>
          <a:ext cx="2182906" cy="914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Add Grp/</a:t>
          </a:r>
          <a:r>
            <a:rPr lang="en-US" sz="1200" kern="1200" dirty="0" err="1" smtClean="0"/>
            <a:t>pkg</a:t>
          </a:r>
          <a:r>
            <a:rPr lang="en-US" sz="1200" kern="1200" dirty="0" smtClean="0"/>
            <a:t> info(if required)</a:t>
          </a:r>
          <a:endParaRPr lang="en-US" sz="1200" kern="1200" dirty="0"/>
        </a:p>
      </dsp:txBody>
      <dsp:txXfrm>
        <a:off x="5141445" y="730436"/>
        <a:ext cx="2093632" cy="825126"/>
      </dsp:txXfrm>
    </dsp:sp>
    <dsp:sp modelId="{2BA7A3C5-75C3-4A67-A73D-8E1AF0D9FD8B}">
      <dsp:nvSpPr>
        <dsp:cNvPr id="0" name=""/>
        <dsp:cNvSpPr/>
      </dsp:nvSpPr>
      <dsp:spPr>
        <a:xfrm>
          <a:off x="7643533" y="685799"/>
          <a:ext cx="2182906" cy="914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Submit, Log, POST</a:t>
          </a:r>
          <a:endParaRPr lang="en-US" sz="1200" kern="1200" dirty="0"/>
        </a:p>
      </dsp:txBody>
      <dsp:txXfrm>
        <a:off x="7688170" y="730436"/>
        <a:ext cx="2093632" cy="825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13D55-47BA-48AB-8E2D-F67BC6605E0E}">
      <dsp:nvSpPr>
        <dsp:cNvPr id="0" name=""/>
        <dsp:cNvSpPr/>
      </dsp:nvSpPr>
      <dsp:spPr>
        <a:xfrm>
          <a:off x="3214" y="1004972"/>
          <a:ext cx="1628116" cy="1342855"/>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5EE384-D17C-4284-A4CB-B71244B85ADC}">
      <dsp:nvSpPr>
        <dsp:cNvPr id="0" name=""/>
        <dsp:cNvSpPr/>
      </dsp:nvSpPr>
      <dsp:spPr>
        <a:xfrm>
          <a:off x="865985" y="1137363"/>
          <a:ext cx="2072406" cy="2072406"/>
        </a:xfrm>
        <a:prstGeom prst="leftCircularArrow">
          <a:avLst>
            <a:gd name="adj1" fmla="val 4481"/>
            <a:gd name="adj2" fmla="val 569361"/>
            <a:gd name="adj3" fmla="val 2344872"/>
            <a:gd name="adj4" fmla="val 9024489"/>
            <a:gd name="adj5" fmla="val 5228"/>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7021206-4E69-4596-B26F-FB286767CC2B}">
      <dsp:nvSpPr>
        <dsp:cNvPr id="0" name=""/>
        <dsp:cNvSpPr/>
      </dsp:nvSpPr>
      <dsp:spPr>
        <a:xfrm>
          <a:off x="365017" y="2060072"/>
          <a:ext cx="1447214" cy="57550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Retrieve Label from thermal printer</a:t>
          </a:r>
          <a:endParaRPr lang="en-US" sz="1200" kern="1200" dirty="0"/>
        </a:p>
      </dsp:txBody>
      <dsp:txXfrm>
        <a:off x="381873" y="2076928"/>
        <a:ext cx="1413502" cy="541797"/>
      </dsp:txXfrm>
    </dsp:sp>
    <dsp:sp modelId="{B90CF5A0-2557-4C68-A4A1-96EFB8BD7437}">
      <dsp:nvSpPr>
        <dsp:cNvPr id="0" name=""/>
        <dsp:cNvSpPr/>
      </dsp:nvSpPr>
      <dsp:spPr>
        <a:xfrm>
          <a:off x="2254452" y="1004972"/>
          <a:ext cx="1628116" cy="1342855"/>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B7A789-400F-4451-B04C-E8A41E849EAF}">
      <dsp:nvSpPr>
        <dsp:cNvPr id="0" name=""/>
        <dsp:cNvSpPr/>
      </dsp:nvSpPr>
      <dsp:spPr>
        <a:xfrm>
          <a:off x="3103656" y="90377"/>
          <a:ext cx="2280443" cy="2280443"/>
        </a:xfrm>
        <a:prstGeom prst="circularArrow">
          <a:avLst>
            <a:gd name="adj1" fmla="val 4072"/>
            <a:gd name="adj2" fmla="val 512282"/>
            <a:gd name="adj3" fmla="val 19312207"/>
            <a:gd name="adj4" fmla="val 12575511"/>
            <a:gd name="adj5" fmla="val 4751"/>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42795EA-E6D8-4EBC-86B3-153FD373D072}">
      <dsp:nvSpPr>
        <dsp:cNvPr id="0" name=""/>
        <dsp:cNvSpPr/>
      </dsp:nvSpPr>
      <dsp:spPr>
        <a:xfrm>
          <a:off x="2616256" y="717217"/>
          <a:ext cx="1447214" cy="57550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Scan the barcode on the vial label</a:t>
          </a:r>
          <a:endParaRPr lang="en-US" sz="1200" kern="1200" dirty="0"/>
        </a:p>
      </dsp:txBody>
      <dsp:txXfrm>
        <a:off x="2633112" y="734073"/>
        <a:ext cx="1413502" cy="541797"/>
      </dsp:txXfrm>
    </dsp:sp>
    <dsp:sp modelId="{3FB82B63-EB6B-4F63-A07F-C86B62601583}">
      <dsp:nvSpPr>
        <dsp:cNvPr id="0" name=""/>
        <dsp:cNvSpPr/>
      </dsp:nvSpPr>
      <dsp:spPr>
        <a:xfrm>
          <a:off x="4505691" y="1004972"/>
          <a:ext cx="1628116" cy="1342855"/>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7002FB-8F4C-4866-BDA0-A791C621F744}">
      <dsp:nvSpPr>
        <dsp:cNvPr id="0" name=""/>
        <dsp:cNvSpPr/>
      </dsp:nvSpPr>
      <dsp:spPr>
        <a:xfrm>
          <a:off x="5368462" y="1137363"/>
          <a:ext cx="2072406" cy="2072406"/>
        </a:xfrm>
        <a:prstGeom prst="leftCircularArrow">
          <a:avLst>
            <a:gd name="adj1" fmla="val 4481"/>
            <a:gd name="adj2" fmla="val 569361"/>
            <a:gd name="adj3" fmla="val 2344872"/>
            <a:gd name="adj4" fmla="val 9024489"/>
            <a:gd name="adj5" fmla="val 5228"/>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0A24911-3E13-4B25-BD0E-60B21547689B}">
      <dsp:nvSpPr>
        <dsp:cNvPr id="0" name=""/>
        <dsp:cNvSpPr/>
      </dsp:nvSpPr>
      <dsp:spPr>
        <a:xfrm>
          <a:off x="4867494" y="2060072"/>
          <a:ext cx="1447214" cy="57550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Scan Universal Product codes(UPCs)</a:t>
          </a:r>
          <a:endParaRPr lang="en-US" sz="1200" kern="1200" dirty="0"/>
        </a:p>
      </dsp:txBody>
      <dsp:txXfrm>
        <a:off x="4884350" y="2076928"/>
        <a:ext cx="1413502" cy="541797"/>
      </dsp:txXfrm>
    </dsp:sp>
    <dsp:sp modelId="{58B6A5D1-E462-4D02-A820-88188D5B32C0}">
      <dsp:nvSpPr>
        <dsp:cNvPr id="0" name=""/>
        <dsp:cNvSpPr/>
      </dsp:nvSpPr>
      <dsp:spPr>
        <a:xfrm>
          <a:off x="6756929" y="1004972"/>
          <a:ext cx="1628116" cy="1342855"/>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4B2CA2-B1DC-4787-9DFA-D5D6352A9EDF}">
      <dsp:nvSpPr>
        <dsp:cNvPr id="0" name=""/>
        <dsp:cNvSpPr/>
      </dsp:nvSpPr>
      <dsp:spPr>
        <a:xfrm>
          <a:off x="7606132" y="90377"/>
          <a:ext cx="2280443" cy="2280443"/>
        </a:xfrm>
        <a:prstGeom prst="circularArrow">
          <a:avLst>
            <a:gd name="adj1" fmla="val 4072"/>
            <a:gd name="adj2" fmla="val 512282"/>
            <a:gd name="adj3" fmla="val 19312207"/>
            <a:gd name="adj4" fmla="val 12575511"/>
            <a:gd name="adj5" fmla="val 4751"/>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9392B4D-3D9C-453A-A87E-CFAF820B0420}">
      <dsp:nvSpPr>
        <dsp:cNvPr id="0" name=""/>
        <dsp:cNvSpPr/>
      </dsp:nvSpPr>
      <dsp:spPr>
        <a:xfrm>
          <a:off x="7118733" y="717217"/>
          <a:ext cx="1447214" cy="57550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Fill the medicine in the vial and label</a:t>
          </a:r>
          <a:endParaRPr lang="en-US" sz="1200" kern="1200" dirty="0"/>
        </a:p>
      </dsp:txBody>
      <dsp:txXfrm>
        <a:off x="7135589" y="734073"/>
        <a:ext cx="1413502" cy="541797"/>
      </dsp:txXfrm>
    </dsp:sp>
    <dsp:sp modelId="{1513E064-FAE7-4C78-85FF-96C4B6988B95}">
      <dsp:nvSpPr>
        <dsp:cNvPr id="0" name=""/>
        <dsp:cNvSpPr/>
      </dsp:nvSpPr>
      <dsp:spPr>
        <a:xfrm>
          <a:off x="9008167" y="1004972"/>
          <a:ext cx="1628116" cy="1342855"/>
        </a:xfrm>
        <a:prstGeom prst="roundRect">
          <a:avLst>
            <a:gd name="adj" fmla="val 10000"/>
          </a:avLst>
        </a:prstGeom>
        <a:blipFill rotWithShape="0">
          <a:blip xmlns:r="http://schemas.openxmlformats.org/officeDocument/2006/relationships" r:embed="rId4"/>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A1D5A2-22E2-4416-843F-69D41A844626}">
      <dsp:nvSpPr>
        <dsp:cNvPr id="0" name=""/>
        <dsp:cNvSpPr/>
      </dsp:nvSpPr>
      <dsp:spPr>
        <a:xfrm>
          <a:off x="9369971" y="2060072"/>
          <a:ext cx="1447214" cy="57550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smtClean="0"/>
            <a:t>Complete filling</a:t>
          </a:r>
          <a:endParaRPr lang="en-US" sz="1200" kern="1200" dirty="0"/>
        </a:p>
      </dsp:txBody>
      <dsp:txXfrm>
        <a:off x="9386827" y="2076928"/>
        <a:ext cx="1413502" cy="541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48D88-811A-4B15-A8F0-6102749D4445}">
      <dsp:nvSpPr>
        <dsp:cNvPr id="0" name=""/>
        <dsp:cNvSpPr/>
      </dsp:nvSpPr>
      <dsp:spPr>
        <a:xfrm>
          <a:off x="136430" y="768064"/>
          <a:ext cx="1789409" cy="1475888"/>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9528A9-CA7A-47E1-A0A3-23B618F9E51F}">
      <dsp:nvSpPr>
        <dsp:cNvPr id="0" name=""/>
        <dsp:cNvSpPr/>
      </dsp:nvSpPr>
      <dsp:spPr>
        <a:xfrm>
          <a:off x="1085327" y="915918"/>
          <a:ext cx="2274247" cy="2274247"/>
        </a:xfrm>
        <a:prstGeom prst="leftCircularArrow">
          <a:avLst>
            <a:gd name="adj1" fmla="val 4468"/>
            <a:gd name="adj2" fmla="val 567512"/>
            <a:gd name="adj3" fmla="val 2343023"/>
            <a:gd name="adj4" fmla="val 9024489"/>
            <a:gd name="adj5" fmla="val 5213"/>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D6ECD12B-41EC-4D9B-AF59-4FE34DBD4F85}">
      <dsp:nvSpPr>
        <dsp:cNvPr id="0" name=""/>
        <dsp:cNvSpPr/>
      </dsp:nvSpPr>
      <dsp:spPr>
        <a:xfrm>
          <a:off x="534076" y="1927690"/>
          <a:ext cx="1590585" cy="63252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Scan the barcode on the vial label</a:t>
          </a:r>
          <a:endParaRPr lang="en-US" sz="1200" kern="1200" dirty="0"/>
        </a:p>
      </dsp:txBody>
      <dsp:txXfrm>
        <a:off x="552602" y="1946216"/>
        <a:ext cx="1553533" cy="595471"/>
      </dsp:txXfrm>
    </dsp:sp>
    <dsp:sp modelId="{F2E2CB89-D88B-4502-AA97-AA4D48C257E4}">
      <dsp:nvSpPr>
        <dsp:cNvPr id="0" name=""/>
        <dsp:cNvSpPr/>
      </dsp:nvSpPr>
      <dsp:spPr>
        <a:xfrm>
          <a:off x="2608532" y="768064"/>
          <a:ext cx="1789409" cy="1475888"/>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59ECB2-F4F5-420F-B101-4C44368CD903}">
      <dsp:nvSpPr>
        <dsp:cNvPr id="0" name=""/>
        <dsp:cNvSpPr/>
      </dsp:nvSpPr>
      <dsp:spPr>
        <a:xfrm>
          <a:off x="3542517" y="-236016"/>
          <a:ext cx="2502894" cy="2502894"/>
        </a:xfrm>
        <a:prstGeom prst="circularArrow">
          <a:avLst>
            <a:gd name="adj1" fmla="val 4060"/>
            <a:gd name="adj2" fmla="val 510557"/>
            <a:gd name="adj3" fmla="val 19313932"/>
            <a:gd name="adj4" fmla="val 12575511"/>
            <a:gd name="adj5" fmla="val 4736"/>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9D1F2F5-517D-4435-B9E2-72D7A26EC346}">
      <dsp:nvSpPr>
        <dsp:cNvPr id="0" name=""/>
        <dsp:cNvSpPr/>
      </dsp:nvSpPr>
      <dsp:spPr>
        <a:xfrm>
          <a:off x="3006179" y="451802"/>
          <a:ext cx="1590585" cy="63252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Perform Product Check </a:t>
          </a:r>
          <a:endParaRPr lang="en-US" sz="1200" kern="1200" dirty="0"/>
        </a:p>
      </dsp:txBody>
      <dsp:txXfrm>
        <a:off x="3024705" y="470328"/>
        <a:ext cx="1553533" cy="595471"/>
      </dsp:txXfrm>
    </dsp:sp>
    <dsp:sp modelId="{151CB372-32CE-4B3D-A52E-251761569397}">
      <dsp:nvSpPr>
        <dsp:cNvPr id="0" name=""/>
        <dsp:cNvSpPr/>
      </dsp:nvSpPr>
      <dsp:spPr>
        <a:xfrm>
          <a:off x="5080635" y="768064"/>
          <a:ext cx="1789409" cy="1475888"/>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1251A2-9240-4367-B45C-22DE5F1FBC22}">
      <dsp:nvSpPr>
        <dsp:cNvPr id="0" name=""/>
        <dsp:cNvSpPr/>
      </dsp:nvSpPr>
      <dsp:spPr>
        <a:xfrm>
          <a:off x="6029531" y="915918"/>
          <a:ext cx="2274247" cy="2274247"/>
        </a:xfrm>
        <a:prstGeom prst="leftCircularArrow">
          <a:avLst>
            <a:gd name="adj1" fmla="val 4468"/>
            <a:gd name="adj2" fmla="val 567512"/>
            <a:gd name="adj3" fmla="val 2343023"/>
            <a:gd name="adj4" fmla="val 9024489"/>
            <a:gd name="adj5" fmla="val 5213"/>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366F5EC-DBC9-491A-8022-8B9AF3CBD277}">
      <dsp:nvSpPr>
        <dsp:cNvPr id="0" name=""/>
        <dsp:cNvSpPr/>
      </dsp:nvSpPr>
      <dsp:spPr>
        <a:xfrm>
          <a:off x="5478281" y="1927690"/>
          <a:ext cx="1590585" cy="63252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Click the Accept button</a:t>
          </a:r>
          <a:endParaRPr lang="en-US" sz="1200" kern="1200" dirty="0"/>
        </a:p>
      </dsp:txBody>
      <dsp:txXfrm>
        <a:off x="5496807" y="1946216"/>
        <a:ext cx="1553533" cy="595471"/>
      </dsp:txXfrm>
    </dsp:sp>
    <dsp:sp modelId="{591E10F3-6CC3-4B7B-ADDF-BADA1D8427ED}">
      <dsp:nvSpPr>
        <dsp:cNvPr id="0" name=""/>
        <dsp:cNvSpPr/>
      </dsp:nvSpPr>
      <dsp:spPr>
        <a:xfrm>
          <a:off x="7552737" y="768064"/>
          <a:ext cx="1789409" cy="1475888"/>
        </a:xfrm>
        <a:prstGeom prst="roundRect">
          <a:avLst>
            <a:gd name="adj" fmla="val 10000"/>
          </a:avLst>
        </a:prstGeom>
        <a:blipFill rotWithShape="0">
          <a:blip xmlns:r="http://schemas.openxmlformats.org/officeDocument/2006/relationships" r:embed="rId4"/>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C679DE-EF43-4637-A325-5047E8F83417}">
      <dsp:nvSpPr>
        <dsp:cNvPr id="0" name=""/>
        <dsp:cNvSpPr/>
      </dsp:nvSpPr>
      <dsp:spPr>
        <a:xfrm>
          <a:off x="7950383" y="451802"/>
          <a:ext cx="1590585" cy="63252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t>Collate Receipt and Monograph</a:t>
          </a:r>
          <a:endParaRPr lang="en-US" sz="1200" kern="1200" dirty="0"/>
        </a:p>
      </dsp:txBody>
      <dsp:txXfrm>
        <a:off x="7968909" y="470328"/>
        <a:ext cx="1553533" cy="595471"/>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3" tIns="46587" rIns="93173" bIns="46587"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3" tIns="46587" rIns="93173" bIns="46587" rtlCol="0"/>
          <a:lstStyle>
            <a:lvl1pPr algn="r" fontAlgn="auto">
              <a:spcBef>
                <a:spcPts val="0"/>
              </a:spcBef>
              <a:spcAft>
                <a:spcPts val="0"/>
              </a:spcAft>
              <a:defRPr sz="1200">
                <a:latin typeface="+mn-lt"/>
              </a:defRPr>
            </a:lvl1pPr>
          </a:lstStyle>
          <a:p>
            <a:pPr>
              <a:defRPr/>
            </a:pPr>
            <a:fld id="{12B5C564-4228-46EB-952F-CA6FAE58974A}" type="datetimeFigureOut">
              <a:rPr lang="en-US"/>
              <a:pPr>
                <a:defRPr/>
              </a:pPr>
              <a:t>8/7/2015</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3" tIns="46587" rIns="93173" bIns="46587" rtlCol="0" anchor="ctr"/>
          <a:lstStyle/>
          <a:p>
            <a:pPr lvl="0"/>
            <a:endParaRPr lang="en-US" noProof="0" dirty="0"/>
          </a:p>
        </p:txBody>
      </p:sp>
      <p:sp>
        <p:nvSpPr>
          <p:cNvPr id="5" name="Notes Placeholder 4"/>
          <p:cNvSpPr>
            <a:spLocks noGrp="1"/>
          </p:cNvSpPr>
          <p:nvPr>
            <p:ph type="body" sz="quarter" idx="3"/>
          </p:nvPr>
        </p:nvSpPr>
        <p:spPr>
          <a:xfrm>
            <a:off x="701675" y="4414838"/>
            <a:ext cx="5607050" cy="4184650"/>
          </a:xfrm>
          <a:prstGeom prst="rect">
            <a:avLst/>
          </a:prstGeom>
        </p:spPr>
        <p:txBody>
          <a:bodyPr vert="horz" lIns="93173" tIns="46587" rIns="93173" bIns="46587"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31263"/>
            <a:ext cx="3038475" cy="463550"/>
          </a:xfrm>
          <a:prstGeom prst="rect">
            <a:avLst/>
          </a:prstGeom>
        </p:spPr>
        <p:txBody>
          <a:bodyPr vert="horz" lIns="93173" tIns="46587" rIns="93173" bIns="46587"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31263"/>
            <a:ext cx="3038475" cy="463550"/>
          </a:xfrm>
          <a:prstGeom prst="rect">
            <a:avLst/>
          </a:prstGeom>
        </p:spPr>
        <p:txBody>
          <a:bodyPr vert="horz" lIns="93173" tIns="46587" rIns="93173" bIns="46587" rtlCol="0" anchor="b"/>
          <a:lstStyle>
            <a:lvl1pPr algn="r" fontAlgn="auto">
              <a:spcBef>
                <a:spcPts val="0"/>
              </a:spcBef>
              <a:spcAft>
                <a:spcPts val="0"/>
              </a:spcAft>
              <a:defRPr sz="1200">
                <a:latin typeface="+mn-lt"/>
              </a:defRPr>
            </a:lvl1pPr>
          </a:lstStyle>
          <a:p>
            <a:pPr>
              <a:defRPr/>
            </a:pPr>
            <a:fld id="{AF8420F2-3CFC-4A7D-A8A2-64C4190D641D}" type="slidenum">
              <a:rPr lang="en-US"/>
              <a:pPr>
                <a:defRPr/>
              </a:pPr>
              <a:t>‹#›</a:t>
            </a:fld>
            <a:endParaRPr lang="en-US" dirty="0"/>
          </a:p>
        </p:txBody>
      </p:sp>
    </p:spTree>
    <p:extLst>
      <p:ext uri="{BB962C8B-B14F-4D97-AF65-F5344CB8AC3E}">
        <p14:creationId xmlns:p14="http://schemas.microsoft.com/office/powerpoint/2010/main" val="5514196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5613" algn="l" rtl="0" eaLnBrk="0" fontAlgn="base" hangingPunct="0">
      <a:spcBef>
        <a:spcPct val="30000"/>
      </a:spcBef>
      <a:spcAft>
        <a:spcPct val="0"/>
      </a:spcAft>
      <a:defRPr sz="1200" kern="1200">
        <a:solidFill>
          <a:schemeClr val="tx1"/>
        </a:solidFill>
        <a:latin typeface="+mn-lt"/>
        <a:ea typeface="+mn-ea"/>
        <a:cs typeface="+mn-cs"/>
      </a:defRPr>
    </a:lvl2pPr>
    <a:lvl3pPr marL="912813" algn="l" rtl="0" eaLnBrk="0" fontAlgn="base" hangingPunct="0">
      <a:spcBef>
        <a:spcPct val="30000"/>
      </a:spcBef>
      <a:spcAft>
        <a:spcPct val="0"/>
      </a:spcAft>
      <a:defRPr sz="1200" kern="1200">
        <a:solidFill>
          <a:schemeClr val="tx1"/>
        </a:solidFill>
        <a:latin typeface="+mn-lt"/>
        <a:ea typeface="+mn-ea"/>
        <a:cs typeface="+mn-cs"/>
      </a:defRPr>
    </a:lvl3pPr>
    <a:lvl4pPr marL="1370013" algn="l" rtl="0" eaLnBrk="0" fontAlgn="base" hangingPunct="0">
      <a:spcBef>
        <a:spcPct val="30000"/>
      </a:spcBef>
      <a:spcAft>
        <a:spcPct val="0"/>
      </a:spcAft>
      <a:defRPr sz="1200" kern="1200">
        <a:solidFill>
          <a:schemeClr val="tx1"/>
        </a:solidFill>
        <a:latin typeface="+mn-lt"/>
        <a:ea typeface="+mn-ea"/>
        <a:cs typeface="+mn-cs"/>
      </a:defRPr>
    </a:lvl4pPr>
    <a:lvl5pPr marL="1825625" algn="l" rtl="0" eaLnBrk="0" fontAlgn="base" hangingPunct="0">
      <a:spcBef>
        <a:spcPct val="30000"/>
      </a:spcBef>
      <a:spcAft>
        <a:spcPct val="0"/>
      </a:spcAft>
      <a:defRPr sz="1200" kern="1200">
        <a:solidFill>
          <a:schemeClr val="tx1"/>
        </a:solidFill>
        <a:latin typeface="+mn-lt"/>
        <a:ea typeface="+mn-ea"/>
        <a:cs typeface="+mn-cs"/>
      </a:defRPr>
    </a:lvl5pPr>
    <a:lvl6pPr marL="2283768" algn="l" defTabSz="913507" rtl="0" eaLnBrk="1" latinLnBrk="0" hangingPunct="1">
      <a:defRPr sz="1200" kern="1200">
        <a:solidFill>
          <a:schemeClr val="tx1"/>
        </a:solidFill>
        <a:latin typeface="+mn-lt"/>
        <a:ea typeface="+mn-ea"/>
        <a:cs typeface="+mn-cs"/>
      </a:defRPr>
    </a:lvl6pPr>
    <a:lvl7pPr marL="2740521" algn="l" defTabSz="913507" rtl="0" eaLnBrk="1" latinLnBrk="0" hangingPunct="1">
      <a:defRPr sz="1200" kern="1200">
        <a:solidFill>
          <a:schemeClr val="tx1"/>
        </a:solidFill>
        <a:latin typeface="+mn-lt"/>
        <a:ea typeface="+mn-ea"/>
        <a:cs typeface="+mn-cs"/>
      </a:defRPr>
    </a:lvl7pPr>
    <a:lvl8pPr marL="3197275" algn="l" defTabSz="913507" rtl="0" eaLnBrk="1" latinLnBrk="0" hangingPunct="1">
      <a:defRPr sz="1200" kern="1200">
        <a:solidFill>
          <a:schemeClr val="tx1"/>
        </a:solidFill>
        <a:latin typeface="+mn-lt"/>
        <a:ea typeface="+mn-ea"/>
        <a:cs typeface="+mn-cs"/>
      </a:defRPr>
    </a:lvl8pPr>
    <a:lvl9pPr marL="3654027" algn="l" defTabSz="9135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366713" y="698500"/>
            <a:ext cx="6215062" cy="3497263"/>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E002C9-7FA7-4BEF-822B-395E90B7633C}" type="slidenum">
              <a:rPr lang="en-US" altLang="en-US">
                <a:solidFill>
                  <a:srgbClr val="000000"/>
                </a:solidFill>
              </a:rPr>
              <a:pPr eaLnBrk="1" hangingPunct="1"/>
              <a:t>1</a:t>
            </a:fld>
            <a:endParaRPr lang="en-US" altLang="en-US" dirty="0">
              <a:solidFill>
                <a:srgbClr val="000000"/>
              </a:solidFill>
            </a:endParaRPr>
          </a:p>
        </p:txBody>
      </p:sp>
    </p:spTree>
    <p:extLst>
      <p:ext uri="{BB962C8B-B14F-4D97-AF65-F5344CB8AC3E}">
        <p14:creationId xmlns:p14="http://schemas.microsoft.com/office/powerpoint/2010/main" val="3033069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8420F2-3CFC-4A7D-A8A2-64C4190D641D}" type="slidenum">
              <a:rPr lang="en-US" smtClean="0"/>
              <a:pPr>
                <a:defRPr/>
              </a:pPr>
              <a:t>4</a:t>
            </a:fld>
            <a:endParaRPr lang="en-US" dirty="0"/>
          </a:p>
        </p:txBody>
      </p:sp>
    </p:spTree>
    <p:extLst>
      <p:ext uri="{BB962C8B-B14F-4D97-AF65-F5344CB8AC3E}">
        <p14:creationId xmlns:p14="http://schemas.microsoft.com/office/powerpoint/2010/main" val="16369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TK TitleOnly 2012/01">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326400" y="804674"/>
            <a:ext cx="11520000" cy="332399"/>
          </a:xfrm>
          <a:prstGeom prst="rect">
            <a:avLst/>
          </a:prstGeom>
          <a:noFill/>
          <a:ln>
            <a:noFill/>
          </a:ln>
        </p:spPr>
        <p:txBody>
          <a:bodyPr rtlCol="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63573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56"/>
          <p:cNvSpPr>
            <a:spLocks noChangeArrowheads="1"/>
          </p:cNvSpPr>
          <p:nvPr/>
        </p:nvSpPr>
        <p:spPr bwMode="auto">
          <a:xfrm>
            <a:off x="0" y="1976449"/>
            <a:ext cx="12192000" cy="847725"/>
          </a:xfrm>
          <a:prstGeom prst="rect">
            <a:avLst/>
          </a:prstGeom>
          <a:solidFill>
            <a:srgbClr val="0067AC"/>
          </a:solidFill>
          <a:ln>
            <a:noFill/>
          </a:ln>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dirty="0">
              <a:solidFill>
                <a:srgbClr val="000000"/>
              </a:solidFill>
              <a:cs typeface="Arial" panose="020B0604020202020204" pitchFamily="34" charset="0"/>
            </a:endParaRPr>
          </a:p>
        </p:txBody>
      </p:sp>
      <p:grpSp>
        <p:nvGrpSpPr>
          <p:cNvPr id="6" name="Group 16"/>
          <p:cNvGrpSpPr>
            <a:grpSpLocks noChangeAspect="1"/>
          </p:cNvGrpSpPr>
          <p:nvPr/>
        </p:nvGrpSpPr>
        <p:grpSpPr bwMode="auto">
          <a:xfrm>
            <a:off x="565152" y="428625"/>
            <a:ext cx="4349749"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8"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9"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1"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2" name="Freeform 9"/>
          <p:cNvSpPr>
            <a:spLocks noEditPoints="1"/>
          </p:cNvSpPr>
          <p:nvPr/>
        </p:nvSpPr>
        <p:spPr bwMode="auto">
          <a:xfrm>
            <a:off x="10909303" y="425461"/>
            <a:ext cx="647700"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3"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5"/>
            <a:ext cx="3282951"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NAGESH\TCSL.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800" y="6400811"/>
            <a:ext cx="30480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2683" y="3200401"/>
            <a:ext cx="10363200" cy="609600"/>
          </a:xfrm>
        </p:spPr>
        <p:txBody>
          <a:bodyPr>
            <a:noAutofit/>
          </a:bodyPr>
          <a:lstStyle>
            <a:lvl1pPr algn="l">
              <a:defRPr sz="285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4" y="3858638"/>
            <a:ext cx="10380133" cy="609600"/>
          </a:xfrm>
        </p:spPr>
        <p:txBody>
          <a:bodyPr>
            <a:noAutofit/>
          </a:bodyPr>
          <a:lstStyle>
            <a:lvl1pPr marL="0" indent="0" algn="l">
              <a:buNone/>
              <a:defRPr sz="225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132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60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TK TitleOnly 2012/01">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326400" y="804674"/>
            <a:ext cx="11520000" cy="332399"/>
          </a:xfrm>
          <a:prstGeom prst="rect">
            <a:avLst/>
          </a:prstGeom>
          <a:noFill/>
          <a:ln>
            <a:noFill/>
          </a:ln>
        </p:spPr>
        <p:txBody>
          <a:bodyPr rtlCol="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4273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56"/>
          <p:cNvSpPr>
            <a:spLocks noChangeArrowheads="1"/>
          </p:cNvSpPr>
          <p:nvPr/>
        </p:nvSpPr>
        <p:spPr bwMode="auto">
          <a:xfrm>
            <a:off x="0" y="1976449"/>
            <a:ext cx="12192000" cy="847725"/>
          </a:xfrm>
          <a:prstGeom prst="rect">
            <a:avLst/>
          </a:prstGeom>
          <a:solidFill>
            <a:srgbClr val="0067AC"/>
          </a:solidFill>
          <a:ln>
            <a:noFill/>
          </a:ln>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dirty="0">
              <a:solidFill>
                <a:srgbClr val="000000"/>
              </a:solidFill>
              <a:cs typeface="Arial" panose="020B0604020202020204" pitchFamily="34" charset="0"/>
            </a:endParaRPr>
          </a:p>
        </p:txBody>
      </p:sp>
      <p:grpSp>
        <p:nvGrpSpPr>
          <p:cNvPr id="6" name="Group 16"/>
          <p:cNvGrpSpPr>
            <a:grpSpLocks noChangeAspect="1"/>
          </p:cNvGrpSpPr>
          <p:nvPr/>
        </p:nvGrpSpPr>
        <p:grpSpPr bwMode="auto">
          <a:xfrm>
            <a:off x="565152" y="428625"/>
            <a:ext cx="4349749"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8"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9"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1"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2" name="Freeform 9"/>
          <p:cNvSpPr>
            <a:spLocks noEditPoints="1"/>
          </p:cNvSpPr>
          <p:nvPr/>
        </p:nvSpPr>
        <p:spPr bwMode="auto">
          <a:xfrm>
            <a:off x="10909303" y="425461"/>
            <a:ext cx="647700"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3"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5"/>
            <a:ext cx="3282951"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NAGESH\TCSL.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800" y="6400811"/>
            <a:ext cx="30480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2683" y="3200401"/>
            <a:ext cx="10363200" cy="609600"/>
          </a:xfrm>
        </p:spPr>
        <p:txBody>
          <a:bodyPr>
            <a:noAutofit/>
          </a:bodyPr>
          <a:lstStyle>
            <a:lvl1pPr algn="l">
              <a:defRPr sz="285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4" y="3858638"/>
            <a:ext cx="10380133" cy="609600"/>
          </a:xfrm>
        </p:spPr>
        <p:txBody>
          <a:bodyPr>
            <a:noAutofit/>
          </a:bodyPr>
          <a:lstStyle>
            <a:lvl1pPr marL="0" indent="0" algn="l">
              <a:buNone/>
              <a:defRPr sz="225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0091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633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ATK TitleOnly 2012/01">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326400" y="804674"/>
            <a:ext cx="11520000" cy="332399"/>
          </a:xfrm>
          <a:prstGeom prst="rect">
            <a:avLst/>
          </a:prstGeom>
          <a:noFill/>
          <a:ln>
            <a:noFill/>
          </a:ln>
        </p:spPr>
        <p:txBody>
          <a:bodyPr rtlCol="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391726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56"/>
          <p:cNvSpPr>
            <a:spLocks noChangeArrowheads="1"/>
          </p:cNvSpPr>
          <p:nvPr/>
        </p:nvSpPr>
        <p:spPr bwMode="auto">
          <a:xfrm>
            <a:off x="0" y="1976447"/>
            <a:ext cx="12192000" cy="847725"/>
          </a:xfrm>
          <a:prstGeom prst="rect">
            <a:avLst/>
          </a:prstGeom>
          <a:solidFill>
            <a:srgbClr val="0067AC"/>
          </a:solidFill>
          <a:ln>
            <a:noFill/>
          </a:ln>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dirty="0">
              <a:solidFill>
                <a:srgbClr val="000000"/>
              </a:solidFill>
              <a:cs typeface="Arial" panose="020B0604020202020204" pitchFamily="34" charset="0"/>
            </a:endParaRPr>
          </a:p>
        </p:txBody>
      </p:sp>
      <p:grpSp>
        <p:nvGrpSpPr>
          <p:cNvPr id="6" name="Group 16"/>
          <p:cNvGrpSpPr>
            <a:grpSpLocks noChangeAspect="1"/>
          </p:cNvGrpSpPr>
          <p:nvPr/>
        </p:nvGrpSpPr>
        <p:grpSpPr bwMode="auto">
          <a:xfrm>
            <a:off x="565152" y="428625"/>
            <a:ext cx="4349749"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8"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9"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1"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2" name="Freeform 9"/>
          <p:cNvSpPr>
            <a:spLocks noEditPoints="1"/>
          </p:cNvSpPr>
          <p:nvPr/>
        </p:nvSpPr>
        <p:spPr bwMode="auto">
          <a:xfrm>
            <a:off x="10909303" y="425459"/>
            <a:ext cx="647700"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3"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5"/>
            <a:ext cx="3282951"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NAGESH\TCSL.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800" y="6400809"/>
            <a:ext cx="30480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2683" y="3200401"/>
            <a:ext cx="103632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4" y="3858638"/>
            <a:ext cx="10380133"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0772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144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TK TitleOnly 2012/01">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326400" y="804674"/>
            <a:ext cx="11520000" cy="332399"/>
          </a:xfrm>
          <a:prstGeom prst="rect">
            <a:avLst/>
          </a:prstGeom>
          <a:noFill/>
          <a:ln>
            <a:noFill/>
          </a:ln>
        </p:spPr>
        <p:txBody>
          <a:bodyPr rtlCol="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427744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3"/>
            <a:ext cx="10363200" cy="1470025"/>
          </a:xfrm>
          <a:prstGeom prst="rect">
            <a:avLst/>
          </a:prstGeom>
        </p:spPr>
        <p:txBody>
          <a:bodyPr lIns="91350" tIns="45675" rIns="91350" bIns="45675"/>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lIns="91350" tIns="45675" rIns="91350" bIns="45675"/>
          <a:lstStyle>
            <a:lvl1pPr marL="0" indent="0" algn="ctr">
              <a:buNone/>
              <a:defRPr>
                <a:solidFill>
                  <a:schemeClr val="tx1">
                    <a:tint val="75000"/>
                  </a:schemeClr>
                </a:solidFill>
              </a:defRPr>
            </a:lvl1pPr>
            <a:lvl2pPr marL="456754" indent="0" algn="ctr">
              <a:buNone/>
              <a:defRPr>
                <a:solidFill>
                  <a:schemeClr val="tx1">
                    <a:tint val="75000"/>
                  </a:schemeClr>
                </a:solidFill>
              </a:defRPr>
            </a:lvl2pPr>
            <a:lvl3pPr marL="913507" indent="0" algn="ctr">
              <a:buNone/>
              <a:defRPr>
                <a:solidFill>
                  <a:schemeClr val="tx1">
                    <a:tint val="75000"/>
                  </a:schemeClr>
                </a:solidFill>
              </a:defRPr>
            </a:lvl3pPr>
            <a:lvl4pPr marL="1370261" indent="0" algn="ctr">
              <a:buNone/>
              <a:defRPr>
                <a:solidFill>
                  <a:schemeClr val="tx1">
                    <a:tint val="75000"/>
                  </a:schemeClr>
                </a:solidFill>
              </a:defRPr>
            </a:lvl4pPr>
            <a:lvl5pPr marL="1827013" indent="0" algn="ctr">
              <a:buNone/>
              <a:defRPr>
                <a:solidFill>
                  <a:schemeClr val="tx1">
                    <a:tint val="75000"/>
                  </a:schemeClr>
                </a:solidFill>
              </a:defRPr>
            </a:lvl5pPr>
            <a:lvl6pPr marL="2283768" indent="0" algn="ctr">
              <a:buNone/>
              <a:defRPr>
                <a:solidFill>
                  <a:schemeClr val="tx1">
                    <a:tint val="75000"/>
                  </a:schemeClr>
                </a:solidFill>
              </a:defRPr>
            </a:lvl6pPr>
            <a:lvl7pPr marL="2740521" indent="0" algn="ctr">
              <a:buNone/>
              <a:defRPr>
                <a:solidFill>
                  <a:schemeClr val="tx1">
                    <a:tint val="75000"/>
                  </a:schemeClr>
                </a:solidFill>
              </a:defRPr>
            </a:lvl7pPr>
            <a:lvl8pPr marL="3197275" indent="0" algn="ctr">
              <a:buNone/>
              <a:defRPr>
                <a:solidFill>
                  <a:schemeClr val="tx1">
                    <a:tint val="75000"/>
                  </a:schemeClr>
                </a:solidFill>
              </a:defRPr>
            </a:lvl8pPr>
            <a:lvl9pPr marL="365402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9"/>
            <a:ext cx="2844800" cy="365125"/>
          </a:xfrm>
          <a:prstGeom prst="rect">
            <a:avLst/>
          </a:prstGeom>
        </p:spPr>
        <p:txBody>
          <a:bodyPr lIns="91350" tIns="45675" rIns="91350" bIns="45675"/>
          <a:lstStyle>
            <a:lvl1pPr>
              <a:defRPr>
                <a:solidFill>
                  <a:prstClr val="black">
                    <a:tint val="75000"/>
                  </a:prstClr>
                </a:solidFill>
              </a:defRPr>
            </a:lvl1pPr>
          </a:lstStyle>
          <a:p>
            <a:pPr>
              <a:defRPr/>
            </a:pPr>
            <a:fld id="{52AF3372-081D-45B0-9508-CD72FC0EF970}" type="datetimeFigureOut">
              <a:rPr lang="en-US"/>
              <a:pPr>
                <a:defRPr/>
              </a:pPr>
              <a:t>8/7/2015</a:t>
            </a:fld>
            <a:endParaRPr lang="en-US" dirty="0"/>
          </a:p>
        </p:txBody>
      </p:sp>
      <p:sp>
        <p:nvSpPr>
          <p:cNvPr id="5" name="Footer Placeholder 4"/>
          <p:cNvSpPr>
            <a:spLocks noGrp="1"/>
          </p:cNvSpPr>
          <p:nvPr>
            <p:ph type="ftr" sz="quarter" idx="11"/>
          </p:nvPr>
        </p:nvSpPr>
        <p:spPr>
          <a:xfrm>
            <a:off x="4165600" y="6356359"/>
            <a:ext cx="3860800" cy="365125"/>
          </a:xfrm>
          <a:prstGeom prst="rect">
            <a:avLst/>
          </a:prstGeom>
        </p:spPr>
        <p:txBody>
          <a:bodyPr lIns="91350" tIns="45675" rIns="91350" bIns="45675"/>
          <a:lstStyle>
            <a:lvl1pPr>
              <a:defRPr>
                <a:solidFill>
                  <a:prstClr val="black">
                    <a:tint val="75000"/>
                  </a:prstClr>
                </a:solidFill>
              </a:defRPr>
            </a:lvl1pPr>
          </a:lstStyle>
          <a:p>
            <a:pPr>
              <a:defRPr/>
            </a:pPr>
            <a:endParaRPr lang="en-US"/>
          </a:p>
        </p:txBody>
      </p:sp>
      <p:sp>
        <p:nvSpPr>
          <p:cNvPr id="6" name="Slide Number Placeholder 5"/>
          <p:cNvSpPr>
            <a:spLocks noGrp="1"/>
          </p:cNvSpPr>
          <p:nvPr>
            <p:ph type="sldNum" sz="quarter" idx="12"/>
          </p:nvPr>
        </p:nvSpPr>
        <p:spPr>
          <a:xfrm>
            <a:off x="8737600" y="6356359"/>
            <a:ext cx="2844800" cy="365125"/>
          </a:xfrm>
          <a:prstGeom prst="rect">
            <a:avLst/>
          </a:prstGeom>
        </p:spPr>
        <p:txBody>
          <a:bodyPr lIns="91350" tIns="45675" rIns="91350" bIns="45675"/>
          <a:lstStyle>
            <a:lvl1pPr>
              <a:defRPr>
                <a:solidFill>
                  <a:prstClr val="black">
                    <a:tint val="75000"/>
                  </a:prstClr>
                </a:solidFill>
              </a:defRPr>
            </a:lvl1pPr>
          </a:lstStyle>
          <a:p>
            <a:pPr>
              <a:defRPr/>
            </a:pPr>
            <a:fld id="{8288BBBA-E9CB-499C-8ACC-64888CB0292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TK TitleOnly 2012/01">
    <p:spTree>
      <p:nvGrpSpPr>
        <p:cNvPr id="1" name=""/>
        <p:cNvGrpSpPr/>
        <p:nvPr/>
      </p:nvGrpSpPr>
      <p:grpSpPr>
        <a:xfrm>
          <a:off x="0" y="0"/>
          <a:ext cx="0" cy="0"/>
          <a:chOff x="0" y="0"/>
          <a:chExt cx="0" cy="0"/>
        </a:xfrm>
      </p:grpSpPr>
      <p:sp>
        <p:nvSpPr>
          <p:cNvPr id="19" name="Title Placeholder 1"/>
          <p:cNvSpPr>
            <a:spLocks noGrp="1"/>
          </p:cNvSpPr>
          <p:nvPr>
            <p:ph type="title"/>
          </p:nvPr>
        </p:nvSpPr>
        <p:spPr>
          <a:xfrm>
            <a:off x="326400" y="804674"/>
            <a:ext cx="11520000" cy="332399"/>
          </a:xfrm>
          <a:prstGeom prst="rect">
            <a:avLst/>
          </a:prstGeom>
          <a:noFill/>
          <a:ln>
            <a:noFill/>
          </a:ln>
        </p:spPr>
        <p:txBody>
          <a:bodyPr rtlCol="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84805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3"/>
            <a:ext cx="10363200" cy="1470025"/>
          </a:xfrm>
          <a:prstGeom prst="rect">
            <a:avLst/>
          </a:prstGeom>
        </p:spPr>
        <p:txBody>
          <a:bodyPr lIns="91350" tIns="45675" rIns="91350" bIns="45675"/>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lIns="91350" tIns="45675" rIns="91350" bIns="45675"/>
          <a:lstStyle>
            <a:lvl1pPr marL="0" indent="0" algn="ctr">
              <a:buNone/>
              <a:defRPr>
                <a:solidFill>
                  <a:schemeClr val="tx1">
                    <a:tint val="75000"/>
                  </a:schemeClr>
                </a:solidFill>
              </a:defRPr>
            </a:lvl1pPr>
            <a:lvl2pPr marL="456754" indent="0" algn="ctr">
              <a:buNone/>
              <a:defRPr>
                <a:solidFill>
                  <a:schemeClr val="tx1">
                    <a:tint val="75000"/>
                  </a:schemeClr>
                </a:solidFill>
              </a:defRPr>
            </a:lvl2pPr>
            <a:lvl3pPr marL="913507" indent="0" algn="ctr">
              <a:buNone/>
              <a:defRPr>
                <a:solidFill>
                  <a:schemeClr val="tx1">
                    <a:tint val="75000"/>
                  </a:schemeClr>
                </a:solidFill>
              </a:defRPr>
            </a:lvl3pPr>
            <a:lvl4pPr marL="1370261" indent="0" algn="ctr">
              <a:buNone/>
              <a:defRPr>
                <a:solidFill>
                  <a:schemeClr val="tx1">
                    <a:tint val="75000"/>
                  </a:schemeClr>
                </a:solidFill>
              </a:defRPr>
            </a:lvl4pPr>
            <a:lvl5pPr marL="1827013" indent="0" algn="ctr">
              <a:buNone/>
              <a:defRPr>
                <a:solidFill>
                  <a:schemeClr val="tx1">
                    <a:tint val="75000"/>
                  </a:schemeClr>
                </a:solidFill>
              </a:defRPr>
            </a:lvl5pPr>
            <a:lvl6pPr marL="2283768" indent="0" algn="ctr">
              <a:buNone/>
              <a:defRPr>
                <a:solidFill>
                  <a:schemeClr val="tx1">
                    <a:tint val="75000"/>
                  </a:schemeClr>
                </a:solidFill>
              </a:defRPr>
            </a:lvl6pPr>
            <a:lvl7pPr marL="2740521" indent="0" algn="ctr">
              <a:buNone/>
              <a:defRPr>
                <a:solidFill>
                  <a:schemeClr val="tx1">
                    <a:tint val="75000"/>
                  </a:schemeClr>
                </a:solidFill>
              </a:defRPr>
            </a:lvl7pPr>
            <a:lvl8pPr marL="3197275" indent="0" algn="ctr">
              <a:buNone/>
              <a:defRPr>
                <a:solidFill>
                  <a:schemeClr val="tx1">
                    <a:tint val="75000"/>
                  </a:schemeClr>
                </a:solidFill>
              </a:defRPr>
            </a:lvl8pPr>
            <a:lvl9pPr marL="365402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9"/>
            <a:ext cx="2844800" cy="365125"/>
          </a:xfrm>
          <a:prstGeom prst="rect">
            <a:avLst/>
          </a:prstGeom>
        </p:spPr>
        <p:txBody>
          <a:bodyPr lIns="91350" tIns="45675" rIns="91350" bIns="45675"/>
          <a:lstStyle>
            <a:lvl1pPr>
              <a:defRPr/>
            </a:lvl1pPr>
          </a:lstStyle>
          <a:p>
            <a:pPr>
              <a:defRPr/>
            </a:pPr>
            <a:fld id="{5A70473B-4469-4916-8B5C-24481DF39830}" type="datetimeFigureOut">
              <a:rPr lang="en-US"/>
              <a:pPr>
                <a:defRPr/>
              </a:pPr>
              <a:t>8/7/2015</a:t>
            </a:fld>
            <a:endParaRPr lang="en-US" dirty="0"/>
          </a:p>
        </p:txBody>
      </p:sp>
      <p:sp>
        <p:nvSpPr>
          <p:cNvPr id="5" name="Footer Placeholder 4"/>
          <p:cNvSpPr>
            <a:spLocks noGrp="1"/>
          </p:cNvSpPr>
          <p:nvPr>
            <p:ph type="ftr" sz="quarter" idx="11"/>
          </p:nvPr>
        </p:nvSpPr>
        <p:spPr>
          <a:xfrm>
            <a:off x="4165600" y="6356359"/>
            <a:ext cx="3860800" cy="365125"/>
          </a:xfrm>
          <a:prstGeom prst="rect">
            <a:avLst/>
          </a:prstGeom>
        </p:spPr>
        <p:txBody>
          <a:bodyPr lIns="91350" tIns="45675" rIns="91350" bIns="45675"/>
          <a:lstStyle>
            <a:lvl1pPr>
              <a:defRPr/>
            </a:lvl1pPr>
          </a:lstStyle>
          <a:p>
            <a:pPr>
              <a:defRPr/>
            </a:pPr>
            <a:endParaRPr lang="en-US"/>
          </a:p>
        </p:txBody>
      </p:sp>
      <p:sp>
        <p:nvSpPr>
          <p:cNvPr id="6" name="Slide Number Placeholder 5"/>
          <p:cNvSpPr>
            <a:spLocks noGrp="1"/>
          </p:cNvSpPr>
          <p:nvPr>
            <p:ph type="sldNum" sz="quarter" idx="12"/>
          </p:nvPr>
        </p:nvSpPr>
        <p:spPr>
          <a:xfrm>
            <a:off x="8737600" y="6356359"/>
            <a:ext cx="2844800" cy="365125"/>
          </a:xfrm>
          <a:prstGeom prst="rect">
            <a:avLst/>
          </a:prstGeom>
        </p:spPr>
        <p:txBody>
          <a:bodyPr lIns="91350" tIns="45675" rIns="91350" bIns="45675"/>
          <a:lstStyle>
            <a:lvl1pPr>
              <a:defRPr/>
            </a:lvl1pPr>
          </a:lstStyle>
          <a:p>
            <a:pPr>
              <a:defRPr/>
            </a:pPr>
            <a:fld id="{CDE7EA73-AF8F-465C-A395-D758CBBA60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ectangle 56"/>
          <p:cNvSpPr>
            <a:spLocks noChangeArrowheads="1"/>
          </p:cNvSpPr>
          <p:nvPr/>
        </p:nvSpPr>
        <p:spPr bwMode="auto">
          <a:xfrm>
            <a:off x="0" y="1976449"/>
            <a:ext cx="12192000" cy="847725"/>
          </a:xfrm>
          <a:prstGeom prst="rect">
            <a:avLst/>
          </a:prstGeom>
          <a:solidFill>
            <a:srgbClr val="0067AC"/>
          </a:solidFill>
          <a:ln>
            <a:noFill/>
          </a:ln>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dirty="0">
              <a:solidFill>
                <a:srgbClr val="000000"/>
              </a:solidFill>
              <a:cs typeface="Arial" panose="020B0604020202020204" pitchFamily="34" charset="0"/>
            </a:endParaRPr>
          </a:p>
        </p:txBody>
      </p:sp>
      <p:grpSp>
        <p:nvGrpSpPr>
          <p:cNvPr id="6" name="Group 16"/>
          <p:cNvGrpSpPr>
            <a:grpSpLocks noChangeAspect="1"/>
          </p:cNvGrpSpPr>
          <p:nvPr/>
        </p:nvGrpSpPr>
        <p:grpSpPr bwMode="auto">
          <a:xfrm>
            <a:off x="565152" y="428625"/>
            <a:ext cx="4349749"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8"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9"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1"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2" name="Freeform 9"/>
          <p:cNvSpPr>
            <a:spLocks noEditPoints="1"/>
          </p:cNvSpPr>
          <p:nvPr/>
        </p:nvSpPr>
        <p:spPr bwMode="auto">
          <a:xfrm>
            <a:off x="10909303" y="425461"/>
            <a:ext cx="647700"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3"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5"/>
            <a:ext cx="3282951"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NAGESH\TCSL.w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800" y="6400811"/>
            <a:ext cx="30480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2683" y="3200401"/>
            <a:ext cx="10363200" cy="609600"/>
          </a:xfrm>
        </p:spPr>
        <p:txBody>
          <a:bodyPr>
            <a:noAutofit/>
          </a:bodyPr>
          <a:lstStyle>
            <a:lvl1pPr algn="l">
              <a:defRPr sz="285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4" y="3858638"/>
            <a:ext cx="10380133" cy="609600"/>
          </a:xfrm>
        </p:spPr>
        <p:txBody>
          <a:bodyPr>
            <a:noAutofit/>
          </a:bodyPr>
          <a:lstStyle>
            <a:lvl1pPr marL="0" indent="0" algn="l">
              <a:buNone/>
              <a:defRPr sz="225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7910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920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emf"/><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2.w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wmf"/><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w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wmf"/><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fontAlgn="auto">
              <a:spcBef>
                <a:spcPts val="0"/>
              </a:spcBef>
              <a:spcAft>
                <a:spcPts val="0"/>
              </a:spcAft>
              <a:defRPr/>
            </a:pPr>
            <a:endParaRPr lang="en-US" dirty="0"/>
          </a:p>
        </p:txBody>
      </p:sp>
      <p:sp>
        <p:nvSpPr>
          <p:cNvPr id="8" name="TextBox 3"/>
          <p:cNvSpPr txBox="1">
            <a:spLocks noChangeArrowheads="1"/>
          </p:cNvSpPr>
          <p:nvPr/>
        </p:nvSpPr>
        <p:spPr bwMode="auto">
          <a:xfrm>
            <a:off x="735247" y="38100"/>
            <a:ext cx="1836504" cy="265354"/>
          </a:xfrm>
          <a:prstGeom prst="rect">
            <a:avLst/>
          </a:prstGeom>
          <a:noFill/>
          <a:ln w="9525">
            <a:noFill/>
            <a:miter lim="800000"/>
            <a:headEnd/>
            <a:tailEnd/>
          </a:ln>
        </p:spPr>
        <p:txBody>
          <a:bodyPr wrap="none" lIns="79903" tIns="39954" rIns="79903" bIns="39954">
            <a:spAutoFit/>
          </a:bodyPr>
          <a:lstStyle/>
          <a:p>
            <a:pPr algn="r">
              <a:defRPr/>
            </a:pPr>
            <a:r>
              <a:rPr lang="en-US" sz="1200" dirty="0">
                <a:latin typeface="Arial Black" pitchFamily="34" charset="0"/>
              </a:rPr>
              <a:t>SHOPPERS </a:t>
            </a:r>
            <a:r>
              <a:rPr lang="en-US" sz="800" dirty="0">
                <a:latin typeface="Arial Black" pitchFamily="34" charset="0"/>
              </a:rPr>
              <a:t>DRUG MART</a:t>
            </a:r>
          </a:p>
        </p:txBody>
      </p:sp>
      <p:sp>
        <p:nvSpPr>
          <p:cNvPr id="9" name="Rectangle 8"/>
          <p:cNvSpPr/>
          <p:nvPr/>
        </p:nvSpPr>
        <p:spPr>
          <a:xfrm>
            <a:off x="2117" y="306397"/>
            <a:ext cx="12192000" cy="2301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fontAlgn="auto">
              <a:spcBef>
                <a:spcPts val="0"/>
              </a:spcBef>
              <a:spcAft>
                <a:spcPts val="0"/>
              </a:spcAft>
              <a:defRPr/>
            </a:pPr>
            <a:endParaRPr lang="en-US" dirty="0"/>
          </a:p>
        </p:txBody>
      </p:sp>
      <p:sp>
        <p:nvSpPr>
          <p:cNvPr id="10" name="TextBox 5"/>
          <p:cNvSpPr txBox="1">
            <a:spLocks noChangeArrowheads="1"/>
          </p:cNvSpPr>
          <p:nvPr/>
        </p:nvSpPr>
        <p:spPr bwMode="auto">
          <a:xfrm>
            <a:off x="19057" y="309563"/>
            <a:ext cx="6506633" cy="234950"/>
          </a:xfrm>
          <a:prstGeom prst="rect">
            <a:avLst/>
          </a:prstGeom>
          <a:noFill/>
          <a:ln w="9525">
            <a:noFill/>
            <a:miter lim="800000"/>
            <a:headEnd/>
            <a:tailEnd/>
          </a:ln>
        </p:spPr>
        <p:txBody>
          <a:bodyPr lIns="79903" tIns="39954" rIns="79903" bIns="39954">
            <a:spAutoFit/>
          </a:bodyPr>
          <a:lstStyle/>
          <a:p>
            <a:pPr>
              <a:defRPr/>
            </a:pPr>
            <a:r>
              <a:rPr lang="en-US" sz="1000" dirty="0">
                <a:solidFill>
                  <a:schemeClr val="bg1"/>
                </a:solidFill>
                <a:latin typeface="Calibri" pitchFamily="34" charset="0"/>
              </a:rPr>
              <a:t>M</a:t>
            </a:r>
            <a:r>
              <a:rPr lang="en-US" sz="1000" u="sng" dirty="0">
                <a:solidFill>
                  <a:schemeClr val="bg1"/>
                </a:solidFill>
                <a:latin typeface="Calibri" pitchFamily="34" charset="0"/>
              </a:rPr>
              <a:t>e</a:t>
            </a:r>
            <a:r>
              <a:rPr lang="en-US" sz="1000" dirty="0">
                <a:solidFill>
                  <a:schemeClr val="bg1"/>
                </a:solidFill>
                <a:latin typeface="Calibri" pitchFamily="34" charset="0"/>
              </a:rPr>
              <a:t>nu      M</a:t>
            </a:r>
            <a:r>
              <a:rPr lang="en-US" sz="1000" u="sng" dirty="0">
                <a:solidFill>
                  <a:schemeClr val="bg1"/>
                </a:solidFill>
                <a:latin typeface="Calibri" pitchFamily="34" charset="0"/>
              </a:rPr>
              <a:t>a</a:t>
            </a:r>
            <a:r>
              <a:rPr lang="en-US" sz="1000" dirty="0">
                <a:solidFill>
                  <a:schemeClr val="bg1"/>
                </a:solidFill>
                <a:latin typeface="Calibri" pitchFamily="34" charset="0"/>
              </a:rPr>
              <a:t>intenance      A</a:t>
            </a:r>
            <a:r>
              <a:rPr lang="en-US" sz="1000" u="sng" dirty="0">
                <a:solidFill>
                  <a:schemeClr val="bg1"/>
                </a:solidFill>
                <a:latin typeface="Calibri" pitchFamily="34" charset="0"/>
              </a:rPr>
              <a:t>c</a:t>
            </a:r>
            <a:r>
              <a:rPr lang="en-US" sz="1000" dirty="0">
                <a:solidFill>
                  <a:schemeClr val="bg1"/>
                </a:solidFill>
                <a:latin typeface="Calibri" pitchFamily="34" charset="0"/>
              </a:rPr>
              <a:t>tions      </a:t>
            </a:r>
            <a:r>
              <a:rPr lang="en-US" sz="1000" u="sng" dirty="0">
                <a:solidFill>
                  <a:schemeClr val="bg1"/>
                </a:solidFill>
                <a:latin typeface="Calibri" pitchFamily="34" charset="0"/>
              </a:rPr>
              <a:t>R</a:t>
            </a:r>
            <a:r>
              <a:rPr lang="en-US" sz="1000" dirty="0">
                <a:solidFill>
                  <a:schemeClr val="bg1"/>
                </a:solidFill>
                <a:latin typeface="Calibri" pitchFamily="34" charset="0"/>
              </a:rPr>
              <a:t>eports      Modules      </a:t>
            </a:r>
            <a:r>
              <a:rPr lang="en-US" sz="1000" u="sng" dirty="0">
                <a:solidFill>
                  <a:schemeClr val="bg1"/>
                </a:solidFill>
                <a:latin typeface="Calibri" pitchFamily="34" charset="0"/>
              </a:rPr>
              <a:t>V</a:t>
            </a:r>
            <a:r>
              <a:rPr lang="en-US" sz="1000" dirty="0">
                <a:solidFill>
                  <a:schemeClr val="bg1"/>
                </a:solidFill>
                <a:latin typeface="Calibri" pitchFamily="34" charset="0"/>
              </a:rPr>
              <a:t>igilance      </a:t>
            </a:r>
            <a:r>
              <a:rPr lang="en-US" sz="1000" u="sng" dirty="0">
                <a:solidFill>
                  <a:schemeClr val="bg1"/>
                </a:solidFill>
                <a:latin typeface="Calibri" pitchFamily="34" charset="0"/>
              </a:rPr>
              <a:t>S</a:t>
            </a:r>
            <a:r>
              <a:rPr lang="en-US" sz="1000" dirty="0">
                <a:solidFill>
                  <a:schemeClr val="bg1"/>
                </a:solidFill>
                <a:latin typeface="Calibri" pitchFamily="34" charset="0"/>
              </a:rPr>
              <a:t>etup      Hel</a:t>
            </a:r>
            <a:r>
              <a:rPr lang="en-US" sz="1000" u="sng" dirty="0">
                <a:solidFill>
                  <a:schemeClr val="bg1"/>
                </a:solidFill>
                <a:latin typeface="Calibri" pitchFamily="34" charset="0"/>
              </a:rPr>
              <a:t>p</a:t>
            </a:r>
          </a:p>
        </p:txBody>
      </p:sp>
      <p:sp>
        <p:nvSpPr>
          <p:cNvPr id="11" name="TextBox 10"/>
          <p:cNvSpPr txBox="1"/>
          <p:nvPr/>
        </p:nvSpPr>
        <p:spPr>
          <a:xfrm>
            <a:off x="11097690" y="317501"/>
            <a:ext cx="491585" cy="219188"/>
          </a:xfrm>
          <a:prstGeom prst="rect">
            <a:avLst/>
          </a:prstGeom>
          <a:solidFill>
            <a:schemeClr val="bg1">
              <a:lumMod val="65000"/>
            </a:schemeClr>
          </a:solidFill>
        </p:spPr>
        <p:txBody>
          <a:bodyPr wrap="none" lIns="79903" tIns="39954" rIns="79903" bIns="39954">
            <a:spAutoFit/>
          </a:bodyPr>
          <a:lstStyle/>
          <a:p>
            <a:pPr>
              <a:defRPr/>
            </a:pPr>
            <a:r>
              <a:rPr lang="en-US" sz="900" b="1" dirty="0">
                <a:solidFill>
                  <a:schemeClr val="bg1"/>
                </a:solidFill>
                <a:latin typeface="+mn-lt"/>
              </a:rPr>
              <a:t>Logout</a:t>
            </a:r>
          </a:p>
        </p:txBody>
      </p:sp>
      <p:sp>
        <p:nvSpPr>
          <p:cNvPr id="12" name="TextBox 39"/>
          <p:cNvSpPr txBox="1">
            <a:spLocks noChangeArrowheads="1"/>
          </p:cNvSpPr>
          <p:nvPr/>
        </p:nvSpPr>
        <p:spPr bwMode="auto">
          <a:xfrm>
            <a:off x="8701623" y="350838"/>
            <a:ext cx="2103967" cy="188912"/>
          </a:xfrm>
          <a:prstGeom prst="rect">
            <a:avLst/>
          </a:prstGeom>
          <a:noFill/>
          <a:ln w="9525">
            <a:noFill/>
            <a:miter lim="800000"/>
            <a:headEnd/>
            <a:tailEnd/>
          </a:ln>
        </p:spPr>
        <p:txBody>
          <a:bodyPr lIns="79924" tIns="39962" rIns="79924" bIns="39962">
            <a:spAutoFit/>
          </a:bodyPr>
          <a:lstStyle/>
          <a:p>
            <a:pPr>
              <a:defRPr/>
            </a:pPr>
            <a:r>
              <a:rPr lang="en-US" sz="700" dirty="0">
                <a:solidFill>
                  <a:schemeClr val="bg1"/>
                </a:solidFill>
                <a:cs typeface="Arial" pitchFamily="34" charset="0"/>
              </a:rPr>
              <a:t>Sep 25 2013   Wed        12:35pm</a:t>
            </a:r>
          </a:p>
        </p:txBody>
      </p:sp>
      <p:pic>
        <p:nvPicPr>
          <p:cNvPr id="3080" name="Picture 33"/>
          <p:cNvPicPr>
            <a:picLocks noChangeAspect="1" noChangeArrowheads="1"/>
          </p:cNvPicPr>
          <p:nvPr/>
        </p:nvPicPr>
        <p:blipFill>
          <a:blip r:embed="rId6" cstate="print"/>
          <a:srcRect l="75491" t="84" r="3239" b="13959"/>
          <a:stretch>
            <a:fillRect/>
          </a:stretch>
        </p:blipFill>
        <p:spPr bwMode="auto">
          <a:xfrm>
            <a:off x="2586569" y="25400"/>
            <a:ext cx="364067" cy="228600"/>
          </a:xfrm>
          <a:prstGeom prst="rect">
            <a:avLst/>
          </a:prstGeom>
          <a:solidFill>
            <a:srgbClr val="FFFFFF"/>
          </a:solidFill>
          <a:ln w="9525">
            <a:noFill/>
            <a:miter lim="800000"/>
            <a:headEnd/>
            <a:tailEnd/>
          </a:ln>
        </p:spPr>
      </p:pic>
      <p:sp>
        <p:nvSpPr>
          <p:cNvPr id="14" name="Rectangle 13"/>
          <p:cNvSpPr/>
          <p:nvPr/>
        </p:nvSpPr>
        <p:spPr>
          <a:xfrm>
            <a:off x="0" y="6604000"/>
            <a:ext cx="12192000" cy="25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a:defRPr/>
            </a:pPr>
            <a:endParaRPr lang="en-US"/>
          </a:p>
        </p:txBody>
      </p:sp>
      <p:sp>
        <p:nvSpPr>
          <p:cNvPr id="15" name="TextBox 13"/>
          <p:cNvSpPr txBox="1">
            <a:spLocks noChangeArrowheads="1"/>
          </p:cNvSpPr>
          <p:nvPr/>
        </p:nvSpPr>
        <p:spPr bwMode="auto">
          <a:xfrm>
            <a:off x="10433051" y="6640514"/>
            <a:ext cx="1302705" cy="219188"/>
          </a:xfrm>
          <a:prstGeom prst="rect">
            <a:avLst/>
          </a:prstGeom>
          <a:noFill/>
          <a:ln w="9525">
            <a:noFill/>
            <a:miter lim="800000"/>
            <a:headEnd/>
            <a:tailEnd/>
          </a:ln>
        </p:spPr>
        <p:txBody>
          <a:bodyPr wrap="none" lIns="79903" tIns="39954" rIns="79903" bIns="39954">
            <a:spAutoFit/>
          </a:bodyPr>
          <a:lstStyle/>
          <a:p>
            <a:pPr>
              <a:defRPr/>
            </a:pPr>
            <a:r>
              <a:rPr lang="en-US" sz="900" dirty="0"/>
              <a:t>Welcome </a:t>
            </a:r>
            <a:r>
              <a:rPr lang="en-US" sz="900" b="1" dirty="0"/>
              <a:t>John Smith</a:t>
            </a:r>
          </a:p>
        </p:txBody>
      </p:sp>
      <p:sp>
        <p:nvSpPr>
          <p:cNvPr id="16" name="Rectangle 15"/>
          <p:cNvSpPr/>
          <p:nvPr/>
        </p:nvSpPr>
        <p:spPr>
          <a:xfrm>
            <a:off x="2117" y="542925"/>
            <a:ext cx="12192000" cy="2746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fontAlgn="auto">
              <a:spcBef>
                <a:spcPts val="0"/>
              </a:spcBef>
              <a:spcAft>
                <a:spcPts val="0"/>
              </a:spcAft>
              <a:defRPr/>
            </a:pPr>
            <a:endParaRPr lang="en-US" dirty="0"/>
          </a:p>
        </p:txBody>
      </p:sp>
      <p:sp>
        <p:nvSpPr>
          <p:cNvPr id="20" name="Rounded Rectangle 19"/>
          <p:cNvSpPr/>
          <p:nvPr/>
        </p:nvSpPr>
        <p:spPr>
          <a:xfrm>
            <a:off x="842435" y="627063"/>
            <a:ext cx="1485900" cy="296862"/>
          </a:xfrm>
          <a:prstGeom prst="roundRect">
            <a:avLst>
              <a:gd name="adj" fmla="val 124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a:defRPr/>
            </a:pPr>
            <a:endParaRPr lang="en-US" dirty="0"/>
          </a:p>
        </p:txBody>
      </p:sp>
      <p:sp>
        <p:nvSpPr>
          <p:cNvPr id="21" name="TextBox 20"/>
          <p:cNvSpPr txBox="1"/>
          <p:nvPr/>
        </p:nvSpPr>
        <p:spPr>
          <a:xfrm>
            <a:off x="876300" y="638184"/>
            <a:ext cx="1551517" cy="219075"/>
          </a:xfrm>
          <a:prstGeom prst="rect">
            <a:avLst/>
          </a:prstGeom>
          <a:noFill/>
        </p:spPr>
        <p:txBody>
          <a:bodyPr lIns="79903" tIns="39954" rIns="79903" bIns="39954">
            <a:spAutoFit/>
          </a:bodyPr>
          <a:lstStyle/>
          <a:p>
            <a:pPr>
              <a:defRPr/>
            </a:pPr>
            <a:r>
              <a:rPr lang="en-US" sz="900" b="1" dirty="0">
                <a:latin typeface="+mj-lt"/>
              </a:rPr>
              <a:t>Data Entry - New</a:t>
            </a:r>
          </a:p>
        </p:txBody>
      </p:sp>
      <p:grpSp>
        <p:nvGrpSpPr>
          <p:cNvPr id="3086" name="Group 8"/>
          <p:cNvGrpSpPr>
            <a:grpSpLocks/>
          </p:cNvGrpSpPr>
          <p:nvPr/>
        </p:nvGrpSpPr>
        <p:grpSpPr bwMode="auto">
          <a:xfrm>
            <a:off x="0" y="627072"/>
            <a:ext cx="1930400" cy="325437"/>
            <a:chOff x="0" y="617551"/>
            <a:chExt cx="1447800" cy="324978"/>
          </a:xfrm>
        </p:grpSpPr>
        <p:sp>
          <p:nvSpPr>
            <p:cNvPr id="23" name="Rounded Rectangle 22"/>
            <p:cNvSpPr/>
            <p:nvPr/>
          </p:nvSpPr>
          <p:spPr>
            <a:xfrm>
              <a:off x="107950" y="617551"/>
              <a:ext cx="415925" cy="298029"/>
            </a:xfrm>
            <a:prstGeom prst="roundRect">
              <a:avLst>
                <a:gd name="adj" fmla="val 124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ectangle 23"/>
            <p:cNvSpPr/>
            <p:nvPr/>
          </p:nvSpPr>
          <p:spPr>
            <a:xfrm>
              <a:off x="0" y="828390"/>
              <a:ext cx="1447800" cy="114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5" name="TextBox 24"/>
          <p:cNvSpPr txBox="1"/>
          <p:nvPr/>
        </p:nvSpPr>
        <p:spPr>
          <a:xfrm>
            <a:off x="114306" y="631834"/>
            <a:ext cx="664633" cy="219075"/>
          </a:xfrm>
          <a:prstGeom prst="rect">
            <a:avLst/>
          </a:prstGeom>
          <a:noFill/>
        </p:spPr>
        <p:txBody>
          <a:bodyPr lIns="79903" tIns="39954" rIns="79903" bIns="39954">
            <a:spAutoFit/>
          </a:bodyPr>
          <a:lstStyle/>
          <a:p>
            <a:pPr>
              <a:defRPr/>
            </a:pPr>
            <a:r>
              <a:rPr lang="en-US" sz="900" b="1" dirty="0">
                <a:latin typeface="+mj-lt"/>
              </a:rPr>
              <a:t>Home</a:t>
            </a:r>
          </a:p>
        </p:txBody>
      </p:sp>
      <p:sp>
        <p:nvSpPr>
          <p:cNvPr id="2" name="Rectangle 1"/>
          <p:cNvSpPr/>
          <p:nvPr/>
        </p:nvSpPr>
        <p:spPr>
          <a:xfrm>
            <a:off x="29636" y="819150"/>
            <a:ext cx="11736917"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9924" tIns="39962" rIns="79924" bIns="39962"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66" r:id="rId3"/>
    <p:sldLayoutId id="2147483896" r:id="rId4"/>
  </p:sldLayoutIdLst>
  <p:timing>
    <p:tnLst>
      <p:par>
        <p:cTn id="1" dur="indefinite" restart="never" nodeType="tmRoot"/>
      </p:par>
    </p:tnLst>
  </p:timing>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6688" algn="ctr" rtl="0" fontAlgn="base">
        <a:spcBef>
          <a:spcPct val="0"/>
        </a:spcBef>
        <a:spcAft>
          <a:spcPct val="0"/>
        </a:spcAft>
        <a:defRPr sz="4400">
          <a:solidFill>
            <a:schemeClr val="tx1"/>
          </a:solidFill>
          <a:latin typeface="Calibri" pitchFamily="34" charset="0"/>
        </a:defRPr>
      </a:lvl6pPr>
      <a:lvl7pPr marL="913375" algn="ctr" rtl="0" fontAlgn="base">
        <a:spcBef>
          <a:spcPct val="0"/>
        </a:spcBef>
        <a:spcAft>
          <a:spcPct val="0"/>
        </a:spcAft>
        <a:defRPr sz="4400">
          <a:solidFill>
            <a:schemeClr val="tx1"/>
          </a:solidFill>
          <a:latin typeface="Calibri" pitchFamily="34" charset="0"/>
        </a:defRPr>
      </a:lvl7pPr>
      <a:lvl8pPr marL="1370061" algn="ctr" rtl="0" fontAlgn="base">
        <a:spcBef>
          <a:spcPct val="0"/>
        </a:spcBef>
        <a:spcAft>
          <a:spcPct val="0"/>
        </a:spcAft>
        <a:defRPr sz="4400">
          <a:solidFill>
            <a:schemeClr val="tx1"/>
          </a:solidFill>
          <a:latin typeface="Calibri" pitchFamily="34" charset="0"/>
        </a:defRPr>
      </a:lvl8pPr>
      <a:lvl9pPr marL="1826750" algn="ctr" rtl="0" fontAlgn="base">
        <a:spcBef>
          <a:spcPct val="0"/>
        </a:spcBef>
        <a:spcAft>
          <a:spcPct val="0"/>
        </a:spcAft>
        <a:defRPr sz="4400">
          <a:solidFill>
            <a:schemeClr val="tx1"/>
          </a:solidFill>
          <a:latin typeface="Calibri" pitchFamily="34" charset="0"/>
        </a:defRPr>
      </a:lvl9pPr>
    </p:titleStyle>
    <p:bodyStyle>
      <a:lvl1pPr marL="339725" indent="-339725"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39775" indent="-282575"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39825" indent="-225425"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97025" indent="-225425"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2638" indent="-225425"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1779"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468"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154"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840"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75" rtl="0" eaLnBrk="1" latinLnBrk="0" hangingPunct="1">
        <a:defRPr sz="1800" kern="1200">
          <a:solidFill>
            <a:schemeClr val="tx1"/>
          </a:solidFill>
          <a:latin typeface="+mn-lt"/>
          <a:ea typeface="+mn-ea"/>
          <a:cs typeface="+mn-cs"/>
        </a:defRPr>
      </a:lvl1pPr>
      <a:lvl2pPr marL="456688" algn="l" defTabSz="913375" rtl="0" eaLnBrk="1" latinLnBrk="0" hangingPunct="1">
        <a:defRPr sz="1800" kern="1200">
          <a:solidFill>
            <a:schemeClr val="tx1"/>
          </a:solidFill>
          <a:latin typeface="+mn-lt"/>
          <a:ea typeface="+mn-ea"/>
          <a:cs typeface="+mn-cs"/>
        </a:defRPr>
      </a:lvl2pPr>
      <a:lvl3pPr marL="913375" algn="l" defTabSz="913375" rtl="0" eaLnBrk="1" latinLnBrk="0" hangingPunct="1">
        <a:defRPr sz="1800" kern="1200">
          <a:solidFill>
            <a:schemeClr val="tx1"/>
          </a:solidFill>
          <a:latin typeface="+mn-lt"/>
          <a:ea typeface="+mn-ea"/>
          <a:cs typeface="+mn-cs"/>
        </a:defRPr>
      </a:lvl3pPr>
      <a:lvl4pPr marL="1370061" algn="l" defTabSz="913375" rtl="0" eaLnBrk="1" latinLnBrk="0" hangingPunct="1">
        <a:defRPr sz="1800" kern="1200">
          <a:solidFill>
            <a:schemeClr val="tx1"/>
          </a:solidFill>
          <a:latin typeface="+mn-lt"/>
          <a:ea typeface="+mn-ea"/>
          <a:cs typeface="+mn-cs"/>
        </a:defRPr>
      </a:lvl4pPr>
      <a:lvl5pPr marL="1826750" algn="l" defTabSz="913375" rtl="0" eaLnBrk="1" latinLnBrk="0" hangingPunct="1">
        <a:defRPr sz="1800" kern="1200">
          <a:solidFill>
            <a:schemeClr val="tx1"/>
          </a:solidFill>
          <a:latin typeface="+mn-lt"/>
          <a:ea typeface="+mn-ea"/>
          <a:cs typeface="+mn-cs"/>
        </a:defRPr>
      </a:lvl5pPr>
      <a:lvl6pPr marL="2283436" algn="l" defTabSz="913375" rtl="0" eaLnBrk="1" latinLnBrk="0" hangingPunct="1">
        <a:defRPr sz="1800" kern="1200">
          <a:solidFill>
            <a:schemeClr val="tx1"/>
          </a:solidFill>
          <a:latin typeface="+mn-lt"/>
          <a:ea typeface="+mn-ea"/>
          <a:cs typeface="+mn-cs"/>
        </a:defRPr>
      </a:lvl6pPr>
      <a:lvl7pPr marL="2740123" algn="l" defTabSz="913375" rtl="0" eaLnBrk="1" latinLnBrk="0" hangingPunct="1">
        <a:defRPr sz="1800" kern="1200">
          <a:solidFill>
            <a:schemeClr val="tx1"/>
          </a:solidFill>
          <a:latin typeface="+mn-lt"/>
          <a:ea typeface="+mn-ea"/>
          <a:cs typeface="+mn-cs"/>
        </a:defRPr>
      </a:lvl7pPr>
      <a:lvl8pPr marL="3196811" algn="l" defTabSz="913375" rtl="0" eaLnBrk="1" latinLnBrk="0" hangingPunct="1">
        <a:defRPr sz="1800" kern="1200">
          <a:solidFill>
            <a:schemeClr val="tx1"/>
          </a:solidFill>
          <a:latin typeface="+mn-lt"/>
          <a:ea typeface="+mn-ea"/>
          <a:cs typeface="+mn-cs"/>
        </a:defRPr>
      </a:lvl8pPr>
      <a:lvl9pPr marL="3653498" algn="l" defTabSz="91337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fontAlgn="auto">
              <a:spcBef>
                <a:spcPts val="0"/>
              </a:spcBef>
              <a:spcAft>
                <a:spcPts val="0"/>
              </a:spcAft>
              <a:defRPr/>
            </a:pPr>
            <a:endParaRPr lang="en-US" dirty="0"/>
          </a:p>
        </p:txBody>
      </p:sp>
      <p:sp>
        <p:nvSpPr>
          <p:cNvPr id="8" name="TextBox 3"/>
          <p:cNvSpPr txBox="1">
            <a:spLocks noChangeArrowheads="1"/>
          </p:cNvSpPr>
          <p:nvPr/>
        </p:nvSpPr>
        <p:spPr bwMode="auto">
          <a:xfrm>
            <a:off x="735247" y="38100"/>
            <a:ext cx="1836504" cy="265354"/>
          </a:xfrm>
          <a:prstGeom prst="rect">
            <a:avLst/>
          </a:prstGeom>
          <a:noFill/>
          <a:ln w="9525">
            <a:noFill/>
            <a:miter lim="800000"/>
            <a:headEnd/>
            <a:tailEnd/>
          </a:ln>
        </p:spPr>
        <p:txBody>
          <a:bodyPr wrap="none" lIns="79903" tIns="39954" rIns="79903" bIns="39954">
            <a:spAutoFit/>
          </a:bodyPr>
          <a:lstStyle/>
          <a:p>
            <a:pPr algn="r">
              <a:defRPr/>
            </a:pPr>
            <a:r>
              <a:rPr lang="en-US" sz="1200" dirty="0">
                <a:latin typeface="Arial Black" pitchFamily="34" charset="0"/>
              </a:rPr>
              <a:t>SHOPPERS </a:t>
            </a:r>
            <a:r>
              <a:rPr lang="en-US" sz="800" dirty="0">
                <a:latin typeface="Arial Black" pitchFamily="34" charset="0"/>
              </a:rPr>
              <a:t>DRUG MART</a:t>
            </a:r>
          </a:p>
        </p:txBody>
      </p:sp>
      <p:sp>
        <p:nvSpPr>
          <p:cNvPr id="9" name="Rectangle 8"/>
          <p:cNvSpPr/>
          <p:nvPr/>
        </p:nvSpPr>
        <p:spPr>
          <a:xfrm>
            <a:off x="2117" y="306397"/>
            <a:ext cx="12192000" cy="2301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fontAlgn="auto">
              <a:spcBef>
                <a:spcPts val="0"/>
              </a:spcBef>
              <a:spcAft>
                <a:spcPts val="0"/>
              </a:spcAft>
              <a:defRPr/>
            </a:pPr>
            <a:endParaRPr lang="en-US" dirty="0"/>
          </a:p>
        </p:txBody>
      </p:sp>
      <p:sp>
        <p:nvSpPr>
          <p:cNvPr id="10" name="TextBox 5"/>
          <p:cNvSpPr txBox="1">
            <a:spLocks noChangeArrowheads="1"/>
          </p:cNvSpPr>
          <p:nvPr/>
        </p:nvSpPr>
        <p:spPr bwMode="auto">
          <a:xfrm>
            <a:off x="19057" y="309563"/>
            <a:ext cx="6506633" cy="234950"/>
          </a:xfrm>
          <a:prstGeom prst="rect">
            <a:avLst/>
          </a:prstGeom>
          <a:noFill/>
          <a:ln w="9525">
            <a:noFill/>
            <a:miter lim="800000"/>
            <a:headEnd/>
            <a:tailEnd/>
          </a:ln>
        </p:spPr>
        <p:txBody>
          <a:bodyPr lIns="79903" tIns="39954" rIns="79903" bIns="39954">
            <a:spAutoFit/>
          </a:bodyPr>
          <a:lstStyle/>
          <a:p>
            <a:pPr>
              <a:defRPr/>
            </a:pPr>
            <a:r>
              <a:rPr lang="en-US" sz="1000" dirty="0">
                <a:solidFill>
                  <a:schemeClr val="bg1"/>
                </a:solidFill>
                <a:latin typeface="Calibri" pitchFamily="34" charset="0"/>
              </a:rPr>
              <a:t>M</a:t>
            </a:r>
            <a:r>
              <a:rPr lang="en-US" sz="1000" u="sng" dirty="0">
                <a:solidFill>
                  <a:schemeClr val="bg1"/>
                </a:solidFill>
                <a:latin typeface="Calibri" pitchFamily="34" charset="0"/>
              </a:rPr>
              <a:t>e</a:t>
            </a:r>
            <a:r>
              <a:rPr lang="en-US" sz="1000" dirty="0">
                <a:solidFill>
                  <a:schemeClr val="bg1"/>
                </a:solidFill>
                <a:latin typeface="Calibri" pitchFamily="34" charset="0"/>
              </a:rPr>
              <a:t>nu      M</a:t>
            </a:r>
            <a:r>
              <a:rPr lang="en-US" sz="1000" u="sng" dirty="0">
                <a:solidFill>
                  <a:schemeClr val="bg1"/>
                </a:solidFill>
                <a:latin typeface="Calibri" pitchFamily="34" charset="0"/>
              </a:rPr>
              <a:t>a</a:t>
            </a:r>
            <a:r>
              <a:rPr lang="en-US" sz="1000" dirty="0">
                <a:solidFill>
                  <a:schemeClr val="bg1"/>
                </a:solidFill>
                <a:latin typeface="Calibri" pitchFamily="34" charset="0"/>
              </a:rPr>
              <a:t>intenance      A</a:t>
            </a:r>
            <a:r>
              <a:rPr lang="en-US" sz="1000" u="sng" dirty="0">
                <a:solidFill>
                  <a:schemeClr val="bg1"/>
                </a:solidFill>
                <a:latin typeface="Calibri" pitchFamily="34" charset="0"/>
              </a:rPr>
              <a:t>c</a:t>
            </a:r>
            <a:r>
              <a:rPr lang="en-US" sz="1000" dirty="0">
                <a:solidFill>
                  <a:schemeClr val="bg1"/>
                </a:solidFill>
                <a:latin typeface="Calibri" pitchFamily="34" charset="0"/>
              </a:rPr>
              <a:t>tions      </a:t>
            </a:r>
            <a:r>
              <a:rPr lang="en-US" sz="1000" u="sng" dirty="0">
                <a:solidFill>
                  <a:schemeClr val="bg1"/>
                </a:solidFill>
                <a:latin typeface="Calibri" pitchFamily="34" charset="0"/>
              </a:rPr>
              <a:t>R</a:t>
            </a:r>
            <a:r>
              <a:rPr lang="en-US" sz="1000" dirty="0">
                <a:solidFill>
                  <a:schemeClr val="bg1"/>
                </a:solidFill>
                <a:latin typeface="Calibri" pitchFamily="34" charset="0"/>
              </a:rPr>
              <a:t>eports      Modules      </a:t>
            </a:r>
            <a:r>
              <a:rPr lang="en-US" sz="1000" u="sng" dirty="0">
                <a:solidFill>
                  <a:schemeClr val="bg1"/>
                </a:solidFill>
                <a:latin typeface="Calibri" pitchFamily="34" charset="0"/>
              </a:rPr>
              <a:t>V</a:t>
            </a:r>
            <a:r>
              <a:rPr lang="en-US" sz="1000" dirty="0">
                <a:solidFill>
                  <a:schemeClr val="bg1"/>
                </a:solidFill>
                <a:latin typeface="Calibri" pitchFamily="34" charset="0"/>
              </a:rPr>
              <a:t>igilance      </a:t>
            </a:r>
            <a:r>
              <a:rPr lang="en-US" sz="1000" u="sng" dirty="0">
                <a:solidFill>
                  <a:schemeClr val="bg1"/>
                </a:solidFill>
                <a:latin typeface="Calibri" pitchFamily="34" charset="0"/>
              </a:rPr>
              <a:t>S</a:t>
            </a:r>
            <a:r>
              <a:rPr lang="en-US" sz="1000" dirty="0">
                <a:solidFill>
                  <a:schemeClr val="bg1"/>
                </a:solidFill>
                <a:latin typeface="Calibri" pitchFamily="34" charset="0"/>
              </a:rPr>
              <a:t>etup      Hel</a:t>
            </a:r>
            <a:r>
              <a:rPr lang="en-US" sz="1000" u="sng" dirty="0">
                <a:solidFill>
                  <a:schemeClr val="bg1"/>
                </a:solidFill>
                <a:latin typeface="Calibri" pitchFamily="34" charset="0"/>
              </a:rPr>
              <a:t>p</a:t>
            </a:r>
          </a:p>
        </p:txBody>
      </p:sp>
      <p:sp>
        <p:nvSpPr>
          <p:cNvPr id="11" name="TextBox 10"/>
          <p:cNvSpPr txBox="1"/>
          <p:nvPr/>
        </p:nvSpPr>
        <p:spPr>
          <a:xfrm>
            <a:off x="11097690" y="317501"/>
            <a:ext cx="491585" cy="219188"/>
          </a:xfrm>
          <a:prstGeom prst="rect">
            <a:avLst/>
          </a:prstGeom>
          <a:solidFill>
            <a:schemeClr val="bg1">
              <a:lumMod val="65000"/>
            </a:schemeClr>
          </a:solidFill>
        </p:spPr>
        <p:txBody>
          <a:bodyPr wrap="none" lIns="79903" tIns="39954" rIns="79903" bIns="39954">
            <a:spAutoFit/>
          </a:bodyPr>
          <a:lstStyle/>
          <a:p>
            <a:pPr>
              <a:defRPr/>
            </a:pPr>
            <a:r>
              <a:rPr lang="en-US" sz="900" b="1" dirty="0">
                <a:solidFill>
                  <a:schemeClr val="bg1"/>
                </a:solidFill>
                <a:latin typeface="+mn-lt"/>
              </a:rPr>
              <a:t>Logout</a:t>
            </a:r>
          </a:p>
        </p:txBody>
      </p:sp>
      <p:sp>
        <p:nvSpPr>
          <p:cNvPr id="12" name="TextBox 39"/>
          <p:cNvSpPr txBox="1">
            <a:spLocks noChangeArrowheads="1"/>
          </p:cNvSpPr>
          <p:nvPr/>
        </p:nvSpPr>
        <p:spPr bwMode="auto">
          <a:xfrm>
            <a:off x="8701623" y="350838"/>
            <a:ext cx="2103967" cy="188912"/>
          </a:xfrm>
          <a:prstGeom prst="rect">
            <a:avLst/>
          </a:prstGeom>
          <a:noFill/>
          <a:ln w="9525">
            <a:noFill/>
            <a:miter lim="800000"/>
            <a:headEnd/>
            <a:tailEnd/>
          </a:ln>
        </p:spPr>
        <p:txBody>
          <a:bodyPr lIns="79924" tIns="39962" rIns="79924" bIns="39962">
            <a:spAutoFit/>
          </a:bodyPr>
          <a:lstStyle/>
          <a:p>
            <a:pPr>
              <a:defRPr/>
            </a:pPr>
            <a:r>
              <a:rPr lang="en-US" sz="700" dirty="0">
                <a:solidFill>
                  <a:schemeClr val="bg1"/>
                </a:solidFill>
                <a:cs typeface="Arial" pitchFamily="34" charset="0"/>
              </a:rPr>
              <a:t>Sep 25 2013   Wed        12:35pm</a:t>
            </a:r>
          </a:p>
        </p:txBody>
      </p:sp>
      <p:pic>
        <p:nvPicPr>
          <p:cNvPr id="4104" name="Picture 33"/>
          <p:cNvPicPr>
            <a:picLocks noChangeAspect="1" noChangeArrowheads="1"/>
          </p:cNvPicPr>
          <p:nvPr/>
        </p:nvPicPr>
        <p:blipFill>
          <a:blip r:embed="rId5" cstate="print"/>
          <a:srcRect l="75491" t="84" r="3239" b="13959"/>
          <a:stretch>
            <a:fillRect/>
          </a:stretch>
        </p:blipFill>
        <p:spPr bwMode="auto">
          <a:xfrm>
            <a:off x="2586569" y="25400"/>
            <a:ext cx="364067" cy="228600"/>
          </a:xfrm>
          <a:prstGeom prst="rect">
            <a:avLst/>
          </a:prstGeom>
          <a:solidFill>
            <a:srgbClr val="FFFFFF"/>
          </a:solidFill>
          <a:ln w="9525">
            <a:noFill/>
            <a:miter lim="800000"/>
            <a:headEnd/>
            <a:tailEnd/>
          </a:ln>
        </p:spPr>
      </p:pic>
      <p:sp>
        <p:nvSpPr>
          <p:cNvPr id="14" name="Rectangle 13"/>
          <p:cNvSpPr/>
          <p:nvPr/>
        </p:nvSpPr>
        <p:spPr>
          <a:xfrm>
            <a:off x="0" y="6604000"/>
            <a:ext cx="12192000" cy="254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a:defRPr/>
            </a:pPr>
            <a:endParaRPr lang="en-US"/>
          </a:p>
        </p:txBody>
      </p:sp>
      <p:sp>
        <p:nvSpPr>
          <p:cNvPr id="15" name="TextBox 13"/>
          <p:cNvSpPr txBox="1">
            <a:spLocks noChangeArrowheads="1"/>
          </p:cNvSpPr>
          <p:nvPr/>
        </p:nvSpPr>
        <p:spPr bwMode="auto">
          <a:xfrm>
            <a:off x="10433051" y="6640514"/>
            <a:ext cx="1302705" cy="219188"/>
          </a:xfrm>
          <a:prstGeom prst="rect">
            <a:avLst/>
          </a:prstGeom>
          <a:noFill/>
          <a:ln w="9525">
            <a:noFill/>
            <a:miter lim="800000"/>
            <a:headEnd/>
            <a:tailEnd/>
          </a:ln>
        </p:spPr>
        <p:txBody>
          <a:bodyPr wrap="none" lIns="79903" tIns="39954" rIns="79903" bIns="39954">
            <a:spAutoFit/>
          </a:bodyPr>
          <a:lstStyle/>
          <a:p>
            <a:pPr>
              <a:defRPr/>
            </a:pPr>
            <a:r>
              <a:rPr lang="en-US" sz="900" dirty="0"/>
              <a:t>Welcome </a:t>
            </a:r>
            <a:r>
              <a:rPr lang="en-US" sz="900" b="1" dirty="0"/>
              <a:t>John Smith</a:t>
            </a:r>
          </a:p>
        </p:txBody>
      </p:sp>
      <p:sp>
        <p:nvSpPr>
          <p:cNvPr id="16" name="Rectangle 15"/>
          <p:cNvSpPr/>
          <p:nvPr/>
        </p:nvSpPr>
        <p:spPr>
          <a:xfrm>
            <a:off x="2117" y="542925"/>
            <a:ext cx="12192000" cy="2746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fontAlgn="auto">
              <a:spcBef>
                <a:spcPts val="0"/>
              </a:spcBef>
              <a:spcAft>
                <a:spcPts val="0"/>
              </a:spcAft>
              <a:defRPr/>
            </a:pPr>
            <a:endParaRPr lang="en-US" dirty="0"/>
          </a:p>
        </p:txBody>
      </p:sp>
      <p:sp>
        <p:nvSpPr>
          <p:cNvPr id="20" name="Rounded Rectangle 19"/>
          <p:cNvSpPr/>
          <p:nvPr/>
        </p:nvSpPr>
        <p:spPr>
          <a:xfrm>
            <a:off x="842439" y="627063"/>
            <a:ext cx="1098551" cy="296862"/>
          </a:xfrm>
          <a:prstGeom prst="roundRect">
            <a:avLst>
              <a:gd name="adj" fmla="val 124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9903" tIns="39954" rIns="79903" bIns="39954" anchor="ctr"/>
          <a:lstStyle/>
          <a:p>
            <a:pPr algn="ctr">
              <a:defRPr/>
            </a:pPr>
            <a:endParaRPr lang="en-US" dirty="0"/>
          </a:p>
        </p:txBody>
      </p:sp>
      <p:sp>
        <p:nvSpPr>
          <p:cNvPr id="21" name="TextBox 20"/>
          <p:cNvSpPr txBox="1"/>
          <p:nvPr/>
        </p:nvSpPr>
        <p:spPr>
          <a:xfrm>
            <a:off x="876306" y="638184"/>
            <a:ext cx="853017" cy="219075"/>
          </a:xfrm>
          <a:prstGeom prst="rect">
            <a:avLst/>
          </a:prstGeom>
          <a:noFill/>
        </p:spPr>
        <p:txBody>
          <a:bodyPr lIns="79903" tIns="39954" rIns="79903" bIns="39954">
            <a:spAutoFit/>
          </a:bodyPr>
          <a:lstStyle/>
          <a:p>
            <a:pPr>
              <a:defRPr/>
            </a:pPr>
            <a:r>
              <a:rPr lang="en-US" sz="900" b="1" dirty="0">
                <a:latin typeface="+mj-lt"/>
              </a:rPr>
              <a:t>Rx Intake</a:t>
            </a:r>
          </a:p>
        </p:txBody>
      </p:sp>
      <p:grpSp>
        <p:nvGrpSpPr>
          <p:cNvPr id="4110" name="Group 8"/>
          <p:cNvGrpSpPr>
            <a:grpSpLocks/>
          </p:cNvGrpSpPr>
          <p:nvPr/>
        </p:nvGrpSpPr>
        <p:grpSpPr bwMode="auto">
          <a:xfrm>
            <a:off x="0" y="627072"/>
            <a:ext cx="1930400" cy="325437"/>
            <a:chOff x="0" y="617551"/>
            <a:chExt cx="1447800" cy="324978"/>
          </a:xfrm>
        </p:grpSpPr>
        <p:sp>
          <p:nvSpPr>
            <p:cNvPr id="23" name="Rounded Rectangle 22"/>
            <p:cNvSpPr/>
            <p:nvPr/>
          </p:nvSpPr>
          <p:spPr>
            <a:xfrm>
              <a:off x="107950" y="617551"/>
              <a:ext cx="415925" cy="298029"/>
            </a:xfrm>
            <a:prstGeom prst="roundRect">
              <a:avLst>
                <a:gd name="adj" fmla="val 124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ectangle 23"/>
            <p:cNvSpPr/>
            <p:nvPr/>
          </p:nvSpPr>
          <p:spPr>
            <a:xfrm>
              <a:off x="0" y="828390"/>
              <a:ext cx="1447800" cy="114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25" name="TextBox 24"/>
          <p:cNvSpPr txBox="1"/>
          <p:nvPr/>
        </p:nvSpPr>
        <p:spPr>
          <a:xfrm>
            <a:off x="114306" y="631834"/>
            <a:ext cx="664633" cy="219075"/>
          </a:xfrm>
          <a:prstGeom prst="rect">
            <a:avLst/>
          </a:prstGeom>
          <a:noFill/>
        </p:spPr>
        <p:txBody>
          <a:bodyPr lIns="79903" tIns="39954" rIns="79903" bIns="39954">
            <a:spAutoFit/>
          </a:bodyPr>
          <a:lstStyle/>
          <a:p>
            <a:pPr>
              <a:defRPr/>
            </a:pPr>
            <a:r>
              <a:rPr lang="en-US" sz="900" b="1" dirty="0">
                <a:latin typeface="+mj-lt"/>
              </a:rPr>
              <a:t>Home</a:t>
            </a:r>
          </a:p>
        </p:txBody>
      </p:sp>
      <p:sp>
        <p:nvSpPr>
          <p:cNvPr id="2" name="Rectangle 1"/>
          <p:cNvSpPr/>
          <p:nvPr/>
        </p:nvSpPr>
        <p:spPr>
          <a:xfrm>
            <a:off x="29636" y="819150"/>
            <a:ext cx="11736917"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9924" tIns="39962" rIns="79924" bIns="39962"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67" r:id="rId3"/>
  </p:sldLayoutIdLst>
  <p:timing>
    <p:tnLst>
      <p:par>
        <p:cTn id="1" dur="indefinite" restart="never" nodeType="tmRoot"/>
      </p:par>
    </p:tnLst>
  </p:timing>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6688" algn="ctr" rtl="0" fontAlgn="base">
        <a:spcBef>
          <a:spcPct val="0"/>
        </a:spcBef>
        <a:spcAft>
          <a:spcPct val="0"/>
        </a:spcAft>
        <a:defRPr sz="4400">
          <a:solidFill>
            <a:schemeClr val="tx1"/>
          </a:solidFill>
          <a:latin typeface="Calibri" pitchFamily="34" charset="0"/>
        </a:defRPr>
      </a:lvl6pPr>
      <a:lvl7pPr marL="913375" algn="ctr" rtl="0" fontAlgn="base">
        <a:spcBef>
          <a:spcPct val="0"/>
        </a:spcBef>
        <a:spcAft>
          <a:spcPct val="0"/>
        </a:spcAft>
        <a:defRPr sz="4400">
          <a:solidFill>
            <a:schemeClr val="tx1"/>
          </a:solidFill>
          <a:latin typeface="Calibri" pitchFamily="34" charset="0"/>
        </a:defRPr>
      </a:lvl7pPr>
      <a:lvl8pPr marL="1370061" algn="ctr" rtl="0" fontAlgn="base">
        <a:spcBef>
          <a:spcPct val="0"/>
        </a:spcBef>
        <a:spcAft>
          <a:spcPct val="0"/>
        </a:spcAft>
        <a:defRPr sz="4400">
          <a:solidFill>
            <a:schemeClr val="tx1"/>
          </a:solidFill>
          <a:latin typeface="Calibri" pitchFamily="34" charset="0"/>
        </a:defRPr>
      </a:lvl8pPr>
      <a:lvl9pPr marL="1826750" algn="ctr" rtl="0" fontAlgn="base">
        <a:spcBef>
          <a:spcPct val="0"/>
        </a:spcBef>
        <a:spcAft>
          <a:spcPct val="0"/>
        </a:spcAft>
        <a:defRPr sz="4400">
          <a:solidFill>
            <a:schemeClr val="tx1"/>
          </a:solidFill>
          <a:latin typeface="Calibri" pitchFamily="34" charset="0"/>
        </a:defRPr>
      </a:lvl9pPr>
    </p:titleStyle>
    <p:bodyStyle>
      <a:lvl1pPr marL="339725" indent="-339725"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39775" indent="-282575"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39825" indent="-225425"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97025" indent="-225425"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2638" indent="-225425"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1779"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468"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154"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840" indent="-228343" algn="l" defTabSz="91337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75" rtl="0" eaLnBrk="1" latinLnBrk="0" hangingPunct="1">
        <a:defRPr sz="1800" kern="1200">
          <a:solidFill>
            <a:schemeClr val="tx1"/>
          </a:solidFill>
          <a:latin typeface="+mn-lt"/>
          <a:ea typeface="+mn-ea"/>
          <a:cs typeface="+mn-cs"/>
        </a:defRPr>
      </a:lvl1pPr>
      <a:lvl2pPr marL="456688" algn="l" defTabSz="913375" rtl="0" eaLnBrk="1" latinLnBrk="0" hangingPunct="1">
        <a:defRPr sz="1800" kern="1200">
          <a:solidFill>
            <a:schemeClr val="tx1"/>
          </a:solidFill>
          <a:latin typeface="+mn-lt"/>
          <a:ea typeface="+mn-ea"/>
          <a:cs typeface="+mn-cs"/>
        </a:defRPr>
      </a:lvl2pPr>
      <a:lvl3pPr marL="913375" algn="l" defTabSz="913375" rtl="0" eaLnBrk="1" latinLnBrk="0" hangingPunct="1">
        <a:defRPr sz="1800" kern="1200">
          <a:solidFill>
            <a:schemeClr val="tx1"/>
          </a:solidFill>
          <a:latin typeface="+mn-lt"/>
          <a:ea typeface="+mn-ea"/>
          <a:cs typeface="+mn-cs"/>
        </a:defRPr>
      </a:lvl3pPr>
      <a:lvl4pPr marL="1370061" algn="l" defTabSz="913375" rtl="0" eaLnBrk="1" latinLnBrk="0" hangingPunct="1">
        <a:defRPr sz="1800" kern="1200">
          <a:solidFill>
            <a:schemeClr val="tx1"/>
          </a:solidFill>
          <a:latin typeface="+mn-lt"/>
          <a:ea typeface="+mn-ea"/>
          <a:cs typeface="+mn-cs"/>
        </a:defRPr>
      </a:lvl4pPr>
      <a:lvl5pPr marL="1826750" algn="l" defTabSz="913375" rtl="0" eaLnBrk="1" latinLnBrk="0" hangingPunct="1">
        <a:defRPr sz="1800" kern="1200">
          <a:solidFill>
            <a:schemeClr val="tx1"/>
          </a:solidFill>
          <a:latin typeface="+mn-lt"/>
          <a:ea typeface="+mn-ea"/>
          <a:cs typeface="+mn-cs"/>
        </a:defRPr>
      </a:lvl5pPr>
      <a:lvl6pPr marL="2283436" algn="l" defTabSz="913375" rtl="0" eaLnBrk="1" latinLnBrk="0" hangingPunct="1">
        <a:defRPr sz="1800" kern="1200">
          <a:solidFill>
            <a:schemeClr val="tx1"/>
          </a:solidFill>
          <a:latin typeface="+mn-lt"/>
          <a:ea typeface="+mn-ea"/>
          <a:cs typeface="+mn-cs"/>
        </a:defRPr>
      </a:lvl6pPr>
      <a:lvl7pPr marL="2740123" algn="l" defTabSz="913375" rtl="0" eaLnBrk="1" latinLnBrk="0" hangingPunct="1">
        <a:defRPr sz="1800" kern="1200">
          <a:solidFill>
            <a:schemeClr val="tx1"/>
          </a:solidFill>
          <a:latin typeface="+mn-lt"/>
          <a:ea typeface="+mn-ea"/>
          <a:cs typeface="+mn-cs"/>
        </a:defRPr>
      </a:lvl7pPr>
      <a:lvl8pPr marL="3196811" algn="l" defTabSz="913375" rtl="0" eaLnBrk="1" latinLnBrk="0" hangingPunct="1">
        <a:defRPr sz="1800" kern="1200">
          <a:solidFill>
            <a:schemeClr val="tx1"/>
          </a:solidFill>
          <a:latin typeface="+mn-lt"/>
          <a:ea typeface="+mn-ea"/>
          <a:cs typeface="+mn-cs"/>
        </a:defRPr>
      </a:lvl8pPr>
      <a:lvl9pPr marL="3653498" algn="l" defTabSz="91337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304800" y="304800"/>
            <a:ext cx="4064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1" name="Rectangle 80"/>
          <p:cNvSpPr/>
          <p:nvPr/>
        </p:nvSpPr>
        <p:spPr>
          <a:xfrm>
            <a:off x="0" y="0"/>
            <a:ext cx="12192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1"/>
          <p:cNvSpPr>
            <a:spLocks noGrp="1"/>
          </p:cNvSpPr>
          <p:nvPr>
            <p:ph type="title"/>
          </p:nvPr>
        </p:nvSpPr>
        <p:spPr bwMode="auto">
          <a:xfrm>
            <a:off x="1727200" y="331788"/>
            <a:ext cx="10058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548225" y="1189038"/>
            <a:ext cx="1123738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endParaRPr lang="en-US" altLang="en-US" smtClean="0"/>
          </a:p>
        </p:txBody>
      </p:sp>
      <p:sp>
        <p:nvSpPr>
          <p:cNvPr id="9" name="Rectangle 71"/>
          <p:cNvSpPr txBox="1">
            <a:spLocks noChangeArrowheads="1"/>
          </p:cNvSpPr>
          <p:nvPr/>
        </p:nvSpPr>
        <p:spPr bwMode="auto">
          <a:xfrm>
            <a:off x="10972807" y="6311911"/>
            <a:ext cx="884767" cy="360363"/>
          </a:xfrm>
          <a:prstGeom prst="rect">
            <a:avLst/>
          </a:prstGeom>
          <a:noFill/>
          <a:ln w="9525">
            <a:noFill/>
            <a:miter lim="800000"/>
            <a:headEnd/>
            <a:tailEnd/>
          </a:ln>
          <a:effec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D736E44-D635-44E1-8FED-A41DAD856830}" type="slidenum">
              <a:rPr lang="en-US" altLang="en-US" sz="900">
                <a:solidFill>
                  <a:srgbClr val="000000"/>
                </a:solidFill>
                <a:latin typeface="Myriad Pro"/>
              </a:rPr>
              <a:pPr algn="r" eaLnBrk="1" hangingPunct="1"/>
              <a:t>‹#›</a:t>
            </a:fld>
            <a:r>
              <a:rPr lang="en-US" altLang="en-US" sz="900" dirty="0">
                <a:solidFill>
                  <a:srgbClr val="000000"/>
                </a:solidFill>
                <a:latin typeface="Myriad Pro"/>
              </a:rPr>
              <a:t> </a:t>
            </a:r>
          </a:p>
        </p:txBody>
      </p:sp>
      <p:grpSp>
        <p:nvGrpSpPr>
          <p:cNvPr id="1031" name="Group 8"/>
          <p:cNvGrpSpPr>
            <a:grpSpLocks noChangeAspect="1"/>
          </p:cNvGrpSpPr>
          <p:nvPr/>
        </p:nvGrpSpPr>
        <p:grpSpPr bwMode="auto">
          <a:xfrm>
            <a:off x="567274" y="6426200"/>
            <a:ext cx="3230033" cy="279400"/>
            <a:chOff x="240" y="3744"/>
            <a:chExt cx="2055" cy="237"/>
          </a:xfrm>
        </p:grpSpPr>
        <p:sp>
          <p:nvSpPr>
            <p:cNvPr id="1034" name="AutoShape 7"/>
            <p:cNvSpPr>
              <a:spLocks noChangeAspect="1" noChangeArrowheads="1" noTextEdit="1"/>
            </p:cNvSpPr>
            <p:nvPr userDrawn="1"/>
          </p:nvSpPr>
          <p:spPr bwMode="auto">
            <a:xfrm>
              <a:off x="240" y="3744"/>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5"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6"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7"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8"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032" name="AutoShape 3"/>
          <p:cNvSpPr>
            <a:spLocks noChangeAspect="1" noChangeArrowheads="1" noTextEdit="1"/>
          </p:cNvSpPr>
          <p:nvPr/>
        </p:nvSpPr>
        <p:spPr bwMode="auto">
          <a:xfrm>
            <a:off x="0" y="3810011"/>
            <a:ext cx="12192000" cy="1057275"/>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033" name="Picture 2" descr="Q:\Repro 2\New guidelines 2011_12\Final 260411\PPT\OLD\050511\WMF\text slide pattern_2 boxes_0605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0"/>
            <a:ext cx="16594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752799"/>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97" r:id="rId3"/>
  </p:sldLayoutIdLst>
  <p:txStyles>
    <p:title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p:titleStyle>
    <p:bodyStyle>
      <a:lvl1pPr marL="257175" indent="-257175" algn="l" rtl="0" eaLnBrk="0" fontAlgn="base" hangingPunct="0">
        <a:spcBef>
          <a:spcPct val="20000"/>
        </a:spcBef>
        <a:spcAft>
          <a:spcPct val="0"/>
        </a:spcAft>
        <a:buClr>
          <a:srgbClr val="4E84C4"/>
        </a:buClr>
        <a:buFont typeface="Wingdings" panose="05000000000000000000" pitchFamily="2" charset="2"/>
        <a:buChar char="§"/>
        <a:defRPr sz="1650" kern="1200">
          <a:solidFill>
            <a:schemeClr val="tx1"/>
          </a:solidFill>
          <a:latin typeface="Myriad Pro" pitchFamily="34" charset="0"/>
          <a:ea typeface="+mn-ea"/>
          <a:cs typeface="+mn-cs"/>
        </a:defRPr>
      </a:lvl1pPr>
      <a:lvl2pPr marL="557213" indent="-214313" algn="l" rtl="0" eaLnBrk="0" fontAlgn="base" hangingPunct="0">
        <a:spcBef>
          <a:spcPct val="20000"/>
        </a:spcBef>
        <a:spcAft>
          <a:spcPct val="0"/>
        </a:spcAft>
        <a:buClr>
          <a:srgbClr val="4E84C4"/>
        </a:buClr>
        <a:buFont typeface="Myriad Pro"/>
        <a:buChar char="–"/>
        <a:defRPr sz="1500" kern="1200">
          <a:solidFill>
            <a:schemeClr val="tx1"/>
          </a:solidFill>
          <a:latin typeface="Myriad Pro" pitchFamily="34" charset="0"/>
          <a:ea typeface="+mn-ea"/>
          <a:cs typeface="+mn-cs"/>
        </a:defRPr>
      </a:lvl2pPr>
      <a:lvl3pPr marL="857250" indent="-171450" algn="l" rtl="0" eaLnBrk="0" fontAlgn="base" hangingPunct="0">
        <a:spcBef>
          <a:spcPct val="20000"/>
        </a:spcBef>
        <a:spcAft>
          <a:spcPct val="0"/>
        </a:spcAft>
        <a:buClr>
          <a:srgbClr val="4E84C4"/>
        </a:buClr>
        <a:buFont typeface="Courier New" panose="02070309020205020404" pitchFamily="49" charset="0"/>
        <a:buChar char="o"/>
        <a:defRPr sz="1800" kern="1200">
          <a:solidFill>
            <a:schemeClr val="tx1"/>
          </a:solidFill>
          <a:latin typeface="Myriad Pro" pitchFamily="34" charset="0"/>
          <a:ea typeface="+mn-ea"/>
          <a:cs typeface="+mn-cs"/>
        </a:defRPr>
      </a:lvl3pPr>
      <a:lvl4pPr marL="1200150" indent="-171450" algn="l" rtl="0" eaLnBrk="0" fontAlgn="base" hangingPunct="0">
        <a:spcBef>
          <a:spcPct val="20000"/>
        </a:spcBef>
        <a:spcAft>
          <a:spcPct val="0"/>
        </a:spcAft>
        <a:buClr>
          <a:srgbClr val="4E84C4"/>
        </a:buClr>
        <a:buFont typeface="Arial" panose="020B0604020202020204" pitchFamily="34" charset="0"/>
        <a:buChar char="•"/>
        <a:defRPr sz="1500" kern="1200">
          <a:solidFill>
            <a:schemeClr val="tx1"/>
          </a:solidFill>
          <a:latin typeface="Myriad Pro" pitchFamily="34" charset="0"/>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304800" y="304800"/>
            <a:ext cx="4064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1" name="Rectangle 80"/>
          <p:cNvSpPr/>
          <p:nvPr/>
        </p:nvSpPr>
        <p:spPr>
          <a:xfrm>
            <a:off x="0" y="0"/>
            <a:ext cx="12192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1"/>
          <p:cNvSpPr>
            <a:spLocks noGrp="1"/>
          </p:cNvSpPr>
          <p:nvPr>
            <p:ph type="title"/>
          </p:nvPr>
        </p:nvSpPr>
        <p:spPr bwMode="auto">
          <a:xfrm>
            <a:off x="1727200" y="331788"/>
            <a:ext cx="10058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548225" y="1189038"/>
            <a:ext cx="1123738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endParaRPr lang="en-US" altLang="en-US" smtClean="0"/>
          </a:p>
        </p:txBody>
      </p:sp>
      <p:sp>
        <p:nvSpPr>
          <p:cNvPr id="9" name="Rectangle 71"/>
          <p:cNvSpPr txBox="1">
            <a:spLocks noChangeArrowheads="1"/>
          </p:cNvSpPr>
          <p:nvPr/>
        </p:nvSpPr>
        <p:spPr bwMode="auto">
          <a:xfrm>
            <a:off x="10972807" y="6311911"/>
            <a:ext cx="884767" cy="360363"/>
          </a:xfrm>
          <a:prstGeom prst="rect">
            <a:avLst/>
          </a:prstGeom>
          <a:noFill/>
          <a:ln w="9525">
            <a:noFill/>
            <a:miter lim="800000"/>
            <a:headEnd/>
            <a:tailEnd/>
          </a:ln>
          <a:effec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D736E44-D635-44E1-8FED-A41DAD856830}" type="slidenum">
              <a:rPr lang="en-US" altLang="en-US" sz="900">
                <a:solidFill>
                  <a:srgbClr val="000000"/>
                </a:solidFill>
                <a:latin typeface="Myriad Pro"/>
              </a:rPr>
              <a:pPr algn="r" eaLnBrk="1" hangingPunct="1"/>
              <a:t>‹#›</a:t>
            </a:fld>
            <a:r>
              <a:rPr lang="en-US" altLang="en-US" sz="900" dirty="0">
                <a:solidFill>
                  <a:srgbClr val="000000"/>
                </a:solidFill>
                <a:latin typeface="Myriad Pro"/>
              </a:rPr>
              <a:t> </a:t>
            </a:r>
          </a:p>
        </p:txBody>
      </p:sp>
      <p:grpSp>
        <p:nvGrpSpPr>
          <p:cNvPr id="1031" name="Group 8"/>
          <p:cNvGrpSpPr>
            <a:grpSpLocks noChangeAspect="1"/>
          </p:cNvGrpSpPr>
          <p:nvPr/>
        </p:nvGrpSpPr>
        <p:grpSpPr bwMode="auto">
          <a:xfrm>
            <a:off x="567274" y="6426200"/>
            <a:ext cx="3230033" cy="279400"/>
            <a:chOff x="240" y="3744"/>
            <a:chExt cx="2055" cy="237"/>
          </a:xfrm>
        </p:grpSpPr>
        <p:sp>
          <p:nvSpPr>
            <p:cNvPr id="1034" name="AutoShape 7"/>
            <p:cNvSpPr>
              <a:spLocks noChangeAspect="1" noChangeArrowheads="1" noTextEdit="1"/>
            </p:cNvSpPr>
            <p:nvPr userDrawn="1"/>
          </p:nvSpPr>
          <p:spPr bwMode="auto">
            <a:xfrm>
              <a:off x="240" y="3744"/>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5"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6"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7"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8"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032" name="AutoShape 3"/>
          <p:cNvSpPr>
            <a:spLocks noChangeAspect="1" noChangeArrowheads="1" noTextEdit="1"/>
          </p:cNvSpPr>
          <p:nvPr/>
        </p:nvSpPr>
        <p:spPr bwMode="auto">
          <a:xfrm>
            <a:off x="0" y="3810011"/>
            <a:ext cx="12192000" cy="1057275"/>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033" name="Picture 2" descr="Q:\Repro 2\New guidelines 2011_12\Final 260411\PPT\OLD\050511\WMF\text slide pattern_2 boxes_0605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0"/>
            <a:ext cx="16594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312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Lst>
  <p:txStyles>
    <p:title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p:titleStyle>
    <p:bodyStyle>
      <a:lvl1pPr marL="257175" indent="-257175" algn="l" rtl="0" eaLnBrk="0" fontAlgn="base" hangingPunct="0">
        <a:spcBef>
          <a:spcPct val="20000"/>
        </a:spcBef>
        <a:spcAft>
          <a:spcPct val="0"/>
        </a:spcAft>
        <a:buClr>
          <a:srgbClr val="4E84C4"/>
        </a:buClr>
        <a:buFont typeface="Wingdings" panose="05000000000000000000" pitchFamily="2" charset="2"/>
        <a:buChar char="§"/>
        <a:defRPr sz="1650" kern="1200">
          <a:solidFill>
            <a:schemeClr val="tx1"/>
          </a:solidFill>
          <a:latin typeface="Myriad Pro" pitchFamily="34" charset="0"/>
          <a:ea typeface="+mn-ea"/>
          <a:cs typeface="+mn-cs"/>
        </a:defRPr>
      </a:lvl1pPr>
      <a:lvl2pPr marL="557213" indent="-214313" algn="l" rtl="0" eaLnBrk="0" fontAlgn="base" hangingPunct="0">
        <a:spcBef>
          <a:spcPct val="20000"/>
        </a:spcBef>
        <a:spcAft>
          <a:spcPct val="0"/>
        </a:spcAft>
        <a:buClr>
          <a:srgbClr val="4E84C4"/>
        </a:buClr>
        <a:buFont typeface="Myriad Pro"/>
        <a:buChar char="–"/>
        <a:defRPr sz="1500" kern="1200">
          <a:solidFill>
            <a:schemeClr val="tx1"/>
          </a:solidFill>
          <a:latin typeface="Myriad Pro" pitchFamily="34" charset="0"/>
          <a:ea typeface="+mn-ea"/>
          <a:cs typeface="+mn-cs"/>
        </a:defRPr>
      </a:lvl2pPr>
      <a:lvl3pPr marL="857250" indent="-171450" algn="l" rtl="0" eaLnBrk="0" fontAlgn="base" hangingPunct="0">
        <a:spcBef>
          <a:spcPct val="20000"/>
        </a:spcBef>
        <a:spcAft>
          <a:spcPct val="0"/>
        </a:spcAft>
        <a:buClr>
          <a:srgbClr val="4E84C4"/>
        </a:buClr>
        <a:buFont typeface="Courier New" panose="02070309020205020404" pitchFamily="49" charset="0"/>
        <a:buChar char="o"/>
        <a:defRPr sz="1800" kern="1200">
          <a:solidFill>
            <a:schemeClr val="tx1"/>
          </a:solidFill>
          <a:latin typeface="Myriad Pro" pitchFamily="34" charset="0"/>
          <a:ea typeface="+mn-ea"/>
          <a:cs typeface="+mn-cs"/>
        </a:defRPr>
      </a:lvl3pPr>
      <a:lvl4pPr marL="1200150" indent="-171450" algn="l" rtl="0" eaLnBrk="0" fontAlgn="base" hangingPunct="0">
        <a:spcBef>
          <a:spcPct val="20000"/>
        </a:spcBef>
        <a:spcAft>
          <a:spcPct val="0"/>
        </a:spcAft>
        <a:buClr>
          <a:srgbClr val="4E84C4"/>
        </a:buClr>
        <a:buFont typeface="Arial" panose="020B0604020202020204" pitchFamily="34" charset="0"/>
        <a:buChar char="•"/>
        <a:defRPr sz="1500" kern="1200">
          <a:solidFill>
            <a:schemeClr val="tx1"/>
          </a:solidFill>
          <a:latin typeface="Myriad Pro" pitchFamily="34" charset="0"/>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304800" y="304800"/>
            <a:ext cx="4064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1" name="Rectangle 80"/>
          <p:cNvSpPr/>
          <p:nvPr/>
        </p:nvSpPr>
        <p:spPr>
          <a:xfrm>
            <a:off x="0" y="0"/>
            <a:ext cx="12192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1"/>
          <p:cNvSpPr>
            <a:spLocks noGrp="1"/>
          </p:cNvSpPr>
          <p:nvPr>
            <p:ph type="title"/>
          </p:nvPr>
        </p:nvSpPr>
        <p:spPr bwMode="auto">
          <a:xfrm>
            <a:off x="1727200" y="331788"/>
            <a:ext cx="10058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548225" y="1189038"/>
            <a:ext cx="1123738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endParaRPr lang="en-US" altLang="en-US" smtClean="0"/>
          </a:p>
        </p:txBody>
      </p:sp>
      <p:sp>
        <p:nvSpPr>
          <p:cNvPr id="9" name="Rectangle 71"/>
          <p:cNvSpPr txBox="1">
            <a:spLocks noChangeArrowheads="1"/>
          </p:cNvSpPr>
          <p:nvPr/>
        </p:nvSpPr>
        <p:spPr bwMode="auto">
          <a:xfrm>
            <a:off x="10972807" y="6311911"/>
            <a:ext cx="884767" cy="360363"/>
          </a:xfrm>
          <a:prstGeom prst="rect">
            <a:avLst/>
          </a:prstGeom>
          <a:noFill/>
          <a:ln w="9525">
            <a:noFill/>
            <a:miter lim="800000"/>
            <a:headEnd/>
            <a:tailEnd/>
          </a:ln>
          <a:effec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D736E44-D635-44E1-8FED-A41DAD856830}" type="slidenum">
              <a:rPr lang="en-US" altLang="en-US" sz="900">
                <a:solidFill>
                  <a:srgbClr val="000000"/>
                </a:solidFill>
                <a:latin typeface="Myriad Pro"/>
              </a:rPr>
              <a:pPr algn="r" eaLnBrk="1" hangingPunct="1"/>
              <a:t>‹#›</a:t>
            </a:fld>
            <a:r>
              <a:rPr lang="en-US" altLang="en-US" sz="900" dirty="0">
                <a:solidFill>
                  <a:srgbClr val="000000"/>
                </a:solidFill>
                <a:latin typeface="Myriad Pro"/>
              </a:rPr>
              <a:t> </a:t>
            </a:r>
          </a:p>
        </p:txBody>
      </p:sp>
      <p:grpSp>
        <p:nvGrpSpPr>
          <p:cNvPr id="1031" name="Group 8"/>
          <p:cNvGrpSpPr>
            <a:grpSpLocks noChangeAspect="1"/>
          </p:cNvGrpSpPr>
          <p:nvPr/>
        </p:nvGrpSpPr>
        <p:grpSpPr bwMode="auto">
          <a:xfrm>
            <a:off x="567274" y="6426200"/>
            <a:ext cx="3230033" cy="279400"/>
            <a:chOff x="240" y="3744"/>
            <a:chExt cx="2055" cy="237"/>
          </a:xfrm>
        </p:grpSpPr>
        <p:sp>
          <p:nvSpPr>
            <p:cNvPr id="1034" name="AutoShape 7"/>
            <p:cNvSpPr>
              <a:spLocks noChangeAspect="1" noChangeArrowheads="1" noTextEdit="1"/>
            </p:cNvSpPr>
            <p:nvPr userDrawn="1"/>
          </p:nvSpPr>
          <p:spPr bwMode="auto">
            <a:xfrm>
              <a:off x="240" y="3744"/>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5"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6"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7"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8"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032" name="AutoShape 3"/>
          <p:cNvSpPr>
            <a:spLocks noChangeAspect="1" noChangeArrowheads="1" noTextEdit="1"/>
          </p:cNvSpPr>
          <p:nvPr/>
        </p:nvSpPr>
        <p:spPr bwMode="auto">
          <a:xfrm>
            <a:off x="0" y="3810011"/>
            <a:ext cx="12192000" cy="1057275"/>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033" name="Picture 2" descr="Q:\Repro 2\New guidelines 2011_12\Final 260411\PPT\OLD\050511\WMF\text slide pattern_2 boxes_0605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0"/>
            <a:ext cx="16594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69020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Lst>
  <p:txStyles>
    <p:title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p:titleStyle>
    <p:bodyStyle>
      <a:lvl1pPr marL="257175" indent="-257175" algn="l" rtl="0" eaLnBrk="0" fontAlgn="base" hangingPunct="0">
        <a:spcBef>
          <a:spcPct val="20000"/>
        </a:spcBef>
        <a:spcAft>
          <a:spcPct val="0"/>
        </a:spcAft>
        <a:buClr>
          <a:srgbClr val="4E84C4"/>
        </a:buClr>
        <a:buFont typeface="Wingdings" panose="05000000000000000000" pitchFamily="2" charset="2"/>
        <a:buChar char="§"/>
        <a:defRPr sz="1650" kern="1200">
          <a:solidFill>
            <a:schemeClr val="tx1"/>
          </a:solidFill>
          <a:latin typeface="Myriad Pro" pitchFamily="34" charset="0"/>
          <a:ea typeface="+mn-ea"/>
          <a:cs typeface="+mn-cs"/>
        </a:defRPr>
      </a:lvl1pPr>
      <a:lvl2pPr marL="557213" indent="-214313" algn="l" rtl="0" eaLnBrk="0" fontAlgn="base" hangingPunct="0">
        <a:spcBef>
          <a:spcPct val="20000"/>
        </a:spcBef>
        <a:spcAft>
          <a:spcPct val="0"/>
        </a:spcAft>
        <a:buClr>
          <a:srgbClr val="4E84C4"/>
        </a:buClr>
        <a:buFont typeface="Myriad Pro"/>
        <a:buChar char="–"/>
        <a:defRPr sz="1500" kern="1200">
          <a:solidFill>
            <a:schemeClr val="tx1"/>
          </a:solidFill>
          <a:latin typeface="Myriad Pro" pitchFamily="34" charset="0"/>
          <a:ea typeface="+mn-ea"/>
          <a:cs typeface="+mn-cs"/>
        </a:defRPr>
      </a:lvl2pPr>
      <a:lvl3pPr marL="857250" indent="-171450" algn="l" rtl="0" eaLnBrk="0" fontAlgn="base" hangingPunct="0">
        <a:spcBef>
          <a:spcPct val="20000"/>
        </a:spcBef>
        <a:spcAft>
          <a:spcPct val="0"/>
        </a:spcAft>
        <a:buClr>
          <a:srgbClr val="4E84C4"/>
        </a:buClr>
        <a:buFont typeface="Courier New" panose="02070309020205020404" pitchFamily="49" charset="0"/>
        <a:buChar char="o"/>
        <a:defRPr sz="1800" kern="1200">
          <a:solidFill>
            <a:schemeClr val="tx1"/>
          </a:solidFill>
          <a:latin typeface="Myriad Pro" pitchFamily="34" charset="0"/>
          <a:ea typeface="+mn-ea"/>
          <a:cs typeface="+mn-cs"/>
        </a:defRPr>
      </a:lvl3pPr>
      <a:lvl4pPr marL="1200150" indent="-171450" algn="l" rtl="0" eaLnBrk="0" fontAlgn="base" hangingPunct="0">
        <a:spcBef>
          <a:spcPct val="20000"/>
        </a:spcBef>
        <a:spcAft>
          <a:spcPct val="0"/>
        </a:spcAft>
        <a:buClr>
          <a:srgbClr val="4E84C4"/>
        </a:buClr>
        <a:buFont typeface="Arial" panose="020B0604020202020204" pitchFamily="34" charset="0"/>
        <a:buChar char="•"/>
        <a:defRPr sz="1500" kern="1200">
          <a:solidFill>
            <a:schemeClr val="tx1"/>
          </a:solidFill>
          <a:latin typeface="Myriad Pro" pitchFamily="34" charset="0"/>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304800" y="304800"/>
            <a:ext cx="4064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1" name="Rectangle 80"/>
          <p:cNvSpPr/>
          <p:nvPr/>
        </p:nvSpPr>
        <p:spPr>
          <a:xfrm>
            <a:off x="0" y="0"/>
            <a:ext cx="12192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1"/>
          <p:cNvSpPr>
            <a:spLocks noGrp="1"/>
          </p:cNvSpPr>
          <p:nvPr>
            <p:ph type="title"/>
          </p:nvPr>
        </p:nvSpPr>
        <p:spPr bwMode="auto">
          <a:xfrm>
            <a:off x="1727200" y="331788"/>
            <a:ext cx="10058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548223" y="1189038"/>
            <a:ext cx="1123738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endParaRPr lang="en-US" altLang="en-US" smtClean="0"/>
          </a:p>
        </p:txBody>
      </p:sp>
      <p:sp>
        <p:nvSpPr>
          <p:cNvPr id="9" name="Rectangle 71"/>
          <p:cNvSpPr txBox="1">
            <a:spLocks noChangeArrowheads="1"/>
          </p:cNvSpPr>
          <p:nvPr/>
        </p:nvSpPr>
        <p:spPr bwMode="auto">
          <a:xfrm>
            <a:off x="10972806" y="6311909"/>
            <a:ext cx="884767" cy="360363"/>
          </a:xfrm>
          <a:prstGeom prst="rect">
            <a:avLst/>
          </a:prstGeom>
          <a:noFill/>
          <a:ln w="9525">
            <a:noFill/>
            <a:miter lim="800000"/>
            <a:headEnd/>
            <a:tailEnd/>
          </a:ln>
          <a:effec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D736E44-D635-44E1-8FED-A41DAD856830}" type="slidenum">
              <a:rPr lang="en-US" altLang="en-US" sz="1200">
                <a:solidFill>
                  <a:srgbClr val="000000"/>
                </a:solidFill>
                <a:latin typeface="Myriad Pro"/>
              </a:rPr>
              <a:pPr algn="r" eaLnBrk="1" hangingPunct="1"/>
              <a:t>‹#›</a:t>
            </a:fld>
            <a:r>
              <a:rPr lang="en-US" altLang="en-US" sz="1200" dirty="0">
                <a:solidFill>
                  <a:srgbClr val="000000"/>
                </a:solidFill>
                <a:latin typeface="Myriad Pro"/>
              </a:rPr>
              <a:t> </a:t>
            </a:r>
          </a:p>
        </p:txBody>
      </p:sp>
      <p:grpSp>
        <p:nvGrpSpPr>
          <p:cNvPr id="1031" name="Group 8"/>
          <p:cNvGrpSpPr>
            <a:grpSpLocks noChangeAspect="1"/>
          </p:cNvGrpSpPr>
          <p:nvPr/>
        </p:nvGrpSpPr>
        <p:grpSpPr bwMode="auto">
          <a:xfrm>
            <a:off x="567273" y="6426200"/>
            <a:ext cx="3230033" cy="279400"/>
            <a:chOff x="240" y="3744"/>
            <a:chExt cx="2055" cy="237"/>
          </a:xfrm>
        </p:grpSpPr>
        <p:sp>
          <p:nvSpPr>
            <p:cNvPr id="1034" name="AutoShape 7"/>
            <p:cNvSpPr>
              <a:spLocks noChangeAspect="1" noChangeArrowheads="1" noTextEdit="1"/>
            </p:cNvSpPr>
            <p:nvPr userDrawn="1"/>
          </p:nvSpPr>
          <p:spPr bwMode="auto">
            <a:xfrm>
              <a:off x="240" y="3744"/>
              <a:ext cx="2055" cy="237"/>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5"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6"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7"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p:spPr>
          <p:txBody>
            <a:bodyPr/>
            <a:lstStyle/>
            <a:p>
              <a:pPr eaLnBrk="0" hangingPunct="0">
                <a:defRPr/>
              </a:pPr>
              <a:endParaRPr lang="en-US" dirty="0">
                <a:solidFill>
                  <a:srgbClr val="000000"/>
                </a:solidFill>
                <a:cs typeface="Arial" panose="020B0604020202020204" pitchFamily="34" charset="0"/>
              </a:endParaRPr>
            </a:p>
          </p:txBody>
        </p:sp>
        <p:sp>
          <p:nvSpPr>
            <p:cNvPr id="1038"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p:spPr>
          <p:txBody>
            <a:bodyPr/>
            <a:lstStyle/>
            <a:p>
              <a:pPr eaLnBrk="0" hangingPunct="0">
                <a:defRPr/>
              </a:pPr>
              <a:endParaRPr lang="en-US" dirty="0">
                <a:solidFill>
                  <a:srgbClr val="000000"/>
                </a:solidFill>
                <a:cs typeface="Arial" panose="020B0604020202020204" pitchFamily="34" charset="0"/>
              </a:endParaRPr>
            </a:p>
          </p:txBody>
        </p:sp>
      </p:grpSp>
      <p:sp>
        <p:nvSpPr>
          <p:cNvPr id="1032" name="AutoShape 3"/>
          <p:cNvSpPr>
            <a:spLocks noChangeAspect="1" noChangeArrowheads="1" noTextEdit="1"/>
          </p:cNvSpPr>
          <p:nvPr/>
        </p:nvSpPr>
        <p:spPr bwMode="auto">
          <a:xfrm>
            <a:off x="0" y="3810009"/>
            <a:ext cx="12192000" cy="1057275"/>
          </a:xfrm>
          <a:prstGeom prst="rect">
            <a:avLst/>
          </a:prstGeom>
          <a:noFill/>
          <a:ln>
            <a:noFill/>
          </a:ln>
          <a:extLst/>
        </p:spPr>
        <p:txBody>
          <a:bodyPr/>
          <a:lstStyle/>
          <a:p>
            <a:pPr eaLnBrk="0" hangingPunct="0">
              <a:defRPr/>
            </a:pPr>
            <a:endParaRPr lang="en-US" dirty="0">
              <a:solidFill>
                <a:srgbClr val="000000"/>
              </a:solidFill>
              <a:cs typeface="Arial" panose="020B0604020202020204" pitchFamily="34" charset="0"/>
            </a:endParaRPr>
          </a:p>
        </p:txBody>
      </p:sp>
      <p:pic>
        <p:nvPicPr>
          <p:cNvPr id="1033" name="Picture 2" descr="Q:\Repro 2\New guidelines 2011_12\Final 260411\PPT\OLD\050511\WMF\text slide pattern_2 boxes_0605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0"/>
            <a:ext cx="16594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14174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pitchFamily="34" charset="0"/>
        </a:defRPr>
      </a:lvl2pPr>
      <a:lvl3pPr algn="l" rtl="0" eaLnBrk="0" fontAlgn="base" hangingPunct="0">
        <a:spcBef>
          <a:spcPct val="0"/>
        </a:spcBef>
        <a:spcAft>
          <a:spcPct val="0"/>
        </a:spcAft>
        <a:defRPr sz="2800">
          <a:solidFill>
            <a:schemeClr val="bg1"/>
          </a:solidFill>
          <a:latin typeface="Myriad Pro" pitchFamily="34" charset="0"/>
        </a:defRPr>
      </a:lvl3pPr>
      <a:lvl4pPr algn="l" rtl="0" eaLnBrk="0" fontAlgn="base" hangingPunct="0">
        <a:spcBef>
          <a:spcPct val="0"/>
        </a:spcBef>
        <a:spcAft>
          <a:spcPct val="0"/>
        </a:spcAft>
        <a:defRPr sz="2800">
          <a:solidFill>
            <a:schemeClr val="bg1"/>
          </a:solidFill>
          <a:latin typeface="Myriad Pro" pitchFamily="34" charset="0"/>
        </a:defRPr>
      </a:lvl4pPr>
      <a:lvl5pPr algn="l" rtl="0" eaLnBrk="0" fontAlgn="base" hangingPunct="0">
        <a:spcBef>
          <a:spcPct val="0"/>
        </a:spcBef>
        <a:spcAft>
          <a:spcPct val="0"/>
        </a:spcAft>
        <a:defRPr sz="2800">
          <a:solidFill>
            <a:schemeClr val="bg1"/>
          </a:solidFill>
          <a:latin typeface="Myriad Pro" pitchFamily="34" charset="0"/>
        </a:defRPr>
      </a:lvl5pPr>
      <a:lvl6pPr marL="457200" algn="l" rtl="0" fontAlgn="base">
        <a:spcBef>
          <a:spcPct val="0"/>
        </a:spcBef>
        <a:spcAft>
          <a:spcPct val="0"/>
        </a:spcAft>
        <a:defRPr sz="2800">
          <a:solidFill>
            <a:schemeClr val="bg1"/>
          </a:solidFill>
          <a:latin typeface="Myriad Pro" pitchFamily="34" charset="0"/>
        </a:defRPr>
      </a:lvl6pPr>
      <a:lvl7pPr marL="914400" algn="l" rtl="0" fontAlgn="base">
        <a:spcBef>
          <a:spcPct val="0"/>
        </a:spcBef>
        <a:spcAft>
          <a:spcPct val="0"/>
        </a:spcAft>
        <a:defRPr sz="2800">
          <a:solidFill>
            <a:schemeClr val="bg1"/>
          </a:solidFill>
          <a:latin typeface="Myriad Pro" pitchFamily="34" charset="0"/>
        </a:defRPr>
      </a:lvl7pPr>
      <a:lvl8pPr marL="1371600" algn="l" rtl="0" fontAlgn="base">
        <a:spcBef>
          <a:spcPct val="0"/>
        </a:spcBef>
        <a:spcAft>
          <a:spcPct val="0"/>
        </a:spcAft>
        <a:defRPr sz="2800">
          <a:solidFill>
            <a:schemeClr val="bg1"/>
          </a:solidFill>
          <a:latin typeface="Myriad Pro" pitchFamily="34" charset="0"/>
        </a:defRPr>
      </a:lvl8pPr>
      <a:lvl9pPr marL="1828800" algn="l" rtl="0" fontAlgn="base">
        <a:spcBef>
          <a:spcPct val="0"/>
        </a:spcBef>
        <a:spcAft>
          <a:spcPct val="0"/>
        </a:spcAft>
        <a:defRPr sz="2800">
          <a:solidFill>
            <a:schemeClr val="bg1"/>
          </a:solidFill>
          <a:latin typeface="Myriad Pro" pitchFamily="34" charset="0"/>
        </a:defRPr>
      </a:lvl9pPr>
    </p:titleStyle>
    <p:bodyStyle>
      <a:lvl1pPr marL="342900" indent="-342900" algn="l" rtl="0" eaLnBrk="0" fontAlgn="base" hangingPunct="0">
        <a:spcBef>
          <a:spcPct val="20000"/>
        </a:spcBef>
        <a:spcAft>
          <a:spcPct val="0"/>
        </a:spcAft>
        <a:buClr>
          <a:srgbClr val="4E84C4"/>
        </a:buClr>
        <a:buFont typeface="Wingdings" panose="05000000000000000000"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anose="02070309020205020404"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anose="020B0604020202020204"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gif"/><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gif"/><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ctrTitle"/>
          </p:nvPr>
        </p:nvSpPr>
        <p:spPr>
          <a:xfrm>
            <a:off x="7086601" y="3810008"/>
            <a:ext cx="4876800" cy="1433513"/>
          </a:xfrm>
        </p:spPr>
        <p:txBody>
          <a:bodyPr/>
          <a:lstStyle/>
          <a:p>
            <a:pPr eaLnBrk="1" hangingPunct="1"/>
            <a:r>
              <a:rPr lang="en-US" altLang="en-US" sz="2800" b="1" dirty="0">
                <a:latin typeface="Myriad Pro"/>
              </a:rPr>
              <a:t>Pharmacy/HWNG Overview </a:t>
            </a:r>
            <a:r>
              <a:rPr lang="en-US" altLang="en-US" sz="1950" b="1" dirty="0">
                <a:latin typeface="Myriad Pro"/>
              </a:rPr>
              <a:t/>
            </a:r>
            <a:br>
              <a:rPr lang="en-US" altLang="en-US" sz="1950" b="1" dirty="0">
                <a:latin typeface="Myriad Pro"/>
              </a:rPr>
            </a:br>
            <a:endParaRPr lang="en-US" altLang="en-US" sz="1350" dirty="0">
              <a:latin typeface="Myriad Pro"/>
            </a:endParaRPr>
          </a:p>
        </p:txBody>
      </p:sp>
    </p:spTree>
    <p:extLst>
      <p:ext uri="{BB962C8B-B14F-4D97-AF65-F5344CB8AC3E}">
        <p14:creationId xmlns:p14="http://schemas.microsoft.com/office/powerpoint/2010/main" val="1417529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8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533400" y="503238"/>
            <a:ext cx="3581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smtClean="0">
                <a:solidFill>
                  <a:prstClr val="white"/>
                </a:solidFill>
                <a:cs typeface="Arial" panose="020B0604020202020204" pitchFamily="34" charset="0"/>
              </a:rPr>
              <a:t>Product Check</a:t>
            </a:r>
            <a:endParaRPr lang="en-US" altLang="en-US" sz="2800" b="1" dirty="0">
              <a:solidFill>
                <a:prstClr val="white"/>
              </a:solidFill>
              <a:cs typeface="Arial" panose="020B0604020202020204" pitchFamily="34" charset="0"/>
            </a:endParaRPr>
          </a:p>
        </p:txBody>
      </p:sp>
      <p:sp>
        <p:nvSpPr>
          <p:cNvPr id="5" name="Text Placeholder 4"/>
          <p:cNvSpPr txBox="1">
            <a:spLocks/>
          </p:cNvSpPr>
          <p:nvPr/>
        </p:nvSpPr>
        <p:spPr bwMode="auto">
          <a:xfrm>
            <a:off x="533400" y="1524000"/>
            <a:ext cx="11277600" cy="48006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741363" lvl="1" indent="-284163" eaLnBrk="0" hangingPunct="0">
              <a:spcBef>
                <a:spcPct val="20000"/>
              </a:spcBef>
              <a:buFont typeface="Arial" pitchFamily="34" charset="0"/>
              <a:buChar char="•"/>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dirty="0" smtClean="0"/>
              <a:t>During Product Check the Drugs that are being dispensed are matched with the image displayed on the terminal along with the drug attributes such as color shape </a:t>
            </a:r>
            <a:endParaRPr lang="en-US" dirty="0"/>
          </a:p>
          <a:p>
            <a:endParaRPr lang="en-US" dirty="0"/>
          </a:p>
          <a:p>
            <a:r>
              <a:rPr lang="en-US" dirty="0"/>
              <a:t>Following steps are performed during </a:t>
            </a:r>
            <a:r>
              <a:rPr lang="en-US" dirty="0" smtClean="0"/>
              <a:t>Product Check,</a:t>
            </a:r>
            <a:endParaRPr lang="en-US" dirty="0"/>
          </a:p>
          <a:p>
            <a:endParaRPr lang="en-US" dirty="0"/>
          </a:p>
          <a:p>
            <a:pPr marL="457200" lvl="1" indent="0">
              <a:buFont typeface="Arial" pitchFamily="34" charset="0"/>
              <a:buNone/>
            </a:pPr>
            <a:endParaRPr lang="en-US" dirty="0"/>
          </a:p>
          <a:p>
            <a:endParaRPr lang="en-US" dirty="0"/>
          </a:p>
        </p:txBody>
      </p:sp>
      <p:graphicFrame>
        <p:nvGraphicFramePr>
          <p:cNvPr id="12" name="Diagram 11"/>
          <p:cNvGraphicFramePr/>
          <p:nvPr>
            <p:extLst>
              <p:ext uri="{D42A27DB-BD31-4B8C-83A1-F6EECF244321}">
                <p14:modId xmlns:p14="http://schemas.microsoft.com/office/powerpoint/2010/main" val="3832836840"/>
              </p:ext>
            </p:extLst>
          </p:nvPr>
        </p:nvGraphicFramePr>
        <p:xfrm>
          <a:off x="1066800" y="2743200"/>
          <a:ext cx="9677400" cy="301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89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11520000" cy="457200"/>
          </a:xfrm>
        </p:spPr>
        <p:txBody>
          <a:bodyPr/>
          <a:lstStyle/>
          <a:p>
            <a:r>
              <a:rPr lang="en-US" sz="2800" b="1" dirty="0" smtClean="0"/>
              <a:t>Pick Up Assist and Counselling</a:t>
            </a:r>
            <a:endParaRPr lang="en-US" sz="2800" b="1" dirty="0"/>
          </a:p>
        </p:txBody>
      </p:sp>
      <p:sp>
        <p:nvSpPr>
          <p:cNvPr id="4" name="Text Placeholder 4"/>
          <p:cNvSpPr txBox="1">
            <a:spLocks/>
          </p:cNvSpPr>
          <p:nvPr/>
        </p:nvSpPr>
        <p:spPr bwMode="auto">
          <a:xfrm>
            <a:off x="457200" y="1524000"/>
            <a:ext cx="11277600" cy="48006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741363" lvl="1" indent="-284163" eaLnBrk="0" hangingPunct="0">
              <a:spcBef>
                <a:spcPct val="20000"/>
              </a:spcBef>
              <a:buFont typeface="Arial" pitchFamily="34" charset="0"/>
              <a:buChar char="•"/>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sz="1800" dirty="0" smtClean="0"/>
              <a:t>Pick Up Assist module performs the following functions :</a:t>
            </a:r>
          </a:p>
          <a:p>
            <a:endParaRPr lang="en-US" sz="1800" dirty="0" smtClean="0"/>
          </a:p>
          <a:p>
            <a:pPr marL="1027113" lvl="1" indent="-285750">
              <a:buFont typeface="Wingdings" panose="05000000000000000000" pitchFamily="2" charset="2"/>
              <a:buChar char="ü"/>
            </a:pPr>
            <a:r>
              <a:rPr lang="en-US" dirty="0" smtClean="0"/>
              <a:t>Inform patients about the status of the prescriptions</a:t>
            </a:r>
          </a:p>
          <a:p>
            <a:pPr marL="1027113" lvl="1" indent="-285750">
              <a:buFont typeface="Wingdings" panose="05000000000000000000" pitchFamily="2" charset="2"/>
              <a:buChar char="ü"/>
            </a:pPr>
            <a:r>
              <a:rPr lang="en-US" dirty="0" smtClean="0"/>
              <a:t>Marking the prescription as urgent</a:t>
            </a:r>
          </a:p>
          <a:p>
            <a:pPr marL="1027113" lvl="1" indent="-285750">
              <a:buFont typeface="Wingdings" panose="05000000000000000000" pitchFamily="2" charset="2"/>
              <a:buChar char="ü"/>
            </a:pPr>
            <a:r>
              <a:rPr lang="en-US" dirty="0" smtClean="0"/>
              <a:t>Reviewing the  pickup assist notes </a:t>
            </a:r>
          </a:p>
          <a:p>
            <a:pPr marL="1027113" lvl="1" indent="-285750">
              <a:buFont typeface="Wingdings" panose="05000000000000000000" pitchFamily="2" charset="2"/>
              <a:buChar char="ü"/>
            </a:pPr>
            <a:r>
              <a:rPr lang="en-US" dirty="0" smtClean="0"/>
              <a:t>Act according to the system indicators  </a:t>
            </a:r>
            <a:endParaRPr lang="en-US" dirty="0"/>
          </a:p>
          <a:p>
            <a:endParaRPr lang="en-US" dirty="0" smtClean="0"/>
          </a:p>
          <a:p>
            <a:r>
              <a:rPr lang="en-US" sz="1800" dirty="0" smtClean="0"/>
              <a:t>Counselling a patient involves :</a:t>
            </a:r>
          </a:p>
          <a:p>
            <a:pPr lvl="1"/>
            <a:endParaRPr lang="en-US" sz="1800" dirty="0" smtClean="0"/>
          </a:p>
          <a:p>
            <a:pPr marL="1027113" lvl="1" indent="-285750">
              <a:buFont typeface="Wingdings" panose="05000000000000000000" pitchFamily="2" charset="2"/>
              <a:buChar char="ü"/>
            </a:pPr>
            <a:r>
              <a:rPr lang="en-US" dirty="0" smtClean="0"/>
              <a:t>Give proper directions on how to take the medication </a:t>
            </a:r>
          </a:p>
          <a:p>
            <a:pPr marL="1027113" lvl="1" indent="-285750">
              <a:buFont typeface="Wingdings" panose="05000000000000000000" pitchFamily="2" charset="2"/>
              <a:buChar char="ü"/>
            </a:pPr>
            <a:r>
              <a:rPr lang="en-US" dirty="0" smtClean="0"/>
              <a:t>Provide information about the clinical outcomes </a:t>
            </a:r>
          </a:p>
          <a:p>
            <a:pPr marL="1027113" lvl="1" indent="-285750">
              <a:buFont typeface="Wingdings" panose="05000000000000000000" pitchFamily="2" charset="2"/>
              <a:buChar char="ü"/>
            </a:pPr>
            <a:r>
              <a:rPr lang="en-US" dirty="0" smtClean="0"/>
              <a:t>Provide information about the storage of the medicine</a:t>
            </a:r>
          </a:p>
          <a:p>
            <a:pPr lvl="1"/>
            <a:endParaRPr lang="en-US" sz="1800" dirty="0" smtClean="0"/>
          </a:p>
          <a:p>
            <a:pPr lvl="1"/>
            <a:endParaRPr lang="en-US" sz="1800" dirty="0" smtClean="0"/>
          </a:p>
          <a:p>
            <a:pPr lvl="1"/>
            <a:endParaRPr lang="en-US" sz="1800" dirty="0" smtClean="0"/>
          </a:p>
          <a:p>
            <a:endParaRPr lang="en-US" sz="1800" dirty="0"/>
          </a:p>
          <a:p>
            <a:endParaRPr lang="en-US" sz="1800" dirty="0"/>
          </a:p>
          <a:p>
            <a:pPr marL="457200" lvl="1" indent="0">
              <a:buFont typeface="Arial" pitchFamily="34" charset="0"/>
              <a:buNone/>
            </a:pPr>
            <a:endParaRPr lang="en-US" dirty="0"/>
          </a:p>
          <a:p>
            <a:endParaRPr lang="en-US" dirty="0"/>
          </a:p>
        </p:txBody>
      </p:sp>
    </p:spTree>
    <p:extLst>
      <p:ext uri="{BB962C8B-B14F-4D97-AF65-F5344CB8AC3E}">
        <p14:creationId xmlns:p14="http://schemas.microsoft.com/office/powerpoint/2010/main" val="2186740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8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533401" y="503238"/>
            <a:ext cx="4464556"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a:solidFill>
                  <a:prstClr val="white"/>
                </a:solidFill>
                <a:cs typeface="Arial" panose="020B0604020202020204" pitchFamily="34" charset="0"/>
              </a:rPr>
              <a:t>Special Services</a:t>
            </a:r>
          </a:p>
        </p:txBody>
      </p:sp>
      <p:sp>
        <p:nvSpPr>
          <p:cNvPr id="2" name="Rectangle 1"/>
          <p:cNvSpPr/>
          <p:nvPr/>
        </p:nvSpPr>
        <p:spPr>
          <a:xfrm>
            <a:off x="381000" y="1143000"/>
            <a:ext cx="11506200" cy="5164491"/>
          </a:xfrm>
          <a:prstGeom prst="rect">
            <a:avLst/>
          </a:prstGeom>
        </p:spPr>
        <p:txBody>
          <a:bodyPr wrap="square">
            <a:spAutoFit/>
          </a:bodyPr>
          <a:lstStyle/>
          <a:p>
            <a:pPr lvl="0" eaLnBrk="0" hangingPunct="0">
              <a:spcBef>
                <a:spcPct val="20000"/>
              </a:spcBef>
            </a:pPr>
            <a:r>
              <a:rPr lang="en-US" sz="1600" b="1" dirty="0">
                <a:solidFill>
                  <a:prstClr val="black"/>
                </a:solidFill>
                <a:latin typeface="Calibri"/>
              </a:rPr>
              <a:t>Opioid dependency </a:t>
            </a:r>
            <a:r>
              <a:rPr lang="en-US" sz="1600" b="1" dirty="0" smtClean="0">
                <a:solidFill>
                  <a:prstClr val="black"/>
                </a:solidFill>
                <a:latin typeface="Calibri"/>
              </a:rPr>
              <a:t>Rx</a:t>
            </a:r>
            <a:r>
              <a:rPr lang="en-US" sz="1600" b="1" dirty="0" smtClean="0">
                <a:solidFill>
                  <a:prstClr val="black"/>
                </a:solidFill>
                <a:latin typeface="Calibri"/>
              </a:rPr>
              <a:t>:</a:t>
            </a:r>
            <a:endParaRPr lang="en-US" sz="1600" dirty="0">
              <a:solidFill>
                <a:prstClr val="black"/>
              </a:solidFill>
              <a:latin typeface="Calibri"/>
            </a:endParaRPr>
          </a:p>
          <a:p>
            <a:pPr lvl="0" eaLnBrk="0" hangingPunct="0">
              <a:spcBef>
                <a:spcPct val="20000"/>
              </a:spcBef>
            </a:pPr>
            <a:endParaRPr lang="en-US" sz="1600" dirty="0" smtClean="0">
              <a:solidFill>
                <a:prstClr val="black"/>
              </a:solidFill>
              <a:latin typeface="Calibri"/>
            </a:endParaRPr>
          </a:p>
          <a:p>
            <a:pPr marL="1027113" lvl="1" indent="-285750" eaLnBrk="0" hangingPunct="0">
              <a:lnSpc>
                <a:spcPct val="150000"/>
              </a:lnSpc>
              <a:spcBef>
                <a:spcPct val="20000"/>
              </a:spcBef>
              <a:buFont typeface="Wingdings" panose="05000000000000000000" pitchFamily="2" charset="2"/>
              <a:buChar char="ü"/>
            </a:pPr>
            <a:r>
              <a:rPr lang="en-US" sz="1600" dirty="0">
                <a:solidFill>
                  <a:sysClr val="windowText" lastClr="000000"/>
                </a:solidFill>
                <a:latin typeface="Calibri"/>
              </a:rPr>
              <a:t>created </a:t>
            </a:r>
            <a:r>
              <a:rPr lang="en-US" sz="1600" dirty="0">
                <a:solidFill>
                  <a:sysClr val="windowText" lastClr="000000"/>
                </a:solidFill>
                <a:latin typeface="Calibri"/>
              </a:rPr>
              <a:t>for drugs which needs special monitoring</a:t>
            </a:r>
            <a:r>
              <a:rPr lang="en-US" sz="1600" dirty="0">
                <a:solidFill>
                  <a:sysClr val="windowText" lastClr="000000"/>
                </a:solidFill>
                <a:latin typeface="Calibri"/>
              </a:rPr>
              <a:t>,</a:t>
            </a:r>
          </a:p>
          <a:p>
            <a:pPr marL="1027113" lvl="1" indent="-285750" eaLnBrk="0" hangingPunct="0">
              <a:lnSpc>
                <a:spcPct val="150000"/>
              </a:lnSpc>
              <a:spcBef>
                <a:spcPct val="20000"/>
              </a:spcBef>
              <a:buFont typeface="Wingdings" panose="05000000000000000000" pitchFamily="2" charset="2"/>
              <a:buChar char="ü"/>
            </a:pPr>
            <a:r>
              <a:rPr lang="en-US" sz="1600" dirty="0" smtClean="0">
                <a:solidFill>
                  <a:sysClr val="windowText" lastClr="000000"/>
                </a:solidFill>
                <a:latin typeface="Calibri"/>
              </a:rPr>
              <a:t>Witness </a:t>
            </a:r>
            <a:r>
              <a:rPr lang="en-US" sz="1600" dirty="0">
                <a:solidFill>
                  <a:sysClr val="windowText" lastClr="000000"/>
                </a:solidFill>
                <a:latin typeface="Calibri"/>
              </a:rPr>
              <a:t>Dose &amp; Carry Dose Management</a:t>
            </a:r>
          </a:p>
          <a:p>
            <a:pPr marL="1027113" lvl="1" indent="-285750" eaLnBrk="0" hangingPunct="0">
              <a:lnSpc>
                <a:spcPct val="150000"/>
              </a:lnSpc>
              <a:spcBef>
                <a:spcPct val="20000"/>
              </a:spcBef>
              <a:buFont typeface="Wingdings" panose="05000000000000000000" pitchFamily="2" charset="2"/>
              <a:buChar char="ü"/>
            </a:pPr>
            <a:r>
              <a:rPr lang="en-US" sz="1600" dirty="0" smtClean="0">
                <a:solidFill>
                  <a:sysClr val="windowText" lastClr="000000"/>
                </a:solidFill>
                <a:latin typeface="Calibri"/>
              </a:rPr>
              <a:t>Seamless </a:t>
            </a:r>
            <a:r>
              <a:rPr lang="en-US" sz="1600" dirty="0">
                <a:solidFill>
                  <a:sysClr val="windowText" lastClr="000000"/>
                </a:solidFill>
                <a:latin typeface="Calibri"/>
              </a:rPr>
              <a:t>Billing </a:t>
            </a:r>
          </a:p>
          <a:p>
            <a:pPr marL="1027113" lvl="1" indent="-285750" eaLnBrk="0" hangingPunct="0">
              <a:lnSpc>
                <a:spcPct val="150000"/>
              </a:lnSpc>
              <a:spcBef>
                <a:spcPct val="20000"/>
              </a:spcBef>
              <a:buFont typeface="Wingdings" panose="05000000000000000000" pitchFamily="2" charset="2"/>
              <a:buChar char="ü"/>
            </a:pPr>
            <a:r>
              <a:rPr lang="en-US" sz="1600" dirty="0" smtClean="0">
                <a:solidFill>
                  <a:sysClr val="windowText" lastClr="000000"/>
                </a:solidFill>
                <a:latin typeface="Calibri"/>
              </a:rPr>
              <a:t>Auto-Fill </a:t>
            </a:r>
            <a:r>
              <a:rPr lang="en-US" sz="1600" dirty="0">
                <a:solidFill>
                  <a:sysClr val="windowText" lastClr="000000"/>
                </a:solidFill>
                <a:latin typeface="Calibri"/>
              </a:rPr>
              <a:t>Opioid Dependency Rx Dispensing                      </a:t>
            </a:r>
            <a:r>
              <a:rPr lang="en-US" sz="1600" dirty="0">
                <a:solidFill>
                  <a:prstClr val="black"/>
                </a:solidFill>
                <a:latin typeface="Calibri"/>
              </a:rPr>
              <a:t>						</a:t>
            </a:r>
            <a:endParaRPr lang="en-US" sz="1600" dirty="0" smtClean="0">
              <a:solidFill>
                <a:prstClr val="black"/>
              </a:solidFill>
              <a:latin typeface="Calibri"/>
            </a:endParaRPr>
          </a:p>
          <a:p>
            <a:pPr lvl="0" eaLnBrk="0" hangingPunct="0">
              <a:spcBef>
                <a:spcPct val="20000"/>
              </a:spcBef>
            </a:pPr>
            <a:endParaRPr lang="en-US" sz="1600" dirty="0" smtClean="0">
              <a:solidFill>
                <a:prstClr val="black"/>
              </a:solidFill>
              <a:latin typeface="Calibri"/>
            </a:endParaRPr>
          </a:p>
          <a:p>
            <a:pPr lvl="0" eaLnBrk="0" hangingPunct="0">
              <a:spcBef>
                <a:spcPct val="20000"/>
              </a:spcBef>
            </a:pPr>
            <a:r>
              <a:rPr lang="en-US" sz="1600" b="1" dirty="0" smtClean="0">
                <a:solidFill>
                  <a:prstClr val="black"/>
                </a:solidFill>
                <a:latin typeface="Calibri"/>
              </a:rPr>
              <a:t>ADAPT</a:t>
            </a:r>
            <a:endParaRPr lang="en-US" sz="1600" b="1" dirty="0" smtClean="0">
              <a:solidFill>
                <a:prstClr val="black"/>
              </a:solidFill>
              <a:latin typeface="Calibri"/>
            </a:endParaRPr>
          </a:p>
          <a:p>
            <a:pPr marL="1027113" lvl="1" indent="-285750" eaLnBrk="0" hangingPunct="0">
              <a:lnSpc>
                <a:spcPct val="150000"/>
              </a:lnSpc>
              <a:spcBef>
                <a:spcPct val="20000"/>
              </a:spcBef>
              <a:buFont typeface="Wingdings" panose="05000000000000000000" pitchFamily="2" charset="2"/>
              <a:buChar char="ü"/>
            </a:pPr>
            <a:r>
              <a:rPr lang="en-US" sz="1600" dirty="0">
                <a:solidFill>
                  <a:sysClr val="windowText" lastClr="000000"/>
                </a:solidFill>
                <a:latin typeface="Calibri"/>
              </a:rPr>
              <a:t>Prescriptions which are not clinically correct can be denied by </a:t>
            </a:r>
            <a:r>
              <a:rPr lang="en-US" sz="1600" dirty="0" smtClean="0">
                <a:solidFill>
                  <a:sysClr val="windowText" lastClr="000000"/>
                </a:solidFill>
                <a:latin typeface="Calibri"/>
              </a:rPr>
              <a:t>Pharmacist</a:t>
            </a:r>
          </a:p>
          <a:p>
            <a:pPr marL="1027113" lvl="1" indent="-285750" eaLnBrk="0" hangingPunct="0">
              <a:lnSpc>
                <a:spcPct val="150000"/>
              </a:lnSpc>
              <a:spcBef>
                <a:spcPct val="20000"/>
              </a:spcBef>
              <a:buFont typeface="Wingdings" panose="05000000000000000000" pitchFamily="2" charset="2"/>
              <a:buChar char="ü"/>
            </a:pPr>
            <a:endParaRPr lang="en-US" sz="1600" dirty="0">
              <a:solidFill>
                <a:sysClr val="windowText" lastClr="000000"/>
              </a:solidFill>
              <a:latin typeface="Calibri"/>
            </a:endParaRPr>
          </a:p>
          <a:p>
            <a:pPr lvl="0" eaLnBrk="0" hangingPunct="0">
              <a:spcBef>
                <a:spcPct val="20000"/>
              </a:spcBef>
            </a:pPr>
            <a:r>
              <a:rPr lang="en-US" sz="1600" b="1" dirty="0" smtClean="0">
                <a:solidFill>
                  <a:prstClr val="black"/>
                </a:solidFill>
                <a:latin typeface="Calibri"/>
              </a:rPr>
              <a:t>Pharmacist Renewal</a:t>
            </a:r>
          </a:p>
          <a:p>
            <a:pPr lvl="0" eaLnBrk="0" hangingPunct="0">
              <a:spcBef>
                <a:spcPct val="20000"/>
              </a:spcBef>
            </a:pPr>
            <a:endParaRPr lang="en-US" sz="1600" b="1" dirty="0">
              <a:solidFill>
                <a:prstClr val="black"/>
              </a:solidFill>
              <a:latin typeface="Calibri"/>
            </a:endParaRPr>
          </a:p>
          <a:p>
            <a:pPr marL="1027113" lvl="1" indent="-285750" eaLnBrk="0" hangingPunct="0">
              <a:lnSpc>
                <a:spcPct val="150000"/>
              </a:lnSpc>
              <a:spcBef>
                <a:spcPct val="20000"/>
              </a:spcBef>
              <a:buFont typeface="Wingdings" panose="05000000000000000000" pitchFamily="2" charset="2"/>
              <a:buChar char="ü"/>
            </a:pPr>
            <a:r>
              <a:rPr lang="en-US" sz="1600" dirty="0">
                <a:solidFill>
                  <a:sysClr val="windowText" lastClr="000000"/>
                </a:solidFill>
                <a:latin typeface="Calibri"/>
              </a:rPr>
              <a:t>Created for the depleted prescriptions </a:t>
            </a:r>
          </a:p>
          <a:p>
            <a:pPr marL="1027113" lvl="1" indent="-285750" eaLnBrk="0" hangingPunct="0">
              <a:lnSpc>
                <a:spcPct val="150000"/>
              </a:lnSpc>
              <a:spcBef>
                <a:spcPct val="20000"/>
              </a:spcBef>
              <a:buFont typeface="Wingdings" panose="05000000000000000000" pitchFamily="2" charset="2"/>
              <a:buChar char="ü"/>
            </a:pPr>
            <a:r>
              <a:rPr lang="en-US" sz="1600" dirty="0">
                <a:solidFill>
                  <a:sysClr val="windowText" lastClr="000000"/>
                </a:solidFill>
                <a:latin typeface="Calibri"/>
              </a:rPr>
              <a:t>Fax is sent to the prescriber for acknowledgement</a:t>
            </a:r>
            <a:endParaRPr lang="en-US" sz="1600" dirty="0">
              <a:solidFill>
                <a:sysClr val="windowText" lastClr="000000"/>
              </a:solidFill>
              <a:latin typeface="Calibri"/>
            </a:endParaRPr>
          </a:p>
        </p:txBody>
      </p:sp>
    </p:spTree>
    <p:extLst>
      <p:ext uri="{BB962C8B-B14F-4D97-AF65-F5344CB8AC3E}">
        <p14:creationId xmlns:p14="http://schemas.microsoft.com/office/powerpoint/2010/main" val="197377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9404" y="1074738"/>
            <a:ext cx="6094413"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576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9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25739" y="533400"/>
            <a:ext cx="3073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3600" b="1" dirty="0">
                <a:ea typeface="+mn-ea"/>
                <a:cs typeface="Arial" panose="020B0604020202020204" pitchFamily="34" charset="0"/>
              </a:rPr>
              <a:t>Agenda</a:t>
            </a:r>
          </a:p>
        </p:txBody>
      </p:sp>
      <p:sp>
        <p:nvSpPr>
          <p:cNvPr id="5" name="Text Placeholder 4"/>
          <p:cNvSpPr txBox="1">
            <a:spLocks/>
          </p:cNvSpPr>
          <p:nvPr/>
        </p:nvSpPr>
        <p:spPr bwMode="auto">
          <a:xfrm>
            <a:off x="424950" y="1447800"/>
            <a:ext cx="11462255" cy="48768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457200" lvl="1" indent="0" eaLnBrk="0" hangingPunct="0">
              <a:spcBef>
                <a:spcPct val="20000"/>
              </a:spcBef>
              <a:buFont typeface="Arial" pitchFamily="34" charset="0"/>
              <a:buNone/>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sz="2000" dirty="0"/>
              <a:t>To understand Benefits of Retail Pharmacy and the process workflow in HWNG application. This presentation would focus on below points,</a:t>
            </a:r>
          </a:p>
          <a:p>
            <a:endParaRPr lang="en-US" sz="2000" dirty="0"/>
          </a:p>
          <a:p>
            <a:pPr marL="800100" lvl="1" indent="-342900">
              <a:buFont typeface="Wingdings" panose="05000000000000000000" pitchFamily="2" charset="2"/>
              <a:buChar char="q"/>
            </a:pPr>
            <a:r>
              <a:rPr lang="en-US" sz="2000" dirty="0"/>
              <a:t>Importance and benefits of Pharmacy </a:t>
            </a:r>
            <a:r>
              <a:rPr lang="en-US" sz="2000" dirty="0" smtClean="0"/>
              <a:t>Workflow</a:t>
            </a:r>
          </a:p>
          <a:p>
            <a:pPr lvl="1"/>
            <a:endParaRPr lang="en-US" sz="2000" dirty="0"/>
          </a:p>
          <a:p>
            <a:pPr lvl="2">
              <a:buFont typeface="Wingdings" panose="05000000000000000000" pitchFamily="2" charset="2"/>
              <a:buChar char="ü"/>
            </a:pPr>
            <a:r>
              <a:rPr lang="en-US" sz="1800" dirty="0"/>
              <a:t>Types of Pharmacies</a:t>
            </a:r>
          </a:p>
          <a:p>
            <a:pPr lvl="2">
              <a:buFont typeface="Wingdings" panose="05000000000000000000" pitchFamily="2" charset="2"/>
              <a:buChar char="ü"/>
            </a:pPr>
            <a:r>
              <a:rPr lang="en-US" sz="1800" dirty="0"/>
              <a:t>Various wellness programs in Pharmacy </a:t>
            </a:r>
          </a:p>
          <a:p>
            <a:pPr lvl="2">
              <a:buFont typeface="Wingdings" panose="05000000000000000000" pitchFamily="2" charset="2"/>
              <a:buChar char="ü"/>
            </a:pPr>
            <a:r>
              <a:rPr lang="en-US" sz="1800" dirty="0"/>
              <a:t>Regulations</a:t>
            </a:r>
          </a:p>
          <a:p>
            <a:pPr lvl="2">
              <a:buFont typeface="Wingdings" panose="05000000000000000000" pitchFamily="2" charset="2"/>
              <a:buChar char="q"/>
            </a:pPr>
            <a:endParaRPr lang="en-US" sz="1800" dirty="0"/>
          </a:p>
          <a:p>
            <a:pPr marL="800100" lvl="1" indent="-342900">
              <a:buFont typeface="Wingdings" panose="05000000000000000000" pitchFamily="2" charset="2"/>
              <a:buChar char="q"/>
            </a:pPr>
            <a:r>
              <a:rPr lang="en-US" sz="2000" dirty="0"/>
              <a:t>HWNG Workflow &amp; Drug dispensing through HWNG</a:t>
            </a:r>
          </a:p>
          <a:p>
            <a:pPr marL="800100" lvl="1" indent="-342900">
              <a:buFont typeface="Wingdings" panose="05000000000000000000" pitchFamily="2" charset="2"/>
              <a:buChar char="q"/>
            </a:pPr>
            <a:endParaRPr lang="en-US" sz="2000" dirty="0"/>
          </a:p>
          <a:p>
            <a:pPr marL="800100" lvl="1" indent="-342900">
              <a:buFont typeface="Wingdings" panose="05000000000000000000" pitchFamily="2" charset="2"/>
              <a:buChar char="q"/>
            </a:pPr>
            <a:r>
              <a:rPr lang="en-US" sz="2000" dirty="0"/>
              <a:t>Special services and benefits provided by HWNG to Customers(Benefitting Customers)</a:t>
            </a:r>
          </a:p>
          <a:p>
            <a:pPr marL="800100" lvl="1" indent="-342900">
              <a:buFont typeface="Wingdings" panose="05000000000000000000" pitchFamily="2" charset="2"/>
              <a:buChar char="q"/>
            </a:pPr>
            <a:endParaRPr lang="en-US" sz="2000" dirty="0"/>
          </a:p>
          <a:p>
            <a:endParaRPr lang="en-US" sz="2000" dirty="0"/>
          </a:p>
          <a:p>
            <a:endParaRPr lang="en-US" sz="2000" dirty="0"/>
          </a:p>
        </p:txBody>
      </p:sp>
      <p:sp>
        <p:nvSpPr>
          <p:cNvPr id="7" name="AutoShape 2" descr="Image result for agenda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7959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9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60375" y="498764"/>
            <a:ext cx="6321426"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smtClean="0">
                <a:solidFill>
                  <a:prstClr val="white"/>
                </a:solidFill>
                <a:cs typeface="Arial" panose="020B0604020202020204" pitchFamily="34" charset="0"/>
              </a:rPr>
              <a:t>Importance &amp; Benefits</a:t>
            </a:r>
            <a:endParaRPr lang="en-US" altLang="en-US" sz="2800" b="1" dirty="0">
              <a:solidFill>
                <a:prstClr val="white"/>
              </a:solidFill>
              <a:cs typeface="Arial" panose="020B0604020202020204" pitchFamily="34" charset="0"/>
            </a:endParaRPr>
          </a:p>
        </p:txBody>
      </p:sp>
      <p:sp>
        <p:nvSpPr>
          <p:cNvPr id="5" name="Text Placeholder 4"/>
          <p:cNvSpPr txBox="1">
            <a:spLocks/>
          </p:cNvSpPr>
          <p:nvPr/>
        </p:nvSpPr>
        <p:spPr bwMode="auto">
          <a:xfrm>
            <a:off x="424950" y="1295400"/>
            <a:ext cx="11462255" cy="50292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741363" lvl="1" indent="-284163" eaLnBrk="0" hangingPunct="0">
              <a:spcBef>
                <a:spcPct val="20000"/>
              </a:spcBef>
              <a:buFont typeface="Arial" pitchFamily="34" charset="0"/>
              <a:buChar char="•"/>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dirty="0"/>
              <a:t>A Pharmacy is responsible for preparing and dispensing medications based on prescriptions written (or sent electronically) by a healthcare </a:t>
            </a:r>
            <a:r>
              <a:rPr lang="en-US" dirty="0" smtClean="0"/>
              <a:t>prescriber. A Pharmacy ensures dispensing of clinically appropriate medication to the patient wherein the dispensing workflow involves multiple verification checks and counselling (as required). </a:t>
            </a:r>
          </a:p>
          <a:p>
            <a:r>
              <a:rPr lang="en-US" dirty="0" smtClean="0"/>
              <a:t>There are multiple types of Pharmacies, some of them are mentioned below</a:t>
            </a:r>
          </a:p>
          <a:p>
            <a:endParaRPr lang="en-US" dirty="0" smtClean="0"/>
          </a:p>
          <a:p>
            <a:pPr marL="857250" lvl="2" indent="0">
              <a:buNone/>
            </a:pPr>
            <a:r>
              <a:rPr lang="en-US" sz="1600" b="1" i="1" dirty="0" smtClean="0"/>
              <a:t>Hospital pharmacy </a:t>
            </a:r>
            <a:r>
              <a:rPr lang="en-US" sz="1600" dirty="0"/>
              <a:t>Hospital </a:t>
            </a:r>
            <a:r>
              <a:rPr lang="en-US" sz="1600" dirty="0" smtClean="0"/>
              <a:t>pharmacies operates </a:t>
            </a:r>
            <a:r>
              <a:rPr lang="en-US" sz="1600" dirty="0"/>
              <a:t>within the premises of the hospital. Hospital pharmacies usually stock a larger range of medications, including more specialized </a:t>
            </a:r>
            <a:r>
              <a:rPr lang="en-US" sz="1600" dirty="0" smtClean="0"/>
              <a:t>medications</a:t>
            </a:r>
          </a:p>
          <a:p>
            <a:pPr lvl="2"/>
            <a:endParaRPr lang="en-US" sz="1600" dirty="0"/>
          </a:p>
          <a:p>
            <a:pPr marL="857250" lvl="2" indent="0">
              <a:buNone/>
            </a:pPr>
            <a:r>
              <a:rPr lang="en-US" sz="1600" b="1" i="1" dirty="0" smtClean="0"/>
              <a:t>Mail </a:t>
            </a:r>
            <a:r>
              <a:rPr lang="en-US" sz="1600" b="1" i="1" dirty="0"/>
              <a:t>Order </a:t>
            </a:r>
            <a:r>
              <a:rPr lang="en-US" sz="1600" b="1" i="1" dirty="0" smtClean="0"/>
              <a:t>Pharmacies </a:t>
            </a:r>
            <a:r>
              <a:rPr lang="en-US" sz="1600" dirty="0"/>
              <a:t>Mail Order pharmacies are generally operated by Insurers/Govt. Agencies where they supply medicines to their customers over mail. </a:t>
            </a:r>
            <a:r>
              <a:rPr lang="en-US" sz="1600" dirty="0" smtClean="0"/>
              <a:t>These are especially </a:t>
            </a:r>
            <a:r>
              <a:rPr lang="en-US" sz="1600" dirty="0"/>
              <a:t>effective for refills for maintenance drugs where the patient does not require pharmacist consultation. These refills are often just mailed directly to the patient’s home and do not even need to be handled at the </a:t>
            </a:r>
            <a:r>
              <a:rPr lang="en-US" sz="1600" dirty="0" smtClean="0"/>
              <a:t>retail. </a:t>
            </a:r>
            <a:endParaRPr lang="en-US" sz="1600" dirty="0"/>
          </a:p>
          <a:p>
            <a:pPr lvl="2"/>
            <a:endParaRPr lang="en-US" sz="1600" b="1" i="1" dirty="0" smtClean="0"/>
          </a:p>
          <a:p>
            <a:pPr marL="857250" lvl="2" indent="0">
              <a:buNone/>
            </a:pPr>
            <a:r>
              <a:rPr lang="en-US" sz="1600" b="1" i="1" dirty="0" smtClean="0"/>
              <a:t>Specialty Pharmacies </a:t>
            </a:r>
            <a:r>
              <a:rPr lang="en-US" sz="1600" dirty="0"/>
              <a:t>Specialty Pharmacies deal with the dispensing and handling of high-cost injectable </a:t>
            </a:r>
            <a:r>
              <a:rPr lang="en-US" sz="1600" dirty="0" smtClean="0"/>
              <a:t>medications. </a:t>
            </a:r>
            <a:r>
              <a:rPr lang="en-US" sz="1600" dirty="0"/>
              <a:t>These products are the only effective therapy for many severe life threatening illnesses such as Cancers, </a:t>
            </a:r>
            <a:r>
              <a:rPr lang="en-US" sz="1600" dirty="0" smtClean="0"/>
              <a:t>Rheumatoid Arthritis etc</a:t>
            </a:r>
            <a:r>
              <a:rPr lang="en-US" sz="1600" dirty="0"/>
              <a:t>. and are very expensive. These drugs also have unique storage and administration/distribution challenges.</a:t>
            </a:r>
          </a:p>
          <a:p>
            <a:endParaRPr lang="en-US" dirty="0" smtClean="0"/>
          </a:p>
        </p:txBody>
      </p:sp>
      <p:sp>
        <p:nvSpPr>
          <p:cNvPr id="7" name="AutoShape 2" descr="Image result for agenda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766" y="2888673"/>
            <a:ext cx="400389" cy="3810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676" y="3695700"/>
            <a:ext cx="400389" cy="3810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586" y="5011882"/>
            <a:ext cx="400389" cy="381000"/>
          </a:xfrm>
          <a:prstGeom prst="rect">
            <a:avLst/>
          </a:prstGeom>
        </p:spPr>
      </p:pic>
    </p:spTree>
    <p:extLst>
      <p:ext uri="{BB962C8B-B14F-4D97-AF65-F5344CB8AC3E}">
        <p14:creationId xmlns:p14="http://schemas.microsoft.com/office/powerpoint/2010/main" val="107309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9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60375" y="503238"/>
            <a:ext cx="929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smtClean="0">
                <a:solidFill>
                  <a:prstClr val="white"/>
                </a:solidFill>
                <a:cs typeface="Arial" panose="020B0604020202020204" pitchFamily="34" charset="0"/>
              </a:rPr>
              <a:t>Importance &amp; Benefits Continued..</a:t>
            </a:r>
            <a:endParaRPr lang="en-US" altLang="en-US" sz="2800" b="1" dirty="0">
              <a:solidFill>
                <a:prstClr val="white"/>
              </a:solidFill>
              <a:cs typeface="Arial" panose="020B0604020202020204" pitchFamily="34" charset="0"/>
            </a:endParaRPr>
          </a:p>
        </p:txBody>
      </p:sp>
      <p:sp>
        <p:nvSpPr>
          <p:cNvPr id="5" name="Text Placeholder 4"/>
          <p:cNvSpPr txBox="1">
            <a:spLocks/>
          </p:cNvSpPr>
          <p:nvPr/>
        </p:nvSpPr>
        <p:spPr bwMode="auto">
          <a:xfrm>
            <a:off x="424950" y="1447800"/>
            <a:ext cx="11462255" cy="48768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741363" lvl="1" indent="-284163" eaLnBrk="0" hangingPunct="0">
              <a:spcBef>
                <a:spcPct val="20000"/>
              </a:spcBef>
              <a:buFont typeface="Arial" pitchFamily="34" charset="0"/>
              <a:buChar char="•"/>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sz="2400" b="1" dirty="0" smtClean="0"/>
              <a:t>Patient Wellness </a:t>
            </a:r>
            <a:r>
              <a:rPr lang="en-US" sz="2400" b="1" dirty="0"/>
              <a:t>programs</a:t>
            </a:r>
            <a:r>
              <a:rPr lang="en-US" sz="2400" b="1" dirty="0" smtClean="0"/>
              <a:t>:</a:t>
            </a:r>
            <a:r>
              <a:rPr lang="en-US" sz="2400" dirty="0" smtClean="0"/>
              <a:t> </a:t>
            </a:r>
            <a:endParaRPr lang="en-US" sz="2400" b="1" dirty="0"/>
          </a:p>
          <a:p>
            <a:endParaRPr lang="en-US" b="1" i="1" dirty="0" smtClean="0"/>
          </a:p>
          <a:p>
            <a:pPr marL="1141413" lvl="1" indent="-400050">
              <a:buFont typeface="+mj-lt"/>
              <a:buAutoNum type="romanUcPeriod"/>
            </a:pPr>
            <a:r>
              <a:rPr lang="en-US" b="1" i="1" dirty="0"/>
              <a:t>Therapy Adherence Programs</a:t>
            </a:r>
            <a:r>
              <a:rPr lang="en-US" dirty="0"/>
              <a:t> - Medication adherence programs help pharmacy patients better understand &amp;</a:t>
            </a:r>
            <a:r>
              <a:rPr lang="en-US" dirty="0" smtClean="0"/>
              <a:t> </a:t>
            </a:r>
            <a:r>
              <a:rPr lang="en-US" dirty="0"/>
              <a:t>manage their health </a:t>
            </a:r>
            <a:r>
              <a:rPr lang="en-US" dirty="0" smtClean="0"/>
              <a:t>&amp; medications. </a:t>
            </a:r>
            <a:r>
              <a:rPr lang="en-US" dirty="0"/>
              <a:t>P</a:t>
            </a:r>
            <a:r>
              <a:rPr lang="en-US" dirty="0" smtClean="0"/>
              <a:t>rescription </a:t>
            </a:r>
            <a:r>
              <a:rPr lang="en-US" dirty="0"/>
              <a:t>reminders, in-pharmacy counseling </a:t>
            </a:r>
            <a:r>
              <a:rPr lang="en-US" dirty="0" smtClean="0"/>
              <a:t>are some of the initiatives that falls under Adherence programs</a:t>
            </a:r>
            <a:endParaRPr lang="en-US" dirty="0"/>
          </a:p>
          <a:p>
            <a:pPr marL="1141413" lvl="1" indent="-400050">
              <a:buFont typeface="+mj-lt"/>
              <a:buAutoNum type="romanUcPeriod"/>
            </a:pPr>
            <a:endParaRPr lang="en-US" b="1" i="1" dirty="0"/>
          </a:p>
          <a:p>
            <a:pPr marL="1141413" lvl="1" indent="-400050">
              <a:buFont typeface="+mj-lt"/>
              <a:buAutoNum type="romanUcPeriod"/>
            </a:pPr>
            <a:r>
              <a:rPr lang="en-US" b="1" i="1" dirty="0" smtClean="0"/>
              <a:t>Medication </a:t>
            </a:r>
            <a:r>
              <a:rPr lang="en-US" b="1" i="1" dirty="0"/>
              <a:t>Therapy Management</a:t>
            </a:r>
            <a:r>
              <a:rPr lang="en-US" dirty="0"/>
              <a:t> - </a:t>
            </a:r>
            <a:r>
              <a:rPr lang="en-US" dirty="0" smtClean="0"/>
              <a:t>Can </a:t>
            </a:r>
            <a:r>
              <a:rPr lang="en-US" dirty="0"/>
              <a:t>be defined as a range of services provided to individual patients to optimize therapeutic </a:t>
            </a:r>
            <a:r>
              <a:rPr lang="en-US" dirty="0" smtClean="0"/>
              <a:t>outcomes, detect </a:t>
            </a:r>
            <a:r>
              <a:rPr lang="en-US" dirty="0"/>
              <a:t>and prevent costly medication problems. Pharmacists provide MTM services to enrolled participants</a:t>
            </a:r>
            <a:r>
              <a:rPr lang="en-US" dirty="0" smtClean="0"/>
              <a:t>.</a:t>
            </a:r>
          </a:p>
          <a:p>
            <a:pPr marL="1141413" lvl="1" indent="-400050">
              <a:buFont typeface="+mj-lt"/>
              <a:buAutoNum type="romanUcPeriod"/>
            </a:pPr>
            <a:endParaRPr lang="en-US" dirty="0"/>
          </a:p>
          <a:p>
            <a:pPr marL="1141413" lvl="1" indent="-400050">
              <a:buFont typeface="+mj-lt"/>
              <a:buAutoNum type="romanUcPeriod"/>
            </a:pPr>
            <a:r>
              <a:rPr lang="en-US" b="1" dirty="0"/>
              <a:t>Patient Counselling</a:t>
            </a:r>
            <a:r>
              <a:rPr lang="en-US" dirty="0"/>
              <a:t> - Pharmacists provide Pro-active condition based counseling to patients. Patients are identified </a:t>
            </a:r>
            <a:r>
              <a:rPr lang="en-US" dirty="0" smtClean="0"/>
              <a:t>either by </a:t>
            </a:r>
            <a:r>
              <a:rPr lang="en-US" dirty="0"/>
              <a:t>voluntary intake into such </a:t>
            </a:r>
            <a:r>
              <a:rPr lang="en-US" dirty="0" smtClean="0"/>
              <a:t>programs or through the patients history of medications.</a:t>
            </a:r>
            <a:endParaRPr lang="en-US" dirty="0"/>
          </a:p>
          <a:p>
            <a:endParaRPr lang="en-US" dirty="0" smtClean="0"/>
          </a:p>
        </p:txBody>
      </p:sp>
      <p:sp>
        <p:nvSpPr>
          <p:cNvPr id="7" name="AutoShape 2" descr="Image result for agenda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extLst>
      <p:ext uri="{BB962C8B-B14F-4D97-AF65-F5344CB8AC3E}">
        <p14:creationId xmlns:p14="http://schemas.microsoft.com/office/powerpoint/2010/main" val="2354793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8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3" name="Rectangle 42"/>
          <p:cNvSpPr/>
          <p:nvPr/>
        </p:nvSpPr>
        <p:spPr>
          <a:xfrm>
            <a:off x="7237038" y="4487440"/>
            <a:ext cx="2973767" cy="20752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5294844" y="4495800"/>
            <a:ext cx="1677184" cy="20669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3429000" y="4495800"/>
            <a:ext cx="1600834" cy="20669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8678936" y="1385682"/>
            <a:ext cx="1531864" cy="2934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6941214" y="1376461"/>
            <a:ext cx="1513057" cy="1849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3429000" y="1376461"/>
            <a:ext cx="3276600" cy="18317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4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3105" y="1706785"/>
            <a:ext cx="426689" cy="324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descr="C:\Users\368104\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742" y="4707379"/>
            <a:ext cx="474360" cy="96282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 descr="C:\Users\368104\Desktop\scanner-clipart-digital_scanner_0515-0909-2116-0410_SM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8469" y="1748364"/>
            <a:ext cx="404931" cy="40776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597853" y="2897488"/>
            <a:ext cx="1066800" cy="307777"/>
          </a:xfrm>
          <a:prstGeom prst="rect">
            <a:avLst/>
          </a:prstGeom>
          <a:noFill/>
        </p:spPr>
        <p:txBody>
          <a:bodyPr wrap="square" rtlCol="0">
            <a:spAutoFit/>
          </a:bodyPr>
          <a:lstStyle/>
          <a:p>
            <a:r>
              <a:rPr lang="en-US" sz="1400" b="1" dirty="0" smtClean="0"/>
              <a:t>Rx-Intake</a:t>
            </a:r>
            <a:endParaRPr lang="en-US" sz="1400" b="1" dirty="0"/>
          </a:p>
        </p:txBody>
      </p:sp>
      <p:pic>
        <p:nvPicPr>
          <p:cNvPr id="53" name="Picture 8" descr="C:\Users\368104\Desktop\female_pharmacist_hold_rx_bottle_hg_clr.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6719" y="4709924"/>
            <a:ext cx="809948" cy="101195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3" descr="C:\Users\368104\Desktop\Rx.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0909" y="3479014"/>
            <a:ext cx="474360" cy="49608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4" descr="C:\Users\368104\Desktop\Assista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089" y="1559202"/>
            <a:ext cx="742003" cy="742003"/>
          </a:xfrm>
          <a:prstGeom prst="rect">
            <a:avLst/>
          </a:prstGeom>
          <a:solidFill>
            <a:srgbClr val="D1ECF9"/>
          </a:solidFill>
          <a:extLst/>
        </p:spPr>
      </p:pic>
      <p:cxnSp>
        <p:nvCxnSpPr>
          <p:cNvPr id="56" name="Straight Arrow Connector 55"/>
          <p:cNvCxnSpPr>
            <a:endCxn id="54" idx="2"/>
          </p:cNvCxnSpPr>
          <p:nvPr/>
        </p:nvCxnSpPr>
        <p:spPr>
          <a:xfrm flipV="1">
            <a:off x="2428089" y="3975101"/>
            <a:ext cx="0" cy="633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5" idx="2"/>
          </p:cNvCxnSpPr>
          <p:nvPr/>
        </p:nvCxnSpPr>
        <p:spPr>
          <a:xfrm flipV="1">
            <a:off x="2428094" y="2301204"/>
            <a:ext cx="1" cy="102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3"/>
          </p:cNvCxnSpPr>
          <p:nvPr/>
        </p:nvCxnSpPr>
        <p:spPr>
          <a:xfrm>
            <a:off x="2799092" y="1930203"/>
            <a:ext cx="10109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495800" y="1930202"/>
            <a:ext cx="10109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0" name="Picture 15" descr="C:\Users\368104\Desktop\Data verificatio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98027" y="1706788"/>
            <a:ext cx="457200" cy="437257"/>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p:cNvCxnSpPr/>
          <p:nvPr/>
        </p:nvCxnSpPr>
        <p:spPr>
          <a:xfrm>
            <a:off x="6394068" y="1887228"/>
            <a:ext cx="10109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2" name="Picture 18" descr="C:\Users\368104\Desktop\k19778298.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47213" y="1642579"/>
            <a:ext cx="679267" cy="61933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0" descr="C:\Users\368104\Desktop\images (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84395" y="3208215"/>
            <a:ext cx="684471" cy="68447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4" descr="C:\Users\368104\Desktop\k8630238.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36696" y="4709924"/>
            <a:ext cx="677843" cy="96027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5" descr="C:\Users\368104\Desktop\k6705313.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6699" y="4749937"/>
            <a:ext cx="589289" cy="886541"/>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p:cNvCxnSpPr/>
          <p:nvPr/>
        </p:nvCxnSpPr>
        <p:spPr>
          <a:xfrm>
            <a:off x="8173484" y="1869218"/>
            <a:ext cx="10109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237033" y="2897488"/>
            <a:ext cx="1204723" cy="307777"/>
          </a:xfrm>
          <a:prstGeom prst="rect">
            <a:avLst/>
          </a:prstGeom>
          <a:noFill/>
        </p:spPr>
        <p:txBody>
          <a:bodyPr wrap="square" rtlCol="0">
            <a:spAutoFit/>
          </a:bodyPr>
          <a:lstStyle/>
          <a:p>
            <a:r>
              <a:rPr lang="en-US" sz="1400" b="1" dirty="0" smtClean="0"/>
              <a:t>Data Entry</a:t>
            </a:r>
            <a:endParaRPr lang="en-US" sz="1400" b="1" dirty="0"/>
          </a:p>
        </p:txBody>
      </p:sp>
      <p:cxnSp>
        <p:nvCxnSpPr>
          <p:cNvPr id="68" name="Straight Arrow Connector 67"/>
          <p:cNvCxnSpPr/>
          <p:nvPr/>
        </p:nvCxnSpPr>
        <p:spPr>
          <a:xfrm>
            <a:off x="9475617" y="2261919"/>
            <a:ext cx="0" cy="849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68863" y="1579523"/>
            <a:ext cx="225228" cy="2677656"/>
          </a:xfrm>
          <a:prstGeom prst="rect">
            <a:avLst/>
          </a:prstGeom>
          <a:noFill/>
        </p:spPr>
        <p:txBody>
          <a:bodyPr wrap="square" rtlCol="0">
            <a:spAutoFit/>
          </a:bodyPr>
          <a:lstStyle/>
          <a:p>
            <a:r>
              <a:rPr lang="en-US" sz="1400" b="1" dirty="0" smtClean="0"/>
              <a:t>Verification</a:t>
            </a:r>
            <a:endParaRPr lang="en-US" sz="1400" b="1" dirty="0"/>
          </a:p>
        </p:txBody>
      </p:sp>
      <p:cxnSp>
        <p:nvCxnSpPr>
          <p:cNvPr id="70" name="Straight Arrow Connector 69"/>
          <p:cNvCxnSpPr/>
          <p:nvPr/>
        </p:nvCxnSpPr>
        <p:spPr>
          <a:xfrm>
            <a:off x="9444868" y="3892690"/>
            <a:ext cx="0" cy="760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1"/>
            <a:endCxn id="65" idx="3"/>
          </p:cNvCxnSpPr>
          <p:nvPr/>
        </p:nvCxnSpPr>
        <p:spPr>
          <a:xfrm flipH="1">
            <a:off x="8165988" y="5190063"/>
            <a:ext cx="970708" cy="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75" idx="3"/>
          </p:cNvCxnSpPr>
          <p:nvPr/>
        </p:nvCxnSpPr>
        <p:spPr>
          <a:xfrm flipH="1">
            <a:off x="6411883" y="5211436"/>
            <a:ext cx="1184961" cy="2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4593067" y="5190061"/>
            <a:ext cx="99430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2785235" y="5211436"/>
            <a:ext cx="99430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5" name="Picture 7" descr="C:\Users\368104\Desktop\female-pharmacist-examine-medicine-bottle-hg-wht.gif"/>
          <p:cNvPicPr>
            <a:picLocks noChangeAspect="1" noChangeArrowheads="1" noCrop="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19796" y="4656407"/>
            <a:ext cx="892084" cy="1114575"/>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3731743" y="6259631"/>
            <a:ext cx="1066800" cy="307777"/>
          </a:xfrm>
          <a:prstGeom prst="rect">
            <a:avLst/>
          </a:prstGeom>
          <a:noFill/>
        </p:spPr>
        <p:txBody>
          <a:bodyPr wrap="square" rtlCol="0">
            <a:spAutoFit/>
          </a:bodyPr>
          <a:lstStyle/>
          <a:p>
            <a:r>
              <a:rPr lang="en-US" sz="1400" b="1" dirty="0" smtClean="0"/>
              <a:t>Outbox</a:t>
            </a:r>
            <a:endParaRPr lang="en-US" sz="1400" b="1" dirty="0"/>
          </a:p>
        </p:txBody>
      </p:sp>
      <p:sp>
        <p:nvSpPr>
          <p:cNvPr id="77" name="TextBox 76"/>
          <p:cNvSpPr txBox="1"/>
          <p:nvPr/>
        </p:nvSpPr>
        <p:spPr>
          <a:xfrm>
            <a:off x="5409624" y="6259631"/>
            <a:ext cx="1447624" cy="307777"/>
          </a:xfrm>
          <a:prstGeom prst="rect">
            <a:avLst/>
          </a:prstGeom>
          <a:noFill/>
        </p:spPr>
        <p:txBody>
          <a:bodyPr wrap="square" rtlCol="0">
            <a:spAutoFit/>
          </a:bodyPr>
          <a:lstStyle/>
          <a:p>
            <a:r>
              <a:rPr lang="en-US" sz="1400" b="1" dirty="0" smtClean="0"/>
              <a:t>Product Check</a:t>
            </a:r>
            <a:endParaRPr lang="en-US" sz="1400" b="1" dirty="0"/>
          </a:p>
        </p:txBody>
      </p:sp>
      <p:sp>
        <p:nvSpPr>
          <p:cNvPr id="78" name="TextBox 77"/>
          <p:cNvSpPr txBox="1"/>
          <p:nvPr/>
        </p:nvSpPr>
        <p:spPr>
          <a:xfrm>
            <a:off x="8232164" y="6254940"/>
            <a:ext cx="1066800" cy="307777"/>
          </a:xfrm>
          <a:prstGeom prst="rect">
            <a:avLst/>
          </a:prstGeom>
          <a:noFill/>
        </p:spPr>
        <p:txBody>
          <a:bodyPr wrap="square" rtlCol="0">
            <a:spAutoFit/>
          </a:bodyPr>
          <a:lstStyle/>
          <a:p>
            <a:r>
              <a:rPr lang="en-US" sz="1400" b="1" dirty="0" smtClean="0"/>
              <a:t>Filling</a:t>
            </a:r>
            <a:endParaRPr lang="en-US" sz="1400" b="1" dirty="0"/>
          </a:p>
        </p:txBody>
      </p:sp>
      <p:sp>
        <p:nvSpPr>
          <p:cNvPr id="79" name="Title 1"/>
          <p:cNvSpPr txBox="1">
            <a:spLocks/>
          </p:cNvSpPr>
          <p:nvPr/>
        </p:nvSpPr>
        <p:spPr bwMode="auto">
          <a:xfrm>
            <a:off x="533400" y="493858"/>
            <a:ext cx="5105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smtClean="0">
                <a:ea typeface="+mn-ea"/>
                <a:cs typeface="Arial" panose="020B0604020202020204" pitchFamily="34" charset="0"/>
              </a:rPr>
              <a:t>Pharmacy Workflow- HWNG</a:t>
            </a:r>
            <a:endParaRPr lang="en-US" altLang="en-US" sz="2800" b="1" dirty="0">
              <a:ea typeface="+mn-ea"/>
              <a:cs typeface="Arial" panose="020B0604020202020204" pitchFamily="34" charset="0"/>
            </a:endParaRPr>
          </a:p>
        </p:txBody>
      </p:sp>
      <p:sp>
        <p:nvSpPr>
          <p:cNvPr id="2" name="TextBox 1"/>
          <p:cNvSpPr txBox="1"/>
          <p:nvPr/>
        </p:nvSpPr>
        <p:spPr>
          <a:xfrm>
            <a:off x="285858" y="5188790"/>
            <a:ext cx="1438214" cy="276999"/>
          </a:xfrm>
          <a:prstGeom prst="rect">
            <a:avLst/>
          </a:prstGeom>
          <a:noFill/>
        </p:spPr>
        <p:txBody>
          <a:bodyPr wrap="none" rtlCol="0">
            <a:spAutoFit/>
          </a:bodyPr>
          <a:lstStyle/>
          <a:p>
            <a:r>
              <a:rPr lang="en-US" sz="1200" dirty="0" smtClean="0"/>
              <a:t>Customer walks in</a:t>
            </a:r>
            <a:endParaRPr lang="en-US" sz="1200" dirty="0"/>
          </a:p>
        </p:txBody>
      </p:sp>
      <p:sp>
        <p:nvSpPr>
          <p:cNvPr id="40" name="TextBox 39"/>
          <p:cNvSpPr txBox="1"/>
          <p:nvPr/>
        </p:nvSpPr>
        <p:spPr>
          <a:xfrm>
            <a:off x="246392" y="3479014"/>
            <a:ext cx="1955407" cy="461665"/>
          </a:xfrm>
          <a:prstGeom prst="rect">
            <a:avLst/>
          </a:prstGeom>
          <a:noFill/>
        </p:spPr>
        <p:txBody>
          <a:bodyPr wrap="none" rtlCol="0">
            <a:spAutoFit/>
          </a:bodyPr>
          <a:lstStyle/>
          <a:p>
            <a:r>
              <a:rPr lang="en-US" sz="1200" dirty="0" smtClean="0"/>
              <a:t>Customer hands the </a:t>
            </a:r>
          </a:p>
          <a:p>
            <a:r>
              <a:rPr lang="en-US" sz="1200" dirty="0" smtClean="0"/>
              <a:t>prescription to Technician </a:t>
            </a:r>
          </a:p>
        </p:txBody>
      </p:sp>
      <p:sp>
        <p:nvSpPr>
          <p:cNvPr id="41" name="TextBox 40"/>
          <p:cNvSpPr txBox="1"/>
          <p:nvPr/>
        </p:nvSpPr>
        <p:spPr>
          <a:xfrm>
            <a:off x="285858" y="1694461"/>
            <a:ext cx="1565429" cy="461665"/>
          </a:xfrm>
          <a:prstGeom prst="rect">
            <a:avLst/>
          </a:prstGeom>
          <a:noFill/>
        </p:spPr>
        <p:txBody>
          <a:bodyPr wrap="none" rtlCol="0">
            <a:spAutoFit/>
          </a:bodyPr>
          <a:lstStyle/>
          <a:p>
            <a:r>
              <a:rPr lang="en-US" sz="1200" dirty="0" smtClean="0"/>
              <a:t>Technician receives </a:t>
            </a:r>
          </a:p>
          <a:p>
            <a:r>
              <a:rPr lang="en-US" sz="1200" dirty="0" smtClean="0"/>
              <a:t>the prescription</a:t>
            </a:r>
          </a:p>
        </p:txBody>
      </p:sp>
      <p:sp>
        <p:nvSpPr>
          <p:cNvPr id="42" name="TextBox 41"/>
          <p:cNvSpPr txBox="1"/>
          <p:nvPr/>
        </p:nvSpPr>
        <p:spPr>
          <a:xfrm>
            <a:off x="3560685" y="2254341"/>
            <a:ext cx="1437188" cy="461665"/>
          </a:xfrm>
          <a:prstGeom prst="rect">
            <a:avLst/>
          </a:prstGeom>
          <a:noFill/>
        </p:spPr>
        <p:txBody>
          <a:bodyPr wrap="none" rtlCol="0">
            <a:spAutoFit/>
          </a:bodyPr>
          <a:lstStyle/>
          <a:p>
            <a:pPr algn="ctr"/>
            <a:r>
              <a:rPr lang="en-US" sz="1200" dirty="0" smtClean="0"/>
              <a:t>Technician places </a:t>
            </a:r>
          </a:p>
          <a:p>
            <a:pPr algn="ctr"/>
            <a:r>
              <a:rPr lang="en-US" sz="1200" dirty="0" smtClean="0"/>
              <a:t>the Rx in scanner</a:t>
            </a:r>
          </a:p>
        </p:txBody>
      </p:sp>
      <p:sp>
        <p:nvSpPr>
          <p:cNvPr id="80" name="TextBox 79"/>
          <p:cNvSpPr txBox="1"/>
          <p:nvPr/>
        </p:nvSpPr>
        <p:spPr>
          <a:xfrm>
            <a:off x="5422914" y="2258590"/>
            <a:ext cx="1080745" cy="461665"/>
          </a:xfrm>
          <a:prstGeom prst="rect">
            <a:avLst/>
          </a:prstGeom>
          <a:noFill/>
        </p:spPr>
        <p:txBody>
          <a:bodyPr wrap="none" rtlCol="0">
            <a:spAutoFit/>
          </a:bodyPr>
          <a:lstStyle/>
          <a:p>
            <a:pPr algn="ctr"/>
            <a:r>
              <a:rPr lang="en-US" sz="1200" dirty="0" smtClean="0"/>
              <a:t>Assigns a </a:t>
            </a:r>
          </a:p>
          <a:p>
            <a:pPr algn="ctr"/>
            <a:r>
              <a:rPr lang="en-US" sz="1200" dirty="0" smtClean="0"/>
              <a:t>Promise time</a:t>
            </a:r>
          </a:p>
        </p:txBody>
      </p:sp>
      <p:sp>
        <p:nvSpPr>
          <p:cNvPr id="81" name="TextBox 80"/>
          <p:cNvSpPr txBox="1"/>
          <p:nvPr/>
        </p:nvSpPr>
        <p:spPr>
          <a:xfrm>
            <a:off x="7043342" y="2261911"/>
            <a:ext cx="1295547" cy="461665"/>
          </a:xfrm>
          <a:prstGeom prst="rect">
            <a:avLst/>
          </a:prstGeom>
          <a:noFill/>
        </p:spPr>
        <p:txBody>
          <a:bodyPr wrap="none" rtlCol="0">
            <a:spAutoFit/>
          </a:bodyPr>
          <a:lstStyle/>
          <a:p>
            <a:pPr algn="ctr"/>
            <a:r>
              <a:rPr lang="en-US" sz="1200" dirty="0" smtClean="0"/>
              <a:t>Enters the Data </a:t>
            </a:r>
          </a:p>
          <a:p>
            <a:pPr algn="ctr"/>
            <a:r>
              <a:rPr lang="en-US" sz="1200" dirty="0" smtClean="0"/>
              <a:t>for the Rx </a:t>
            </a:r>
          </a:p>
        </p:txBody>
      </p:sp>
      <p:sp>
        <p:nvSpPr>
          <p:cNvPr id="82" name="TextBox 81"/>
          <p:cNvSpPr txBox="1"/>
          <p:nvPr/>
        </p:nvSpPr>
        <p:spPr>
          <a:xfrm>
            <a:off x="10306726" y="1580016"/>
            <a:ext cx="1593705" cy="461665"/>
          </a:xfrm>
          <a:prstGeom prst="rect">
            <a:avLst/>
          </a:prstGeom>
          <a:noFill/>
        </p:spPr>
        <p:txBody>
          <a:bodyPr wrap="none" rtlCol="0">
            <a:spAutoFit/>
          </a:bodyPr>
          <a:lstStyle/>
          <a:p>
            <a:pPr algn="ctr"/>
            <a:r>
              <a:rPr lang="en-US" sz="1200" dirty="0" smtClean="0"/>
              <a:t>Data Verification is</a:t>
            </a:r>
          </a:p>
          <a:p>
            <a:pPr algn="ctr"/>
            <a:r>
              <a:rPr lang="en-US" sz="1200" dirty="0" smtClean="0"/>
              <a:t>performed for the Rx</a:t>
            </a:r>
          </a:p>
        </p:txBody>
      </p:sp>
      <p:sp>
        <p:nvSpPr>
          <p:cNvPr id="83" name="TextBox 82"/>
          <p:cNvSpPr txBox="1"/>
          <p:nvPr/>
        </p:nvSpPr>
        <p:spPr>
          <a:xfrm>
            <a:off x="10162454" y="3274336"/>
            <a:ext cx="1882247" cy="461665"/>
          </a:xfrm>
          <a:prstGeom prst="rect">
            <a:avLst/>
          </a:prstGeom>
          <a:noFill/>
        </p:spPr>
        <p:txBody>
          <a:bodyPr wrap="none" rtlCol="0">
            <a:spAutoFit/>
          </a:bodyPr>
          <a:lstStyle/>
          <a:p>
            <a:pPr algn="ctr"/>
            <a:r>
              <a:rPr lang="en-US" sz="1200" dirty="0" smtClean="0"/>
              <a:t>Clinical Verification,</a:t>
            </a:r>
          </a:p>
          <a:p>
            <a:pPr algn="ctr"/>
            <a:r>
              <a:rPr lang="en-US" sz="1200" dirty="0"/>
              <a:t>p</a:t>
            </a:r>
            <a:r>
              <a:rPr lang="en-US" sz="1200" dirty="0" smtClean="0"/>
              <a:t>erformed by pharmacist</a:t>
            </a:r>
          </a:p>
        </p:txBody>
      </p:sp>
      <p:sp>
        <p:nvSpPr>
          <p:cNvPr id="84" name="TextBox 83"/>
          <p:cNvSpPr txBox="1"/>
          <p:nvPr/>
        </p:nvSpPr>
        <p:spPr>
          <a:xfrm>
            <a:off x="8698492" y="5739401"/>
            <a:ext cx="1454245" cy="461665"/>
          </a:xfrm>
          <a:prstGeom prst="rect">
            <a:avLst/>
          </a:prstGeom>
          <a:noFill/>
        </p:spPr>
        <p:txBody>
          <a:bodyPr wrap="none" rtlCol="0">
            <a:spAutoFit/>
          </a:bodyPr>
          <a:lstStyle/>
          <a:p>
            <a:pPr algn="ctr"/>
            <a:r>
              <a:rPr lang="en-US" sz="1200" dirty="0" smtClean="0"/>
              <a:t>Labels are printed,</a:t>
            </a:r>
          </a:p>
          <a:p>
            <a:pPr algn="ctr"/>
            <a:r>
              <a:rPr lang="en-US" sz="1200" dirty="0" smtClean="0"/>
              <a:t>Pasted on the vial</a:t>
            </a:r>
          </a:p>
        </p:txBody>
      </p:sp>
      <p:sp>
        <p:nvSpPr>
          <p:cNvPr id="86" name="TextBox 85"/>
          <p:cNvSpPr txBox="1"/>
          <p:nvPr/>
        </p:nvSpPr>
        <p:spPr>
          <a:xfrm>
            <a:off x="7293226" y="5768724"/>
            <a:ext cx="1351652" cy="461665"/>
          </a:xfrm>
          <a:prstGeom prst="rect">
            <a:avLst/>
          </a:prstGeom>
          <a:noFill/>
        </p:spPr>
        <p:txBody>
          <a:bodyPr wrap="none" rtlCol="0">
            <a:spAutoFit/>
          </a:bodyPr>
          <a:lstStyle/>
          <a:p>
            <a:pPr algn="ctr"/>
            <a:r>
              <a:rPr lang="en-US" sz="1200" dirty="0" smtClean="0"/>
              <a:t>Medicine is filled </a:t>
            </a:r>
          </a:p>
          <a:p>
            <a:pPr algn="ctr"/>
            <a:r>
              <a:rPr lang="en-US" sz="1200" dirty="0" smtClean="0"/>
              <a:t>in vials</a:t>
            </a:r>
          </a:p>
        </p:txBody>
      </p:sp>
      <p:sp>
        <p:nvSpPr>
          <p:cNvPr id="87" name="TextBox 86"/>
          <p:cNvSpPr txBox="1"/>
          <p:nvPr/>
        </p:nvSpPr>
        <p:spPr>
          <a:xfrm>
            <a:off x="5279718" y="5793275"/>
            <a:ext cx="1763624" cy="461665"/>
          </a:xfrm>
          <a:prstGeom prst="rect">
            <a:avLst/>
          </a:prstGeom>
          <a:noFill/>
        </p:spPr>
        <p:txBody>
          <a:bodyPr wrap="none" rtlCol="0">
            <a:spAutoFit/>
          </a:bodyPr>
          <a:lstStyle/>
          <a:p>
            <a:pPr algn="ctr"/>
            <a:r>
              <a:rPr lang="en-US" sz="1200" dirty="0" smtClean="0"/>
              <a:t>Shape , size and other </a:t>
            </a:r>
          </a:p>
          <a:p>
            <a:pPr algn="ctr"/>
            <a:r>
              <a:rPr lang="en-US" sz="1200" dirty="0" smtClean="0"/>
              <a:t>attributes are verified</a:t>
            </a:r>
          </a:p>
        </p:txBody>
      </p:sp>
      <p:sp>
        <p:nvSpPr>
          <p:cNvPr id="88" name="TextBox 87"/>
          <p:cNvSpPr txBox="1"/>
          <p:nvPr/>
        </p:nvSpPr>
        <p:spPr>
          <a:xfrm>
            <a:off x="3418621" y="5787882"/>
            <a:ext cx="1444626" cy="461665"/>
          </a:xfrm>
          <a:prstGeom prst="rect">
            <a:avLst/>
          </a:prstGeom>
          <a:noFill/>
        </p:spPr>
        <p:txBody>
          <a:bodyPr wrap="none" rtlCol="0">
            <a:spAutoFit/>
          </a:bodyPr>
          <a:lstStyle/>
          <a:p>
            <a:pPr algn="ctr"/>
            <a:r>
              <a:rPr lang="en-US" sz="1200" dirty="0" smtClean="0"/>
              <a:t>Medicine is placed</a:t>
            </a:r>
          </a:p>
          <a:p>
            <a:pPr algn="ctr"/>
            <a:r>
              <a:rPr lang="en-US" sz="1200" dirty="0" smtClean="0"/>
              <a:t> in outbox</a:t>
            </a:r>
          </a:p>
        </p:txBody>
      </p:sp>
    </p:spTree>
    <p:extLst>
      <p:ext uri="{BB962C8B-B14F-4D97-AF65-F5344CB8AC3E}">
        <p14:creationId xmlns:p14="http://schemas.microsoft.com/office/powerpoint/2010/main" val="19304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8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520700" y="503238"/>
            <a:ext cx="3073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a:solidFill>
                  <a:prstClr val="white"/>
                </a:solidFill>
                <a:cs typeface="Arial" panose="020B0604020202020204" pitchFamily="34" charset="0"/>
              </a:rPr>
              <a:t>Rx-Intake</a:t>
            </a:r>
          </a:p>
        </p:txBody>
      </p:sp>
      <p:sp>
        <p:nvSpPr>
          <p:cNvPr id="5" name="Text Placeholder 4"/>
          <p:cNvSpPr txBox="1">
            <a:spLocks/>
          </p:cNvSpPr>
          <p:nvPr/>
        </p:nvSpPr>
        <p:spPr bwMode="auto">
          <a:xfrm>
            <a:off x="457200" y="1524000"/>
            <a:ext cx="11277600" cy="48006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741363" lvl="1" indent="-284163" eaLnBrk="0" hangingPunct="0">
              <a:spcBef>
                <a:spcPct val="20000"/>
              </a:spcBef>
              <a:buFont typeface="Arial" pitchFamily="34" charset="0"/>
              <a:buChar char="•"/>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dirty="0"/>
              <a:t>This part of Pharmacy workflow is also known as “Drop Off” where a user enters patient identifying information. In HWNG system, one of the important task of this module is to input promise time for the prescription. </a:t>
            </a:r>
          </a:p>
          <a:p>
            <a:r>
              <a:rPr lang="en-US" dirty="0"/>
              <a:t>Promise time plays a very important role in the prioritization of scripts and helps pharmacy users to organize their tasks.</a:t>
            </a:r>
          </a:p>
          <a:p>
            <a:endParaRPr lang="en-US" dirty="0"/>
          </a:p>
          <a:p>
            <a:r>
              <a:rPr lang="en-US" dirty="0"/>
              <a:t>Following steps are performed during Rx-Intake,</a:t>
            </a:r>
          </a:p>
          <a:p>
            <a:pPr marL="457200" lvl="1" indent="0">
              <a:buNone/>
            </a:pPr>
            <a:endParaRPr lang="en-US" dirty="0"/>
          </a:p>
          <a:p>
            <a:endParaRPr lang="en-US" dirty="0"/>
          </a:p>
        </p:txBody>
      </p:sp>
      <p:graphicFrame>
        <p:nvGraphicFramePr>
          <p:cNvPr id="3" name="Diagram 2"/>
          <p:cNvGraphicFramePr/>
          <p:nvPr>
            <p:extLst>
              <p:ext uri="{D42A27DB-BD31-4B8C-83A1-F6EECF244321}">
                <p14:modId xmlns:p14="http://schemas.microsoft.com/office/powerpoint/2010/main" val="2056318703"/>
              </p:ext>
            </p:extLst>
          </p:nvPr>
        </p:nvGraphicFramePr>
        <p:xfrm>
          <a:off x="609600" y="2757985"/>
          <a:ext cx="112141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025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8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57201" y="503238"/>
            <a:ext cx="2971799"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a:solidFill>
                  <a:prstClr val="white"/>
                </a:solidFill>
                <a:cs typeface="Arial" panose="020B0604020202020204" pitchFamily="34" charset="0"/>
              </a:rPr>
              <a:t>Data Entry</a:t>
            </a:r>
          </a:p>
        </p:txBody>
      </p:sp>
      <p:sp>
        <p:nvSpPr>
          <p:cNvPr id="2" name="Rectangle 1"/>
          <p:cNvSpPr/>
          <p:nvPr/>
        </p:nvSpPr>
        <p:spPr>
          <a:xfrm>
            <a:off x="457200" y="1600200"/>
            <a:ext cx="10896600" cy="45720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p>
            <a:pPr eaLnBrk="0" hangingPunct="0">
              <a:spcBef>
                <a:spcPct val="20000"/>
              </a:spcBef>
              <a:buFont typeface="Arial" pitchFamily="34" charset="0"/>
              <a:buNone/>
            </a:pPr>
            <a:r>
              <a:rPr lang="en-US" sz="1600" dirty="0">
                <a:solidFill>
                  <a:sysClr val="windowText" lastClr="000000"/>
                </a:solidFill>
                <a:latin typeface="Calibri"/>
              </a:rPr>
              <a:t>Data Entry helps in filling all the required details for dispensing a prescription, which includes information about the Prescriber, Drug to be dispensed, directions, quantities and so on.</a:t>
            </a:r>
          </a:p>
          <a:p>
            <a:pPr eaLnBrk="0" hangingPunct="0">
              <a:spcBef>
                <a:spcPct val="20000"/>
              </a:spcBef>
              <a:buFont typeface="Arial" pitchFamily="34" charset="0"/>
              <a:buNone/>
            </a:pPr>
            <a:r>
              <a:rPr lang="en-US" sz="1600" dirty="0">
                <a:solidFill>
                  <a:sysClr val="windowText" lastClr="000000"/>
                </a:solidFill>
                <a:latin typeface="Calibri"/>
              </a:rPr>
              <a:t>In HWNG, user can perform Data Entry right after Rx Intake. Following operations performed,</a:t>
            </a:r>
          </a:p>
          <a:p>
            <a:pPr eaLnBrk="0" hangingPunct="0">
              <a:spcBef>
                <a:spcPct val="20000"/>
              </a:spcBef>
              <a:buFont typeface="Arial" pitchFamily="34" charset="0"/>
              <a:buNone/>
            </a:pPr>
            <a:endParaRPr lang="en-US" sz="1600" dirty="0" smtClean="0">
              <a:solidFill>
                <a:sysClr val="windowText" lastClr="000000"/>
              </a:solidFill>
              <a:latin typeface="Calibri"/>
            </a:endParaRPr>
          </a:p>
          <a:p>
            <a:pPr eaLnBrk="0" hangingPunct="0">
              <a:spcBef>
                <a:spcPct val="20000"/>
              </a:spcBef>
            </a:pPr>
            <a:r>
              <a:rPr lang="en-US" sz="1600" dirty="0">
                <a:solidFill>
                  <a:sysClr val="windowText" lastClr="000000"/>
                </a:solidFill>
                <a:latin typeface="Calibri"/>
              </a:rPr>
              <a:t>Following steps are performed during </a:t>
            </a:r>
            <a:r>
              <a:rPr lang="en-US" sz="1600" dirty="0" smtClean="0">
                <a:solidFill>
                  <a:sysClr val="windowText" lastClr="000000"/>
                </a:solidFill>
                <a:latin typeface="Calibri"/>
              </a:rPr>
              <a:t>Data Entry,</a:t>
            </a:r>
            <a:endParaRPr lang="en-US" sz="1600" dirty="0">
              <a:solidFill>
                <a:sysClr val="windowText" lastClr="000000"/>
              </a:solidFill>
              <a:latin typeface="Calibri"/>
            </a:endParaRPr>
          </a:p>
          <a:p>
            <a:pPr eaLnBrk="0" hangingPunct="0">
              <a:spcBef>
                <a:spcPct val="20000"/>
              </a:spcBef>
              <a:buFont typeface="Arial" pitchFamily="34" charset="0"/>
              <a:buNone/>
            </a:pPr>
            <a:endParaRPr lang="en-US" sz="1600" dirty="0">
              <a:solidFill>
                <a:sysClr val="windowText" lastClr="000000"/>
              </a:solidFill>
              <a:latin typeface="Calibri"/>
            </a:endParaRPr>
          </a:p>
        </p:txBody>
      </p:sp>
      <p:graphicFrame>
        <p:nvGraphicFramePr>
          <p:cNvPr id="26" name="Diagram 25"/>
          <p:cNvGraphicFramePr/>
          <p:nvPr>
            <p:extLst>
              <p:ext uri="{D42A27DB-BD31-4B8C-83A1-F6EECF244321}">
                <p14:modId xmlns:p14="http://schemas.microsoft.com/office/powerpoint/2010/main" val="1723931787"/>
              </p:ext>
            </p:extLst>
          </p:nvPr>
        </p:nvGraphicFramePr>
        <p:xfrm>
          <a:off x="1066800" y="3048000"/>
          <a:ext cx="98298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358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8000">
              <a:srgbClr val="FFFFFF"/>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533401" y="503238"/>
            <a:ext cx="2819399"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a:solidFill>
                  <a:prstClr val="white"/>
                </a:solidFill>
                <a:cs typeface="Arial" panose="020B0604020202020204" pitchFamily="34" charset="0"/>
              </a:rPr>
              <a:t>Verification</a:t>
            </a:r>
          </a:p>
        </p:txBody>
      </p:sp>
      <p:sp>
        <p:nvSpPr>
          <p:cNvPr id="2" name="Rectangle 1"/>
          <p:cNvSpPr/>
          <p:nvPr/>
        </p:nvSpPr>
        <p:spPr>
          <a:xfrm>
            <a:off x="533400" y="1524002"/>
            <a:ext cx="11049000" cy="4302716"/>
          </a:xfrm>
          <a:prstGeom prst="rect">
            <a:avLst/>
          </a:prstGeom>
          <a:noFill/>
          <a:scene3d>
            <a:camera prst="orthographicFront"/>
            <a:lightRig rig="threePt" dir="t"/>
          </a:scene3d>
          <a:sp3d>
            <a:bevelT w="101600" prst="riblet"/>
            <a:bevelB w="152400" h="50800" prst="softRound"/>
          </a:sp3d>
        </p:spPr>
        <p:txBody>
          <a:bodyPr wrap="square">
            <a:spAutoFit/>
          </a:bodyPr>
          <a:lstStyle/>
          <a:p>
            <a:pPr lvl="0" eaLnBrk="0" hangingPunct="0">
              <a:spcBef>
                <a:spcPct val="20000"/>
              </a:spcBef>
            </a:pPr>
            <a:r>
              <a:rPr lang="en-US" sz="1600" dirty="0">
                <a:solidFill>
                  <a:prstClr val="black"/>
                </a:solidFill>
                <a:latin typeface="Calibri"/>
              </a:rPr>
              <a:t>The </a:t>
            </a:r>
            <a:r>
              <a:rPr lang="en-US" sz="1600" dirty="0">
                <a:solidFill>
                  <a:sysClr val="windowText" lastClr="000000"/>
                </a:solidFill>
                <a:latin typeface="Calibri"/>
              </a:rPr>
              <a:t>verification</a:t>
            </a:r>
            <a:r>
              <a:rPr lang="en-US" sz="1600" dirty="0">
                <a:solidFill>
                  <a:prstClr val="black"/>
                </a:solidFill>
                <a:latin typeface="Calibri"/>
              </a:rPr>
              <a:t> is one of the most important steps in the Pharmacy Workflow. This section is precisely completed by a Pharmacist. It includes verification of the data entered by a Technician and clinical verification which includes checks on patients allergies and medical conditions</a:t>
            </a:r>
            <a:r>
              <a:rPr lang="en-US" sz="1600" dirty="0" smtClean="0">
                <a:solidFill>
                  <a:prstClr val="black"/>
                </a:solidFill>
                <a:latin typeface="Calibri"/>
              </a:rPr>
              <a:t>.</a:t>
            </a:r>
          </a:p>
          <a:p>
            <a:pPr lvl="0" eaLnBrk="0" hangingPunct="0">
              <a:spcBef>
                <a:spcPct val="20000"/>
              </a:spcBef>
            </a:pPr>
            <a:endParaRPr lang="en-US" sz="1600" dirty="0">
              <a:solidFill>
                <a:prstClr val="black"/>
              </a:solidFill>
              <a:latin typeface="Calibri"/>
            </a:endParaRPr>
          </a:p>
          <a:p>
            <a:pPr lvl="0" eaLnBrk="0" hangingPunct="0">
              <a:spcBef>
                <a:spcPct val="20000"/>
              </a:spcBef>
            </a:pPr>
            <a:r>
              <a:rPr lang="en-US" sz="1600" dirty="0">
                <a:solidFill>
                  <a:prstClr val="black"/>
                </a:solidFill>
                <a:latin typeface="Calibri"/>
              </a:rPr>
              <a:t>It involves following two level of verification</a:t>
            </a:r>
            <a:r>
              <a:rPr lang="en-US" sz="1600" dirty="0" smtClean="0">
                <a:solidFill>
                  <a:prstClr val="black"/>
                </a:solidFill>
                <a:latin typeface="Calibri"/>
              </a:rPr>
              <a:t>,</a:t>
            </a:r>
          </a:p>
          <a:p>
            <a:pPr lvl="0" eaLnBrk="0" hangingPunct="0">
              <a:spcBef>
                <a:spcPct val="20000"/>
              </a:spcBef>
            </a:pPr>
            <a:endParaRPr lang="en-US" sz="1600" dirty="0">
              <a:solidFill>
                <a:prstClr val="black"/>
              </a:solidFill>
              <a:latin typeface="Calibri"/>
            </a:endParaRPr>
          </a:p>
          <a:p>
            <a:pPr marL="741363" lvl="1" indent="-285750" eaLnBrk="0" hangingPunct="0">
              <a:spcBef>
                <a:spcPct val="20000"/>
              </a:spcBef>
              <a:buFont typeface="Wingdings" panose="05000000000000000000" pitchFamily="2" charset="2"/>
              <a:buChar char="q"/>
            </a:pPr>
            <a:r>
              <a:rPr lang="en-US" sz="1600" dirty="0">
                <a:solidFill>
                  <a:prstClr val="black"/>
                </a:solidFill>
                <a:latin typeface="Calibri"/>
              </a:rPr>
              <a:t>Data Verification</a:t>
            </a:r>
          </a:p>
          <a:p>
            <a:pPr marL="741363" lvl="1" indent="-285750" eaLnBrk="0" hangingPunct="0">
              <a:spcBef>
                <a:spcPct val="20000"/>
              </a:spcBef>
              <a:buFont typeface="Wingdings" panose="05000000000000000000" pitchFamily="2" charset="2"/>
              <a:buChar char="q"/>
            </a:pPr>
            <a:r>
              <a:rPr lang="en-US" sz="1600" dirty="0">
                <a:solidFill>
                  <a:prstClr val="black"/>
                </a:solidFill>
                <a:latin typeface="Calibri"/>
              </a:rPr>
              <a:t>Clinical Verification(Only Pharmacist)</a:t>
            </a:r>
          </a:p>
          <a:p>
            <a:pPr lvl="0" eaLnBrk="0" hangingPunct="0">
              <a:spcBef>
                <a:spcPct val="20000"/>
              </a:spcBef>
            </a:pPr>
            <a:endParaRPr lang="en-US" sz="1600" dirty="0">
              <a:solidFill>
                <a:prstClr val="black"/>
              </a:solidFill>
              <a:latin typeface="Calibri"/>
            </a:endParaRPr>
          </a:p>
          <a:p>
            <a:pPr lvl="0" eaLnBrk="0" hangingPunct="0">
              <a:spcBef>
                <a:spcPct val="20000"/>
              </a:spcBef>
            </a:pPr>
            <a:r>
              <a:rPr lang="en-US" sz="1600" dirty="0">
                <a:solidFill>
                  <a:prstClr val="black"/>
                </a:solidFill>
                <a:latin typeface="Calibri"/>
              </a:rPr>
              <a:t>Some of the tasks performed by Pharmacist during verification are as follows</a:t>
            </a:r>
            <a:r>
              <a:rPr lang="en-US" sz="1600" dirty="0" smtClean="0">
                <a:solidFill>
                  <a:prstClr val="black"/>
                </a:solidFill>
                <a:latin typeface="Calibri"/>
              </a:rPr>
              <a:t>,</a:t>
            </a:r>
          </a:p>
          <a:p>
            <a:pPr lvl="0" eaLnBrk="0" hangingPunct="0">
              <a:spcBef>
                <a:spcPct val="20000"/>
              </a:spcBef>
            </a:pPr>
            <a:endParaRPr lang="en-US" sz="1600" dirty="0" smtClean="0">
              <a:solidFill>
                <a:prstClr val="black"/>
              </a:solidFill>
              <a:latin typeface="Calibri"/>
            </a:endParaRPr>
          </a:p>
          <a:p>
            <a:pPr marL="742950" lvl="1" indent="-285750" eaLnBrk="0" hangingPunct="0">
              <a:lnSpc>
                <a:spcPct val="150000"/>
              </a:lnSpc>
              <a:spcBef>
                <a:spcPts val="0"/>
              </a:spcBef>
              <a:buFont typeface="Wingdings" panose="05000000000000000000" pitchFamily="2" charset="2"/>
              <a:buChar char="ü"/>
            </a:pPr>
            <a:r>
              <a:rPr lang="en-US" sz="1600" dirty="0" smtClean="0">
                <a:solidFill>
                  <a:prstClr val="black"/>
                </a:solidFill>
                <a:latin typeface="Calibri"/>
              </a:rPr>
              <a:t>Verification of Data Entry with the scanned hardcopy image of the prescription</a:t>
            </a:r>
          </a:p>
          <a:p>
            <a:pPr marL="742950" lvl="1" indent="-285750" eaLnBrk="0" hangingPunct="0">
              <a:lnSpc>
                <a:spcPct val="150000"/>
              </a:lnSpc>
              <a:spcBef>
                <a:spcPts val="0"/>
              </a:spcBef>
              <a:buFont typeface="Wingdings" panose="05000000000000000000" pitchFamily="2" charset="2"/>
              <a:buChar char="ü"/>
            </a:pPr>
            <a:r>
              <a:rPr lang="en-US" sz="1600" dirty="0" smtClean="0">
                <a:solidFill>
                  <a:prstClr val="black"/>
                </a:solidFill>
                <a:latin typeface="Calibri"/>
              </a:rPr>
              <a:t>Clinical verification to ensure the dispensing medication is safe for the use of patient</a:t>
            </a:r>
          </a:p>
          <a:p>
            <a:pPr marL="742950" lvl="1" indent="-285750" eaLnBrk="0" hangingPunct="0">
              <a:lnSpc>
                <a:spcPct val="150000"/>
              </a:lnSpc>
              <a:spcBef>
                <a:spcPts val="0"/>
              </a:spcBef>
              <a:buFont typeface="Wingdings" panose="05000000000000000000" pitchFamily="2" charset="2"/>
              <a:buChar char="ü"/>
            </a:pPr>
            <a:r>
              <a:rPr lang="en-US" sz="1600" dirty="0" smtClean="0">
                <a:solidFill>
                  <a:prstClr val="black"/>
                </a:solidFill>
                <a:latin typeface="Calibri"/>
              </a:rPr>
              <a:t>Resolving conflicts, contact to prescriber, contact to patient</a:t>
            </a:r>
            <a:endParaRPr lang="en-US" sz="1600" dirty="0">
              <a:solidFill>
                <a:prstClr val="black"/>
              </a:solidFill>
              <a:latin typeface="Calibri"/>
            </a:endParaRPr>
          </a:p>
        </p:txBody>
      </p:sp>
    </p:spTree>
    <p:extLst>
      <p:ext uri="{BB962C8B-B14F-4D97-AF65-F5344CB8AC3E}">
        <p14:creationId xmlns:p14="http://schemas.microsoft.com/office/powerpoint/2010/main" val="2695179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8000">
              <a:srgbClr val="F3F3F3"/>
            </a:gs>
            <a:gs pos="100000">
              <a:srgbClr val="56BBED"/>
            </a:gs>
          </a:gsLst>
          <a:lin ang="9120000" scaled="0"/>
        </a:gra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457200" y="503238"/>
            <a:ext cx="2362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lgn="l" rtl="0" eaLnBrk="0" fontAlgn="base" hangingPunct="0">
              <a:spcBef>
                <a:spcPct val="0"/>
              </a:spcBef>
              <a:spcAft>
                <a:spcPct val="0"/>
              </a:spcAft>
              <a:defRPr sz="2100" kern="1200">
                <a:solidFill>
                  <a:schemeClr val="bg1"/>
                </a:solidFill>
                <a:latin typeface="Myriad Pro" pitchFamily="34" charset="0"/>
                <a:ea typeface="+mj-ea"/>
                <a:cs typeface="+mj-cs"/>
              </a:defRPr>
            </a:lvl1pPr>
            <a:lvl2pPr algn="l" rtl="0" eaLnBrk="0" fontAlgn="base" hangingPunct="0">
              <a:spcBef>
                <a:spcPct val="0"/>
              </a:spcBef>
              <a:spcAft>
                <a:spcPct val="0"/>
              </a:spcAft>
              <a:defRPr sz="2100">
                <a:solidFill>
                  <a:schemeClr val="bg1"/>
                </a:solidFill>
                <a:latin typeface="Myriad Pro" pitchFamily="34" charset="0"/>
              </a:defRPr>
            </a:lvl2pPr>
            <a:lvl3pPr algn="l" rtl="0" eaLnBrk="0" fontAlgn="base" hangingPunct="0">
              <a:spcBef>
                <a:spcPct val="0"/>
              </a:spcBef>
              <a:spcAft>
                <a:spcPct val="0"/>
              </a:spcAft>
              <a:defRPr sz="2100">
                <a:solidFill>
                  <a:schemeClr val="bg1"/>
                </a:solidFill>
                <a:latin typeface="Myriad Pro" pitchFamily="34" charset="0"/>
              </a:defRPr>
            </a:lvl3pPr>
            <a:lvl4pPr algn="l" rtl="0" eaLnBrk="0" fontAlgn="base" hangingPunct="0">
              <a:spcBef>
                <a:spcPct val="0"/>
              </a:spcBef>
              <a:spcAft>
                <a:spcPct val="0"/>
              </a:spcAft>
              <a:defRPr sz="2100">
                <a:solidFill>
                  <a:schemeClr val="bg1"/>
                </a:solidFill>
                <a:latin typeface="Myriad Pro" pitchFamily="34" charset="0"/>
              </a:defRPr>
            </a:lvl4pPr>
            <a:lvl5pPr algn="l" rtl="0" eaLnBrk="0" fontAlgn="base" hangingPunct="0">
              <a:spcBef>
                <a:spcPct val="0"/>
              </a:spcBef>
              <a:spcAft>
                <a:spcPct val="0"/>
              </a:spcAft>
              <a:defRPr sz="2100">
                <a:solidFill>
                  <a:schemeClr val="bg1"/>
                </a:solidFill>
                <a:latin typeface="Myriad Pro" pitchFamily="34" charset="0"/>
              </a:defRPr>
            </a:lvl5pPr>
            <a:lvl6pPr marL="342900" algn="l" rtl="0" fontAlgn="base">
              <a:spcBef>
                <a:spcPct val="0"/>
              </a:spcBef>
              <a:spcAft>
                <a:spcPct val="0"/>
              </a:spcAft>
              <a:defRPr sz="2100">
                <a:solidFill>
                  <a:schemeClr val="bg1"/>
                </a:solidFill>
                <a:latin typeface="Myriad Pro" pitchFamily="34" charset="0"/>
              </a:defRPr>
            </a:lvl6pPr>
            <a:lvl7pPr marL="685800" algn="l" rtl="0" fontAlgn="base">
              <a:spcBef>
                <a:spcPct val="0"/>
              </a:spcBef>
              <a:spcAft>
                <a:spcPct val="0"/>
              </a:spcAft>
              <a:defRPr sz="2100">
                <a:solidFill>
                  <a:schemeClr val="bg1"/>
                </a:solidFill>
                <a:latin typeface="Myriad Pro" pitchFamily="34" charset="0"/>
              </a:defRPr>
            </a:lvl7pPr>
            <a:lvl8pPr marL="1028700" algn="l" rtl="0" fontAlgn="base">
              <a:spcBef>
                <a:spcPct val="0"/>
              </a:spcBef>
              <a:spcAft>
                <a:spcPct val="0"/>
              </a:spcAft>
              <a:defRPr sz="2100">
                <a:solidFill>
                  <a:schemeClr val="bg1"/>
                </a:solidFill>
                <a:latin typeface="Myriad Pro" pitchFamily="34" charset="0"/>
              </a:defRPr>
            </a:lvl8pPr>
            <a:lvl9pPr marL="1371600" algn="l" rtl="0" fontAlgn="base">
              <a:spcBef>
                <a:spcPct val="0"/>
              </a:spcBef>
              <a:spcAft>
                <a:spcPct val="0"/>
              </a:spcAft>
              <a:defRPr sz="2100">
                <a:solidFill>
                  <a:schemeClr val="bg1"/>
                </a:solidFill>
                <a:latin typeface="Myriad Pro" pitchFamily="34" charset="0"/>
              </a:defRPr>
            </a:lvl9pPr>
          </a:lstStyle>
          <a:p>
            <a:pPr>
              <a:defRPr/>
            </a:pPr>
            <a:r>
              <a:rPr lang="en-US" altLang="en-US" sz="2800" b="1" dirty="0" smtClean="0">
                <a:solidFill>
                  <a:prstClr val="white"/>
                </a:solidFill>
                <a:cs typeface="Arial" panose="020B0604020202020204" pitchFamily="34" charset="0"/>
              </a:rPr>
              <a:t>Filling	</a:t>
            </a:r>
            <a:endParaRPr lang="en-US" altLang="en-US" sz="2800" b="1" dirty="0">
              <a:solidFill>
                <a:prstClr val="white"/>
              </a:solidFill>
              <a:cs typeface="Arial" panose="020B0604020202020204" pitchFamily="34" charset="0"/>
            </a:endParaRPr>
          </a:p>
        </p:txBody>
      </p:sp>
      <p:sp>
        <p:nvSpPr>
          <p:cNvPr id="5" name="Text Placeholder 4"/>
          <p:cNvSpPr txBox="1">
            <a:spLocks/>
          </p:cNvSpPr>
          <p:nvPr/>
        </p:nvSpPr>
        <p:spPr bwMode="auto">
          <a:xfrm>
            <a:off x="457200" y="1524000"/>
            <a:ext cx="11277600" cy="4800600"/>
          </a:xfrm>
          <a:prstGeom prst="rect">
            <a:avLst/>
          </a:prstGeom>
          <a:noFill/>
          <a:ln w="9525">
            <a:noFill/>
            <a:miter lim="800000"/>
            <a:headEnd/>
            <a:tailEnd/>
          </a:ln>
        </p:spPr>
        <p:txBody>
          <a:bodyPr vert="horz" wrap="square" lIns="91350" tIns="45675" rIns="91350" bIns="45675" numCol="1" anchor="t" anchorCtr="0" compatLnSpc="1">
            <a:prstTxWarp prst="textNoShape">
              <a:avLst/>
            </a:prstTxWarp>
          </a:bodyPr>
          <a:lstStyle>
            <a:defPPr>
              <a:defRPr lang="en-US"/>
            </a:defPPr>
            <a:lvl1pPr marL="0" indent="0" eaLnBrk="0" hangingPunct="0">
              <a:spcBef>
                <a:spcPct val="20000"/>
              </a:spcBef>
              <a:buFont typeface="Arial" pitchFamily="34" charset="0"/>
              <a:buNone/>
              <a:defRPr sz="1600">
                <a:solidFill>
                  <a:sysClr val="windowText" lastClr="000000"/>
                </a:solidFill>
                <a:latin typeface="Calibri"/>
              </a:defRPr>
            </a:lvl1pPr>
            <a:lvl2pPr marL="741363" lvl="1" indent="-284163" eaLnBrk="0" hangingPunct="0">
              <a:spcBef>
                <a:spcPct val="20000"/>
              </a:spcBef>
              <a:buFont typeface="Arial" pitchFamily="34" charset="0"/>
              <a:buChar char="•"/>
              <a:defRPr sz="1600">
                <a:solidFill>
                  <a:sysClr val="windowText" lastClr="000000"/>
                </a:solidFill>
                <a:latin typeface="Calibri"/>
              </a:defRPr>
            </a:lvl2pPr>
            <a:lvl3pPr marL="1141413" lvl="2" indent="-284163" eaLnBrk="0" hangingPunct="0">
              <a:spcBef>
                <a:spcPct val="20000"/>
              </a:spcBef>
              <a:buFont typeface="Courier New" panose="02070309020205020404" pitchFamily="49" charset="0"/>
              <a:buChar char="o"/>
              <a:defRPr sz="1400">
                <a:solidFill>
                  <a:sysClr val="windowText" lastClr="000000"/>
                </a:solidFill>
                <a:latin typeface="Calibri"/>
              </a:defRPr>
            </a:lvl3pPr>
            <a:lvl4pPr marL="1598613" indent="-227013" eaLnBrk="0" hangingPunct="0">
              <a:spcBef>
                <a:spcPct val="20000"/>
              </a:spcBef>
              <a:buFont typeface="Arial" pitchFamily="34" charset="0"/>
              <a:buChar char="–"/>
              <a:defRPr sz="2000">
                <a:latin typeface="+mn-lt"/>
              </a:defRPr>
            </a:lvl4pPr>
            <a:lvl5pPr marL="2054225" indent="-227013" eaLnBrk="0" hangingPunct="0">
              <a:spcBef>
                <a:spcPct val="20000"/>
              </a:spcBef>
              <a:buFont typeface="Arial" pitchFamily="34" charset="0"/>
              <a:buChar char="»"/>
              <a:defRPr sz="2000">
                <a:latin typeface="+mn-lt"/>
              </a:defRPr>
            </a:lvl5pPr>
            <a:lvl6pPr marL="2512143" indent="-228377" defTabSz="913507">
              <a:spcBef>
                <a:spcPct val="20000"/>
              </a:spcBef>
              <a:buFont typeface="Arial" pitchFamily="34" charset="0"/>
              <a:buChar char="•"/>
              <a:defRPr sz="2000">
                <a:latin typeface="+mn-lt"/>
              </a:defRPr>
            </a:lvl6pPr>
            <a:lvl7pPr marL="2968898" indent="-228377" defTabSz="913507">
              <a:spcBef>
                <a:spcPct val="20000"/>
              </a:spcBef>
              <a:buFont typeface="Arial" pitchFamily="34" charset="0"/>
              <a:buChar char="•"/>
              <a:defRPr sz="2000">
                <a:latin typeface="+mn-lt"/>
              </a:defRPr>
            </a:lvl7pPr>
            <a:lvl8pPr marL="3425651" indent="-228377" defTabSz="913507">
              <a:spcBef>
                <a:spcPct val="20000"/>
              </a:spcBef>
              <a:buFont typeface="Arial" pitchFamily="34" charset="0"/>
              <a:buChar char="•"/>
              <a:defRPr sz="2000">
                <a:latin typeface="+mn-lt"/>
              </a:defRPr>
            </a:lvl8pPr>
            <a:lvl9pPr marL="3882404" indent="-228377" defTabSz="913507">
              <a:spcBef>
                <a:spcPct val="20000"/>
              </a:spcBef>
              <a:buFont typeface="Arial" pitchFamily="34" charset="0"/>
              <a:buChar char="•"/>
              <a:defRPr sz="2000">
                <a:latin typeface="+mn-lt"/>
              </a:defRPr>
            </a:lvl9pPr>
          </a:lstStyle>
          <a:p>
            <a:r>
              <a:rPr lang="en-US" dirty="0" smtClean="0"/>
              <a:t>The filling module has a corresponding Filling Queue  that displays all the existing </a:t>
            </a:r>
            <a:r>
              <a:rPr lang="en-US" dirty="0"/>
              <a:t> </a:t>
            </a:r>
            <a:r>
              <a:rPr lang="en-US" dirty="0" smtClean="0"/>
              <a:t>Filling tasks in sequence, according to the promise time  and prints labels accordingly </a:t>
            </a:r>
            <a:endParaRPr lang="en-US" dirty="0"/>
          </a:p>
          <a:p>
            <a:endParaRPr lang="en-US" dirty="0"/>
          </a:p>
          <a:p>
            <a:r>
              <a:rPr lang="en-US" dirty="0"/>
              <a:t>Following steps are performed during </a:t>
            </a:r>
            <a:r>
              <a:rPr lang="en-US" dirty="0" smtClean="0"/>
              <a:t>Filling,</a:t>
            </a:r>
            <a:endParaRPr lang="en-US" dirty="0"/>
          </a:p>
          <a:p>
            <a:endParaRPr lang="en-US" dirty="0"/>
          </a:p>
          <a:p>
            <a:pPr marL="457200" lvl="1" indent="0">
              <a:buFont typeface="Arial" pitchFamily="34" charset="0"/>
              <a:buNone/>
            </a:pPr>
            <a:endParaRPr lang="en-US" dirty="0"/>
          </a:p>
          <a:p>
            <a:endParaRPr lang="en-US" dirty="0"/>
          </a:p>
        </p:txBody>
      </p:sp>
      <p:graphicFrame>
        <p:nvGraphicFramePr>
          <p:cNvPr id="20" name="Diagram 19"/>
          <p:cNvGraphicFramePr/>
          <p:nvPr>
            <p:extLst>
              <p:ext uri="{D42A27DB-BD31-4B8C-83A1-F6EECF244321}">
                <p14:modId xmlns:p14="http://schemas.microsoft.com/office/powerpoint/2010/main" val="2402903389"/>
              </p:ext>
            </p:extLst>
          </p:nvPr>
        </p:nvGraphicFramePr>
        <p:xfrm>
          <a:off x="685800" y="2743200"/>
          <a:ext cx="108204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20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a:spAutoFit/>
      </a:bodyPr>
      <a:lstStyle>
        <a:defPPr>
          <a:defRPr sz="800" dirty="0">
            <a:solidFill>
              <a:schemeClr val="bg1"/>
            </a:solidFill>
            <a:cs typeface="Arial"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a:spAutoFit/>
      </a:bodyPr>
      <a:lstStyle>
        <a:defPPr>
          <a:defRPr sz="800" dirty="0">
            <a:solidFill>
              <a:schemeClr val="bg1"/>
            </a:solidFill>
            <a:cs typeface="Arial" pitchFamily="34" charset="0"/>
          </a:defRPr>
        </a:defPPr>
      </a:lstStyle>
    </a:txDef>
  </a:objectDefaults>
  <a:extraClrSchemeLst/>
</a:theme>
</file>

<file path=ppt/theme/theme3.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1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2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3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1AAE3439A2948A427D31EFFF1EE40" ma:contentTypeVersion="4" ma:contentTypeDescription="Create a new document." ma:contentTypeScope="" ma:versionID="04ecaafd39fde07d7dfe27579d82a68b">
  <xsd:schema xmlns:xsd="http://www.w3.org/2001/XMLSchema" xmlns:xs="http://www.w3.org/2001/XMLSchema" xmlns:p="http://schemas.microsoft.com/office/2006/metadata/properties" xmlns:ns2="6af7a594-6bb7-4c91-9d38-5bfab6eb14cf" targetNamespace="http://schemas.microsoft.com/office/2006/metadata/properties" ma:root="true" ma:fieldsID="d21eeefca01aa9ba1aad215c8f8ee78a" ns2:_="">
    <xsd:import namespace="6af7a594-6bb7-4c91-9d38-5bfab6eb14cf"/>
    <xsd:element name="properties">
      <xsd:complexType>
        <xsd:sequence>
          <xsd:element name="documentManagement">
            <xsd:complexType>
              <xsd:all>
                <xsd:element ref="ns2:Status" minOccurs="0"/>
                <xsd:element ref="ns2:Business_x0020_Approval" minOccurs="0"/>
                <xsd:element ref="ns2:IT_x0020_Approval" minOccurs="0"/>
                <xsd:element ref="ns2:eHealth_x0020_Approv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f7a594-6bb7-4c91-9d38-5bfab6eb14cf" elementFormDefault="qualified">
    <xsd:import namespace="http://schemas.microsoft.com/office/2006/documentManagement/types"/>
    <xsd:import namespace="http://schemas.microsoft.com/office/infopath/2007/PartnerControls"/>
    <xsd:element name="Status" ma:index="8" nillable="true" ma:displayName="Status" ma:description="Review with Gerrie" ma:internalName="Status">
      <xsd:simpleType>
        <xsd:restriction base="dms:Text">
          <xsd:maxLength value="255"/>
        </xsd:restriction>
      </xsd:simpleType>
    </xsd:element>
    <xsd:element name="Business_x0020_Approval" ma:index="9" nillable="true" ma:displayName="Business Approval" ma:internalName="Business_x0020_Approval">
      <xsd:simpleType>
        <xsd:restriction base="dms:Text">
          <xsd:maxLength value="255"/>
        </xsd:restriction>
      </xsd:simpleType>
    </xsd:element>
    <xsd:element name="IT_x0020_Approval" ma:index="10" nillable="true" ma:displayName="IT Approval" ma:internalName="IT_x0020_Approval">
      <xsd:simpleType>
        <xsd:restriction base="dms:Text">
          <xsd:maxLength value="255"/>
        </xsd:restriction>
      </xsd:simpleType>
    </xsd:element>
    <xsd:element name="eHealth_x0020_Approval" ma:index="11" nillable="true" ma:displayName="eHealth Approval" ma:internalName="eHealth_x0020_Approval">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Business_x0020_Approval xmlns="6af7a594-6bb7-4c91-9d38-5bfab6eb14cf">Shivani Bhalla</Business_x0020_Approval>
    <IT_x0020_Approval xmlns="6af7a594-6bb7-4c91-9d38-5bfab6eb14cf" xsi:nil="true"/>
    <eHealth_x0020_Approval xmlns="6af7a594-6bb7-4c91-9d38-5bfab6eb14cf" xsi:nil="true"/>
    <Status xmlns="6af7a594-6bb7-4c91-9d38-5bfab6eb14cf">Approved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FEFC9C-0F5A-4D29-A404-8EDFA2B3A6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f7a594-6bb7-4c91-9d38-5bfab6eb14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24DB71-319F-457B-B483-6912A7969E07}">
  <ds:schemaRefs>
    <ds:schemaRef ds:uri="http://www.w3.org/XML/1998/namespac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6af7a594-6bb7-4c91-9d38-5bfab6eb14cf"/>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DB2D7654-14DD-474C-AFDA-248CED90F0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23012</TotalTime>
  <Words>947</Words>
  <Application>Microsoft Office PowerPoint</Application>
  <PresentationFormat>Custom</PresentationFormat>
  <Paragraphs>147</Paragraphs>
  <Slides>13</Slides>
  <Notes>2</Notes>
  <HiddenSlides>0</HiddenSlides>
  <MMClips>0</MMClips>
  <ScaleCrop>false</ScaleCrop>
  <HeadingPairs>
    <vt:vector size="4" baseType="variant">
      <vt:variant>
        <vt:lpstr>Theme</vt:lpstr>
      </vt:variant>
      <vt:variant>
        <vt:i4>6</vt:i4>
      </vt:variant>
      <vt:variant>
        <vt:lpstr>Slide Titles</vt:lpstr>
      </vt:variant>
      <vt:variant>
        <vt:i4>13</vt:i4>
      </vt:variant>
    </vt:vector>
  </HeadingPairs>
  <TitlesOfParts>
    <vt:vector size="19" baseType="lpstr">
      <vt:lpstr>4_Office Theme</vt:lpstr>
      <vt:lpstr>3_Office Theme</vt:lpstr>
      <vt:lpstr>TCS Presentation_Template</vt:lpstr>
      <vt:lpstr>1_TCS Presentation_Template</vt:lpstr>
      <vt:lpstr>2_TCS Presentation_Template</vt:lpstr>
      <vt:lpstr>3_TCS Presentation_Template</vt:lpstr>
      <vt:lpstr>Pharmacy/HWNG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Pick Up Assist and Counselling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Overview</dc:title>
  <dc:creator>Ruby  Tyagi</dc:creator>
  <cp:lastModifiedBy>Amit  Aggarwal</cp:lastModifiedBy>
  <cp:revision>1420</cp:revision>
  <dcterms:created xsi:type="dcterms:W3CDTF">2013-07-17T10:11:24Z</dcterms:created>
  <dcterms:modified xsi:type="dcterms:W3CDTF">2015-08-07T12:58:27Z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0x0101003EC1AAE3439A2948A427D31EFFF1EE40</vt:lpwstr>
  </property>
  <property fmtid="{D5CDD505-2E9C-101B-9397-08002B2CF9AE}" pid="3" name="Business Approval">
    <vt:lpwstr>Shivani Bhalla</vt:lpwstr>
  </property>
  <property fmtid="{D5CDD505-2E9C-101B-9397-08002B2CF9AE}" pid="4" name="Status">
    <vt:lpwstr>Approved</vt:lpwstr>
  </property>
</Properties>
</file>