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5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2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8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9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B867-8943-4CE7-BD4E-6B110BBFC76C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516B-FCFA-48BB-A2F8-96D6361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75" Type="http://schemas.openxmlformats.org/officeDocument/2006/relationships/tags" Target="../tags/tag175.xml"/><Relationship Id="rId170" Type="http://schemas.openxmlformats.org/officeDocument/2006/relationships/tags" Target="../tags/tag170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slideLayout" Target="../slideLayouts/slideLayout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72" Type="http://schemas.openxmlformats.org/officeDocument/2006/relationships/tags" Target="../tags/tag172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01.xml"/><Relationship Id="rId117" Type="http://schemas.openxmlformats.org/officeDocument/2006/relationships/tags" Target="../tags/tag292.xml"/><Relationship Id="rId21" Type="http://schemas.openxmlformats.org/officeDocument/2006/relationships/tags" Target="../tags/tag196.xml"/><Relationship Id="rId42" Type="http://schemas.openxmlformats.org/officeDocument/2006/relationships/tags" Target="../tags/tag217.xml"/><Relationship Id="rId47" Type="http://schemas.openxmlformats.org/officeDocument/2006/relationships/tags" Target="../tags/tag222.xml"/><Relationship Id="rId63" Type="http://schemas.openxmlformats.org/officeDocument/2006/relationships/tags" Target="../tags/tag238.xml"/><Relationship Id="rId68" Type="http://schemas.openxmlformats.org/officeDocument/2006/relationships/tags" Target="../tags/tag243.xml"/><Relationship Id="rId84" Type="http://schemas.openxmlformats.org/officeDocument/2006/relationships/tags" Target="../tags/tag259.xml"/><Relationship Id="rId89" Type="http://schemas.openxmlformats.org/officeDocument/2006/relationships/tags" Target="../tags/tag264.xml"/><Relationship Id="rId112" Type="http://schemas.openxmlformats.org/officeDocument/2006/relationships/tags" Target="../tags/tag287.xml"/><Relationship Id="rId133" Type="http://schemas.openxmlformats.org/officeDocument/2006/relationships/tags" Target="../tags/tag308.xml"/><Relationship Id="rId138" Type="http://schemas.openxmlformats.org/officeDocument/2006/relationships/tags" Target="../tags/tag313.xml"/><Relationship Id="rId154" Type="http://schemas.openxmlformats.org/officeDocument/2006/relationships/tags" Target="../tags/tag329.xml"/><Relationship Id="rId159" Type="http://schemas.openxmlformats.org/officeDocument/2006/relationships/tags" Target="../tags/tag334.xml"/><Relationship Id="rId175" Type="http://schemas.openxmlformats.org/officeDocument/2006/relationships/tags" Target="../tags/tag350.xml"/><Relationship Id="rId170" Type="http://schemas.openxmlformats.org/officeDocument/2006/relationships/tags" Target="../tags/tag345.xml"/><Relationship Id="rId16" Type="http://schemas.openxmlformats.org/officeDocument/2006/relationships/tags" Target="../tags/tag191.xml"/><Relationship Id="rId107" Type="http://schemas.openxmlformats.org/officeDocument/2006/relationships/tags" Target="../tags/tag282.xml"/><Relationship Id="rId11" Type="http://schemas.openxmlformats.org/officeDocument/2006/relationships/tags" Target="../tags/tag186.xml"/><Relationship Id="rId32" Type="http://schemas.openxmlformats.org/officeDocument/2006/relationships/tags" Target="../tags/tag207.xml"/><Relationship Id="rId37" Type="http://schemas.openxmlformats.org/officeDocument/2006/relationships/tags" Target="../tags/tag212.xml"/><Relationship Id="rId53" Type="http://schemas.openxmlformats.org/officeDocument/2006/relationships/tags" Target="../tags/tag228.xml"/><Relationship Id="rId58" Type="http://schemas.openxmlformats.org/officeDocument/2006/relationships/tags" Target="../tags/tag233.xml"/><Relationship Id="rId74" Type="http://schemas.openxmlformats.org/officeDocument/2006/relationships/tags" Target="../tags/tag249.xml"/><Relationship Id="rId79" Type="http://schemas.openxmlformats.org/officeDocument/2006/relationships/tags" Target="../tags/tag254.xml"/><Relationship Id="rId102" Type="http://schemas.openxmlformats.org/officeDocument/2006/relationships/tags" Target="../tags/tag277.xml"/><Relationship Id="rId123" Type="http://schemas.openxmlformats.org/officeDocument/2006/relationships/tags" Target="../tags/tag298.xml"/><Relationship Id="rId128" Type="http://schemas.openxmlformats.org/officeDocument/2006/relationships/tags" Target="../tags/tag303.xml"/><Relationship Id="rId144" Type="http://schemas.openxmlformats.org/officeDocument/2006/relationships/tags" Target="../tags/tag319.xml"/><Relationship Id="rId149" Type="http://schemas.openxmlformats.org/officeDocument/2006/relationships/tags" Target="../tags/tag324.xml"/><Relationship Id="rId5" Type="http://schemas.openxmlformats.org/officeDocument/2006/relationships/tags" Target="../tags/tag180.xml"/><Relationship Id="rId90" Type="http://schemas.openxmlformats.org/officeDocument/2006/relationships/tags" Target="../tags/tag265.xml"/><Relationship Id="rId95" Type="http://schemas.openxmlformats.org/officeDocument/2006/relationships/tags" Target="../tags/tag270.xml"/><Relationship Id="rId160" Type="http://schemas.openxmlformats.org/officeDocument/2006/relationships/tags" Target="../tags/tag335.xml"/><Relationship Id="rId165" Type="http://schemas.openxmlformats.org/officeDocument/2006/relationships/tags" Target="../tags/tag340.xml"/><Relationship Id="rId181" Type="http://schemas.openxmlformats.org/officeDocument/2006/relationships/tags" Target="../tags/tag356.xml"/><Relationship Id="rId22" Type="http://schemas.openxmlformats.org/officeDocument/2006/relationships/tags" Target="../tags/tag197.xml"/><Relationship Id="rId27" Type="http://schemas.openxmlformats.org/officeDocument/2006/relationships/tags" Target="../tags/tag202.xml"/><Relationship Id="rId43" Type="http://schemas.openxmlformats.org/officeDocument/2006/relationships/tags" Target="../tags/tag218.xml"/><Relationship Id="rId48" Type="http://schemas.openxmlformats.org/officeDocument/2006/relationships/tags" Target="../tags/tag223.xml"/><Relationship Id="rId64" Type="http://schemas.openxmlformats.org/officeDocument/2006/relationships/tags" Target="../tags/tag239.xml"/><Relationship Id="rId69" Type="http://schemas.openxmlformats.org/officeDocument/2006/relationships/tags" Target="../tags/tag244.xml"/><Relationship Id="rId113" Type="http://schemas.openxmlformats.org/officeDocument/2006/relationships/tags" Target="../tags/tag288.xml"/><Relationship Id="rId118" Type="http://schemas.openxmlformats.org/officeDocument/2006/relationships/tags" Target="../tags/tag293.xml"/><Relationship Id="rId134" Type="http://schemas.openxmlformats.org/officeDocument/2006/relationships/tags" Target="../tags/tag309.xml"/><Relationship Id="rId139" Type="http://schemas.openxmlformats.org/officeDocument/2006/relationships/tags" Target="../tags/tag314.xml"/><Relationship Id="rId80" Type="http://schemas.openxmlformats.org/officeDocument/2006/relationships/tags" Target="../tags/tag255.xml"/><Relationship Id="rId85" Type="http://schemas.openxmlformats.org/officeDocument/2006/relationships/tags" Target="../tags/tag260.xml"/><Relationship Id="rId150" Type="http://schemas.openxmlformats.org/officeDocument/2006/relationships/tags" Target="../tags/tag325.xml"/><Relationship Id="rId155" Type="http://schemas.openxmlformats.org/officeDocument/2006/relationships/tags" Target="../tags/tag330.xml"/><Relationship Id="rId171" Type="http://schemas.openxmlformats.org/officeDocument/2006/relationships/tags" Target="../tags/tag346.xml"/><Relationship Id="rId176" Type="http://schemas.openxmlformats.org/officeDocument/2006/relationships/tags" Target="../tags/tag351.xml"/><Relationship Id="rId12" Type="http://schemas.openxmlformats.org/officeDocument/2006/relationships/tags" Target="../tags/tag187.xml"/><Relationship Id="rId17" Type="http://schemas.openxmlformats.org/officeDocument/2006/relationships/tags" Target="../tags/tag192.xml"/><Relationship Id="rId33" Type="http://schemas.openxmlformats.org/officeDocument/2006/relationships/tags" Target="../tags/tag208.xml"/><Relationship Id="rId38" Type="http://schemas.openxmlformats.org/officeDocument/2006/relationships/tags" Target="../tags/tag213.xml"/><Relationship Id="rId59" Type="http://schemas.openxmlformats.org/officeDocument/2006/relationships/tags" Target="../tags/tag234.xml"/><Relationship Id="rId103" Type="http://schemas.openxmlformats.org/officeDocument/2006/relationships/tags" Target="../tags/tag278.xml"/><Relationship Id="rId108" Type="http://schemas.openxmlformats.org/officeDocument/2006/relationships/tags" Target="../tags/tag283.xml"/><Relationship Id="rId124" Type="http://schemas.openxmlformats.org/officeDocument/2006/relationships/tags" Target="../tags/tag299.xml"/><Relationship Id="rId129" Type="http://schemas.openxmlformats.org/officeDocument/2006/relationships/tags" Target="../tags/tag304.xml"/><Relationship Id="rId54" Type="http://schemas.openxmlformats.org/officeDocument/2006/relationships/tags" Target="../tags/tag229.xml"/><Relationship Id="rId70" Type="http://schemas.openxmlformats.org/officeDocument/2006/relationships/tags" Target="../tags/tag245.xml"/><Relationship Id="rId75" Type="http://schemas.openxmlformats.org/officeDocument/2006/relationships/tags" Target="../tags/tag250.xml"/><Relationship Id="rId91" Type="http://schemas.openxmlformats.org/officeDocument/2006/relationships/tags" Target="../tags/tag266.xml"/><Relationship Id="rId96" Type="http://schemas.openxmlformats.org/officeDocument/2006/relationships/tags" Target="../tags/tag271.xml"/><Relationship Id="rId140" Type="http://schemas.openxmlformats.org/officeDocument/2006/relationships/tags" Target="../tags/tag315.xml"/><Relationship Id="rId145" Type="http://schemas.openxmlformats.org/officeDocument/2006/relationships/tags" Target="../tags/tag320.xml"/><Relationship Id="rId161" Type="http://schemas.openxmlformats.org/officeDocument/2006/relationships/tags" Target="../tags/tag336.xml"/><Relationship Id="rId166" Type="http://schemas.openxmlformats.org/officeDocument/2006/relationships/tags" Target="../tags/tag341.xml"/><Relationship Id="rId182" Type="http://schemas.openxmlformats.org/officeDocument/2006/relationships/slideLayout" Target="../slideLayouts/slideLayout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23" Type="http://schemas.openxmlformats.org/officeDocument/2006/relationships/tags" Target="../tags/tag198.xml"/><Relationship Id="rId28" Type="http://schemas.openxmlformats.org/officeDocument/2006/relationships/tags" Target="../tags/tag203.xml"/><Relationship Id="rId49" Type="http://schemas.openxmlformats.org/officeDocument/2006/relationships/tags" Target="../tags/tag224.xml"/><Relationship Id="rId114" Type="http://schemas.openxmlformats.org/officeDocument/2006/relationships/tags" Target="../tags/tag289.xml"/><Relationship Id="rId119" Type="http://schemas.openxmlformats.org/officeDocument/2006/relationships/tags" Target="../tags/tag294.xml"/><Relationship Id="rId44" Type="http://schemas.openxmlformats.org/officeDocument/2006/relationships/tags" Target="../tags/tag219.xml"/><Relationship Id="rId60" Type="http://schemas.openxmlformats.org/officeDocument/2006/relationships/tags" Target="../tags/tag235.xml"/><Relationship Id="rId65" Type="http://schemas.openxmlformats.org/officeDocument/2006/relationships/tags" Target="../tags/tag240.xml"/><Relationship Id="rId81" Type="http://schemas.openxmlformats.org/officeDocument/2006/relationships/tags" Target="../tags/tag256.xml"/><Relationship Id="rId86" Type="http://schemas.openxmlformats.org/officeDocument/2006/relationships/tags" Target="../tags/tag261.xml"/><Relationship Id="rId130" Type="http://schemas.openxmlformats.org/officeDocument/2006/relationships/tags" Target="../tags/tag305.xml"/><Relationship Id="rId135" Type="http://schemas.openxmlformats.org/officeDocument/2006/relationships/tags" Target="../tags/tag310.xml"/><Relationship Id="rId151" Type="http://schemas.openxmlformats.org/officeDocument/2006/relationships/tags" Target="../tags/tag326.xml"/><Relationship Id="rId156" Type="http://schemas.openxmlformats.org/officeDocument/2006/relationships/tags" Target="../tags/tag331.xml"/><Relationship Id="rId177" Type="http://schemas.openxmlformats.org/officeDocument/2006/relationships/tags" Target="../tags/tag352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72" Type="http://schemas.openxmlformats.org/officeDocument/2006/relationships/tags" Target="../tags/tag347.xml"/><Relationship Id="rId180" Type="http://schemas.openxmlformats.org/officeDocument/2006/relationships/tags" Target="../tags/tag355.xml"/><Relationship Id="rId13" Type="http://schemas.openxmlformats.org/officeDocument/2006/relationships/tags" Target="../tags/tag188.xml"/><Relationship Id="rId18" Type="http://schemas.openxmlformats.org/officeDocument/2006/relationships/tags" Target="../tags/tag193.xml"/><Relationship Id="rId39" Type="http://schemas.openxmlformats.org/officeDocument/2006/relationships/tags" Target="../tags/tag214.xml"/><Relationship Id="rId109" Type="http://schemas.openxmlformats.org/officeDocument/2006/relationships/tags" Target="../tags/tag284.xml"/><Relationship Id="rId34" Type="http://schemas.openxmlformats.org/officeDocument/2006/relationships/tags" Target="../tags/tag209.xml"/><Relationship Id="rId50" Type="http://schemas.openxmlformats.org/officeDocument/2006/relationships/tags" Target="../tags/tag225.xml"/><Relationship Id="rId55" Type="http://schemas.openxmlformats.org/officeDocument/2006/relationships/tags" Target="../tags/tag230.xml"/><Relationship Id="rId76" Type="http://schemas.openxmlformats.org/officeDocument/2006/relationships/tags" Target="../tags/tag251.xml"/><Relationship Id="rId97" Type="http://schemas.openxmlformats.org/officeDocument/2006/relationships/tags" Target="../tags/tag272.xml"/><Relationship Id="rId104" Type="http://schemas.openxmlformats.org/officeDocument/2006/relationships/tags" Target="../tags/tag279.xml"/><Relationship Id="rId120" Type="http://schemas.openxmlformats.org/officeDocument/2006/relationships/tags" Target="../tags/tag295.xml"/><Relationship Id="rId125" Type="http://schemas.openxmlformats.org/officeDocument/2006/relationships/tags" Target="../tags/tag300.xml"/><Relationship Id="rId141" Type="http://schemas.openxmlformats.org/officeDocument/2006/relationships/tags" Target="../tags/tag316.xml"/><Relationship Id="rId146" Type="http://schemas.openxmlformats.org/officeDocument/2006/relationships/tags" Target="../tags/tag321.xml"/><Relationship Id="rId167" Type="http://schemas.openxmlformats.org/officeDocument/2006/relationships/tags" Target="../tags/tag342.xml"/><Relationship Id="rId7" Type="http://schemas.openxmlformats.org/officeDocument/2006/relationships/tags" Target="../tags/tag182.xml"/><Relationship Id="rId71" Type="http://schemas.openxmlformats.org/officeDocument/2006/relationships/tags" Target="../tags/tag246.xml"/><Relationship Id="rId92" Type="http://schemas.openxmlformats.org/officeDocument/2006/relationships/tags" Target="../tags/tag267.xml"/><Relationship Id="rId162" Type="http://schemas.openxmlformats.org/officeDocument/2006/relationships/tags" Target="../tags/tag337.xml"/><Relationship Id="rId2" Type="http://schemas.openxmlformats.org/officeDocument/2006/relationships/tags" Target="../tags/tag177.xml"/><Relationship Id="rId29" Type="http://schemas.openxmlformats.org/officeDocument/2006/relationships/tags" Target="../tags/tag204.xml"/><Relationship Id="rId24" Type="http://schemas.openxmlformats.org/officeDocument/2006/relationships/tags" Target="../tags/tag199.xml"/><Relationship Id="rId40" Type="http://schemas.openxmlformats.org/officeDocument/2006/relationships/tags" Target="../tags/tag215.xml"/><Relationship Id="rId45" Type="http://schemas.openxmlformats.org/officeDocument/2006/relationships/tags" Target="../tags/tag220.xml"/><Relationship Id="rId66" Type="http://schemas.openxmlformats.org/officeDocument/2006/relationships/tags" Target="../tags/tag241.xml"/><Relationship Id="rId87" Type="http://schemas.openxmlformats.org/officeDocument/2006/relationships/tags" Target="../tags/tag262.xml"/><Relationship Id="rId110" Type="http://schemas.openxmlformats.org/officeDocument/2006/relationships/tags" Target="../tags/tag285.xml"/><Relationship Id="rId115" Type="http://schemas.openxmlformats.org/officeDocument/2006/relationships/tags" Target="../tags/tag290.xml"/><Relationship Id="rId131" Type="http://schemas.openxmlformats.org/officeDocument/2006/relationships/tags" Target="../tags/tag306.xml"/><Relationship Id="rId136" Type="http://schemas.openxmlformats.org/officeDocument/2006/relationships/tags" Target="../tags/tag311.xml"/><Relationship Id="rId157" Type="http://schemas.openxmlformats.org/officeDocument/2006/relationships/tags" Target="../tags/tag332.xml"/><Relationship Id="rId178" Type="http://schemas.openxmlformats.org/officeDocument/2006/relationships/tags" Target="../tags/tag353.xml"/><Relationship Id="rId61" Type="http://schemas.openxmlformats.org/officeDocument/2006/relationships/tags" Target="../tags/tag236.xml"/><Relationship Id="rId82" Type="http://schemas.openxmlformats.org/officeDocument/2006/relationships/tags" Target="../tags/tag257.xml"/><Relationship Id="rId152" Type="http://schemas.openxmlformats.org/officeDocument/2006/relationships/tags" Target="../tags/tag327.xml"/><Relationship Id="rId173" Type="http://schemas.openxmlformats.org/officeDocument/2006/relationships/tags" Target="../tags/tag348.xml"/><Relationship Id="rId19" Type="http://schemas.openxmlformats.org/officeDocument/2006/relationships/tags" Target="../tags/tag194.xml"/><Relationship Id="rId14" Type="http://schemas.openxmlformats.org/officeDocument/2006/relationships/tags" Target="../tags/tag189.xml"/><Relationship Id="rId30" Type="http://schemas.openxmlformats.org/officeDocument/2006/relationships/tags" Target="../tags/tag205.xml"/><Relationship Id="rId35" Type="http://schemas.openxmlformats.org/officeDocument/2006/relationships/tags" Target="../tags/tag210.xml"/><Relationship Id="rId56" Type="http://schemas.openxmlformats.org/officeDocument/2006/relationships/tags" Target="../tags/tag231.xml"/><Relationship Id="rId77" Type="http://schemas.openxmlformats.org/officeDocument/2006/relationships/tags" Target="../tags/tag252.xml"/><Relationship Id="rId100" Type="http://schemas.openxmlformats.org/officeDocument/2006/relationships/tags" Target="../tags/tag275.xml"/><Relationship Id="rId105" Type="http://schemas.openxmlformats.org/officeDocument/2006/relationships/tags" Target="../tags/tag280.xml"/><Relationship Id="rId126" Type="http://schemas.openxmlformats.org/officeDocument/2006/relationships/tags" Target="../tags/tag301.xml"/><Relationship Id="rId147" Type="http://schemas.openxmlformats.org/officeDocument/2006/relationships/tags" Target="../tags/tag322.xml"/><Relationship Id="rId168" Type="http://schemas.openxmlformats.org/officeDocument/2006/relationships/tags" Target="../tags/tag343.xml"/><Relationship Id="rId8" Type="http://schemas.openxmlformats.org/officeDocument/2006/relationships/tags" Target="../tags/tag183.xml"/><Relationship Id="rId51" Type="http://schemas.openxmlformats.org/officeDocument/2006/relationships/tags" Target="../tags/tag226.xml"/><Relationship Id="rId72" Type="http://schemas.openxmlformats.org/officeDocument/2006/relationships/tags" Target="../tags/tag247.xml"/><Relationship Id="rId93" Type="http://schemas.openxmlformats.org/officeDocument/2006/relationships/tags" Target="../tags/tag268.xml"/><Relationship Id="rId98" Type="http://schemas.openxmlformats.org/officeDocument/2006/relationships/tags" Target="../tags/tag273.xml"/><Relationship Id="rId121" Type="http://schemas.openxmlformats.org/officeDocument/2006/relationships/tags" Target="../tags/tag296.xml"/><Relationship Id="rId142" Type="http://schemas.openxmlformats.org/officeDocument/2006/relationships/tags" Target="../tags/tag317.xml"/><Relationship Id="rId163" Type="http://schemas.openxmlformats.org/officeDocument/2006/relationships/tags" Target="../tags/tag338.xml"/><Relationship Id="rId3" Type="http://schemas.openxmlformats.org/officeDocument/2006/relationships/tags" Target="../tags/tag178.xml"/><Relationship Id="rId25" Type="http://schemas.openxmlformats.org/officeDocument/2006/relationships/tags" Target="../tags/tag200.xml"/><Relationship Id="rId46" Type="http://schemas.openxmlformats.org/officeDocument/2006/relationships/tags" Target="../tags/tag221.xml"/><Relationship Id="rId67" Type="http://schemas.openxmlformats.org/officeDocument/2006/relationships/tags" Target="../tags/tag242.xml"/><Relationship Id="rId116" Type="http://schemas.openxmlformats.org/officeDocument/2006/relationships/tags" Target="../tags/tag291.xml"/><Relationship Id="rId137" Type="http://schemas.openxmlformats.org/officeDocument/2006/relationships/tags" Target="../tags/tag312.xml"/><Relationship Id="rId158" Type="http://schemas.openxmlformats.org/officeDocument/2006/relationships/tags" Target="../tags/tag333.xml"/><Relationship Id="rId20" Type="http://schemas.openxmlformats.org/officeDocument/2006/relationships/tags" Target="../tags/tag195.xml"/><Relationship Id="rId41" Type="http://schemas.openxmlformats.org/officeDocument/2006/relationships/tags" Target="../tags/tag216.xml"/><Relationship Id="rId62" Type="http://schemas.openxmlformats.org/officeDocument/2006/relationships/tags" Target="../tags/tag237.xml"/><Relationship Id="rId83" Type="http://schemas.openxmlformats.org/officeDocument/2006/relationships/tags" Target="../tags/tag258.xml"/><Relationship Id="rId88" Type="http://schemas.openxmlformats.org/officeDocument/2006/relationships/tags" Target="../tags/tag263.xml"/><Relationship Id="rId111" Type="http://schemas.openxmlformats.org/officeDocument/2006/relationships/tags" Target="../tags/tag286.xml"/><Relationship Id="rId132" Type="http://schemas.openxmlformats.org/officeDocument/2006/relationships/tags" Target="../tags/tag307.xml"/><Relationship Id="rId153" Type="http://schemas.openxmlformats.org/officeDocument/2006/relationships/tags" Target="../tags/tag328.xml"/><Relationship Id="rId174" Type="http://schemas.openxmlformats.org/officeDocument/2006/relationships/tags" Target="../tags/tag349.xml"/><Relationship Id="rId179" Type="http://schemas.openxmlformats.org/officeDocument/2006/relationships/tags" Target="../tags/tag354.xml"/><Relationship Id="rId15" Type="http://schemas.openxmlformats.org/officeDocument/2006/relationships/tags" Target="../tags/tag190.xml"/><Relationship Id="rId36" Type="http://schemas.openxmlformats.org/officeDocument/2006/relationships/tags" Target="../tags/tag211.xml"/><Relationship Id="rId57" Type="http://schemas.openxmlformats.org/officeDocument/2006/relationships/tags" Target="../tags/tag232.xml"/><Relationship Id="rId106" Type="http://schemas.openxmlformats.org/officeDocument/2006/relationships/tags" Target="../tags/tag281.xml"/><Relationship Id="rId127" Type="http://schemas.openxmlformats.org/officeDocument/2006/relationships/tags" Target="../tags/tag302.xml"/><Relationship Id="rId10" Type="http://schemas.openxmlformats.org/officeDocument/2006/relationships/tags" Target="../tags/tag185.xml"/><Relationship Id="rId31" Type="http://schemas.openxmlformats.org/officeDocument/2006/relationships/tags" Target="../tags/tag206.xml"/><Relationship Id="rId52" Type="http://schemas.openxmlformats.org/officeDocument/2006/relationships/tags" Target="../tags/tag227.xml"/><Relationship Id="rId73" Type="http://schemas.openxmlformats.org/officeDocument/2006/relationships/tags" Target="../tags/tag248.xml"/><Relationship Id="rId78" Type="http://schemas.openxmlformats.org/officeDocument/2006/relationships/tags" Target="../tags/tag253.xml"/><Relationship Id="rId94" Type="http://schemas.openxmlformats.org/officeDocument/2006/relationships/tags" Target="../tags/tag269.xml"/><Relationship Id="rId99" Type="http://schemas.openxmlformats.org/officeDocument/2006/relationships/tags" Target="../tags/tag274.xml"/><Relationship Id="rId101" Type="http://schemas.openxmlformats.org/officeDocument/2006/relationships/tags" Target="../tags/tag276.xml"/><Relationship Id="rId122" Type="http://schemas.openxmlformats.org/officeDocument/2006/relationships/tags" Target="../tags/tag297.xml"/><Relationship Id="rId143" Type="http://schemas.openxmlformats.org/officeDocument/2006/relationships/tags" Target="../tags/tag318.xml"/><Relationship Id="rId148" Type="http://schemas.openxmlformats.org/officeDocument/2006/relationships/tags" Target="../tags/tag323.xml"/><Relationship Id="rId164" Type="http://schemas.openxmlformats.org/officeDocument/2006/relationships/tags" Target="../tags/tag339.xml"/><Relationship Id="rId169" Type="http://schemas.openxmlformats.org/officeDocument/2006/relationships/tags" Target="../tags/tag3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042908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042908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1722784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1722784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1456084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1533596"/>
            <a:ext cx="0" cy="118059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1189383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LeftVerticalConnector2"/>
          <p:cNvCxnSpPr/>
          <p:nvPr>
            <p:custDataLst>
              <p:tags r:id="rId8"/>
            </p:custDataLst>
          </p:nvPr>
        </p:nvCxnSpPr>
        <p:spPr>
          <a:xfrm>
            <a:off x="7705960" y="1557684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18938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092641" y="922684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6900980" y="922684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7f025863b5434f9ca6f083d56cac4820_RightVerticalConnector4"/>
          <p:cNvCxnSpPr/>
          <p:nvPr>
            <p:custDataLst>
              <p:tags r:id="rId12"/>
            </p:custDataLst>
          </p:nvPr>
        </p:nvCxnSpPr>
        <p:spPr>
          <a:xfrm>
            <a:off x="7782624" y="1557684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7f025863b5434f9ca6f083d56cac4820_RightVerticalConnector3"/>
          <p:cNvCxnSpPr/>
          <p:nvPr>
            <p:custDataLst>
              <p:tags r:id="rId13"/>
            </p:custDataLst>
          </p:nvPr>
        </p:nvCxnSpPr>
        <p:spPr>
          <a:xfrm>
            <a:off x="7782624" y="1290984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7f025863b5434f9ca6f083d56cac4820_RightVerticalConnector2"/>
          <p:cNvCxnSpPr/>
          <p:nvPr>
            <p:custDataLst>
              <p:tags r:id="rId14"/>
            </p:custDataLst>
          </p:nvPr>
        </p:nvCxnSpPr>
        <p:spPr>
          <a:xfrm>
            <a:off x="7782624" y="1000196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f025863b5434f9ca6f083d56cac4820_RightVerticalConnector1"/>
          <p:cNvCxnSpPr/>
          <p:nvPr>
            <p:custDataLst>
              <p:tags r:id="rId15"/>
            </p:custDataLst>
          </p:nvPr>
        </p:nvCxnSpPr>
        <p:spPr>
          <a:xfrm>
            <a:off x="7782624" y="655983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7f025863b5434f9ca6f083d56cac4820_LeftVerticalConnector1"/>
          <p:cNvCxnSpPr/>
          <p:nvPr>
            <p:custDataLst>
              <p:tags r:id="rId16"/>
            </p:custDataLst>
          </p:nvPr>
        </p:nvCxnSpPr>
        <p:spPr>
          <a:xfrm>
            <a:off x="6096000" y="655984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c43ef4a38ab46e5bbc576f52f3f63fc_RightVerticalConnector2"/>
          <p:cNvCxnSpPr/>
          <p:nvPr>
            <p:custDataLst>
              <p:tags r:id="rId17"/>
            </p:custDataLst>
          </p:nvPr>
        </p:nvCxnSpPr>
        <p:spPr>
          <a:xfrm>
            <a:off x="6287662" y="757584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c43ef4a38ab46e5bbc576f52f3f63fc_RightVerticalConnector1"/>
          <p:cNvCxnSpPr/>
          <p:nvPr>
            <p:custDataLst>
              <p:tags r:id="rId18"/>
            </p:custDataLst>
          </p:nvPr>
        </p:nvCxnSpPr>
        <p:spPr>
          <a:xfrm>
            <a:off x="6287662" y="38928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0c43ef4a38ab46e5bbc576f52f3f63fc_LeftVerticalConnector1"/>
          <p:cNvCxnSpPr/>
          <p:nvPr>
            <p:custDataLst>
              <p:tags r:id="rId19"/>
            </p:custDataLst>
          </p:nvPr>
        </p:nvCxnSpPr>
        <p:spPr>
          <a:xfrm>
            <a:off x="5022694" y="389284"/>
            <a:ext cx="0" cy="23249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5a184d61f5e2438db63ae5802af9b305_RightVerticalConnector1"/>
          <p:cNvCxnSpPr/>
          <p:nvPr>
            <p:custDataLst>
              <p:tags r:id="rId20"/>
            </p:custDataLst>
          </p:nvPr>
        </p:nvCxnSpPr>
        <p:spPr>
          <a:xfrm>
            <a:off x="4946029" y="122584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5a184d61f5e2438db63ae5802af9b305_LeftVerticalConnector3"/>
          <p:cNvCxnSpPr/>
          <p:nvPr>
            <p:custDataLst>
              <p:tags r:id="rId21"/>
            </p:custDataLst>
          </p:nvPr>
        </p:nvCxnSpPr>
        <p:spPr>
          <a:xfrm>
            <a:off x="1342786" y="1541343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5a184d61f5e2438db63ae5802af9b305_LeftVerticalConnector2"/>
          <p:cNvCxnSpPr/>
          <p:nvPr>
            <p:custDataLst>
              <p:tags r:id="rId22"/>
            </p:custDataLst>
          </p:nvPr>
        </p:nvCxnSpPr>
        <p:spPr>
          <a:xfrm>
            <a:off x="1342786" y="1007943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5a184d61f5e2438db63ae5802af9b305_LeftVerticalConnector1"/>
          <p:cNvCxnSpPr/>
          <p:nvPr>
            <p:custDataLst>
              <p:tags r:id="rId23"/>
            </p:custDataLst>
          </p:nvPr>
        </p:nvCxnSpPr>
        <p:spPr>
          <a:xfrm>
            <a:off x="1342786" y="12258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254000" y="276515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474534" y="276515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271418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844465" y="2714188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B_00000000000000000000000000000000_TodayMarkerShape"/>
          <p:cNvSpPr/>
          <p:nvPr>
            <p:custDataLst>
              <p:tags r:id="rId28"/>
            </p:custDataLst>
          </p:nvPr>
        </p:nvSpPr>
        <p:spPr>
          <a:xfrm flipV="1">
            <a:off x="4296389" y="258718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B_00000000000000000000000000000000_TodayMarkerText"/>
          <p:cNvSpPr txBox="1"/>
          <p:nvPr>
            <p:custDataLst>
              <p:tags r:id="rId29"/>
            </p:custDataLst>
          </p:nvPr>
        </p:nvSpPr>
        <p:spPr>
          <a:xfrm>
            <a:off x="4170690" y="240113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07965" y="2811660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032768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096269" y="281166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182740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246240" y="281166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371043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434544" y="281166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5559347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5622847" y="281166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6670985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6734486" y="2811660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7859288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7922789" y="2811660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009260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072760" y="2811660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OTLSHAPE_TB_00000000000000000000000000000000_Separator8"/>
          <p:cNvCxnSpPr/>
          <p:nvPr>
            <p:custDataLst>
              <p:tags r:id="rId45"/>
            </p:custDataLst>
          </p:nvPr>
        </p:nvCxnSpPr>
        <p:spPr>
          <a:xfrm>
            <a:off x="10197564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TimescaleInterval9"/>
          <p:cNvSpPr txBox="1"/>
          <p:nvPr>
            <p:custDataLst>
              <p:tags r:id="rId46"/>
            </p:custDataLst>
          </p:nvPr>
        </p:nvSpPr>
        <p:spPr>
          <a:xfrm>
            <a:off x="10261064" y="2811660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5a184d61f5e2438db63ae5802af9b305_Shape"/>
          <p:cNvSpPr/>
          <p:nvPr>
            <p:custDataLst>
              <p:tags r:id="rId47"/>
            </p:custDataLst>
          </p:nvPr>
        </p:nvSpPr>
        <p:spPr>
          <a:xfrm>
            <a:off x="1342786" y="20984"/>
            <a:ext cx="36068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T_5a184d61f5e2438db63ae5802af9b305_JoinedDate"/>
          <p:cNvSpPr txBox="1"/>
          <p:nvPr>
            <p:custDataLst>
              <p:tags r:id="rId48"/>
            </p:custDataLst>
          </p:nvPr>
        </p:nvSpPr>
        <p:spPr>
          <a:xfrm>
            <a:off x="4996829" y="4507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5a184d61f5e2438db63ae5802af9b305_Title"/>
          <p:cNvSpPr txBox="1"/>
          <p:nvPr>
            <p:custDataLst>
              <p:tags r:id="rId49"/>
            </p:custDataLst>
          </p:nvPr>
        </p:nvSpPr>
        <p:spPr>
          <a:xfrm>
            <a:off x="127000" y="37324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0c43ef4a38ab46e5bbc576f52f3f63fc_Shape"/>
          <p:cNvSpPr/>
          <p:nvPr>
            <p:custDataLst>
              <p:tags r:id="rId50"/>
            </p:custDataLst>
          </p:nvPr>
        </p:nvSpPr>
        <p:spPr>
          <a:xfrm>
            <a:off x="5022694" y="287684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T_0c43ef4a38ab46e5bbc576f52f3f63fc_JoinedDate"/>
          <p:cNvSpPr txBox="1"/>
          <p:nvPr>
            <p:custDataLst>
              <p:tags r:id="rId51"/>
            </p:custDataLst>
          </p:nvPr>
        </p:nvSpPr>
        <p:spPr>
          <a:xfrm>
            <a:off x="6338462" y="3117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0c43ef4a38ab46e5bbc576f52f3f63fc_Title"/>
          <p:cNvSpPr txBox="1"/>
          <p:nvPr>
            <p:custDataLst>
              <p:tags r:id="rId52"/>
            </p:custDataLst>
          </p:nvPr>
        </p:nvSpPr>
        <p:spPr>
          <a:xfrm>
            <a:off x="127000" y="304024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7f025863b5434f9ca6f083d56cac4820_Shape"/>
          <p:cNvSpPr/>
          <p:nvPr>
            <p:custDataLst>
              <p:tags r:id="rId53"/>
            </p:custDataLst>
          </p:nvPr>
        </p:nvSpPr>
        <p:spPr>
          <a:xfrm>
            <a:off x="6096000" y="554384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7f025863b5434f9ca6f083d56cac4820_JoinedDate"/>
          <p:cNvSpPr txBox="1"/>
          <p:nvPr>
            <p:custDataLst>
              <p:tags r:id="rId54"/>
            </p:custDataLst>
          </p:nvPr>
        </p:nvSpPr>
        <p:spPr>
          <a:xfrm>
            <a:off x="7833424" y="5784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7f025863b5434f9ca6f083d56cac4820_Title"/>
          <p:cNvSpPr txBox="1"/>
          <p:nvPr>
            <p:custDataLst>
              <p:tags r:id="rId55"/>
            </p:custDataLst>
          </p:nvPr>
        </p:nvSpPr>
        <p:spPr>
          <a:xfrm>
            <a:off x="127000" y="570724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87ee498b9b024e72a9fd4bf0b93a907e_Shape"/>
          <p:cNvSpPr/>
          <p:nvPr>
            <p:custDataLst>
              <p:tags r:id="rId56"/>
            </p:custDataLst>
          </p:nvPr>
        </p:nvSpPr>
        <p:spPr>
          <a:xfrm>
            <a:off x="6900980" y="821084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T_87ee498b9b024e72a9fd4bf0b93a907e_JoinedDate"/>
          <p:cNvSpPr txBox="1"/>
          <p:nvPr>
            <p:custDataLst>
              <p:tags r:id="rId57"/>
            </p:custDataLst>
          </p:nvPr>
        </p:nvSpPr>
        <p:spPr>
          <a:xfrm>
            <a:off x="7143441" y="8451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87ee498b9b024e72a9fd4bf0b93a907e_Title"/>
          <p:cNvSpPr txBox="1"/>
          <p:nvPr>
            <p:custDataLst>
              <p:tags r:id="rId58"/>
            </p:custDataLst>
          </p:nvPr>
        </p:nvSpPr>
        <p:spPr>
          <a:xfrm>
            <a:off x="127000" y="837424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ee060ea3aee74a79ace51142b7ddd435_Shape"/>
          <p:cNvSpPr/>
          <p:nvPr>
            <p:custDataLst>
              <p:tags r:id="rId59"/>
            </p:custDataLst>
          </p:nvPr>
        </p:nvSpPr>
        <p:spPr>
          <a:xfrm>
            <a:off x="7705960" y="1087784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TLSHAPE_T_ee060ea3aee74a79ace51142b7ddd435_JoinedDate"/>
          <p:cNvSpPr txBox="1"/>
          <p:nvPr>
            <p:custDataLst>
              <p:tags r:id="rId60"/>
            </p:custDataLst>
          </p:nvPr>
        </p:nvSpPr>
        <p:spPr>
          <a:xfrm>
            <a:off x="8753401" y="11118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ee060ea3aee74a79ace51142b7ddd435_Title"/>
          <p:cNvSpPr txBox="1"/>
          <p:nvPr>
            <p:custDataLst>
              <p:tags r:id="rId61"/>
            </p:custDataLst>
          </p:nvPr>
        </p:nvSpPr>
        <p:spPr>
          <a:xfrm>
            <a:off x="127000" y="1104124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3d5524b220ea4232b2aca4dceb1fd24f_Shape"/>
          <p:cNvSpPr/>
          <p:nvPr>
            <p:custDataLst>
              <p:tags r:id="rId62"/>
            </p:custDataLst>
          </p:nvPr>
        </p:nvSpPr>
        <p:spPr>
          <a:xfrm>
            <a:off x="7705960" y="1354484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TLSHAPE_T_3d5524b220ea4232b2aca4dceb1fd24f_JoinedDate"/>
          <p:cNvSpPr txBox="1"/>
          <p:nvPr>
            <p:custDataLst>
              <p:tags r:id="rId63"/>
            </p:custDataLst>
          </p:nvPr>
        </p:nvSpPr>
        <p:spPr>
          <a:xfrm>
            <a:off x="7948422" y="13785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3d5524b220ea4232b2aca4dceb1fd24f_Title"/>
          <p:cNvSpPr txBox="1"/>
          <p:nvPr>
            <p:custDataLst>
              <p:tags r:id="rId64"/>
            </p:custDataLst>
          </p:nvPr>
        </p:nvSpPr>
        <p:spPr>
          <a:xfrm>
            <a:off x="127000" y="1370824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7d4f3c9672254c81a5be5f6684cbd828_Shape"/>
          <p:cNvSpPr/>
          <p:nvPr>
            <p:custDataLst>
              <p:tags r:id="rId65"/>
            </p:custDataLst>
          </p:nvPr>
        </p:nvSpPr>
        <p:spPr>
          <a:xfrm>
            <a:off x="8779266" y="1621184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_7d4f3c9672254c81a5be5f6684cbd828_JoinedDate"/>
          <p:cNvSpPr txBox="1"/>
          <p:nvPr>
            <p:custDataLst>
              <p:tags r:id="rId66"/>
            </p:custDataLst>
          </p:nvPr>
        </p:nvSpPr>
        <p:spPr>
          <a:xfrm>
            <a:off x="9290055" y="16452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7d4f3c9672254c81a5be5f6684cbd828_Title"/>
          <p:cNvSpPr txBox="1"/>
          <p:nvPr>
            <p:custDataLst>
              <p:tags r:id="rId67"/>
            </p:custDataLst>
          </p:nvPr>
        </p:nvSpPr>
        <p:spPr>
          <a:xfrm>
            <a:off x="127000" y="1637524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73a753fc3eb04cce8a74f5f2ee475fdf_Shape"/>
          <p:cNvSpPr/>
          <p:nvPr>
            <p:custDataLst>
              <p:tags r:id="rId68"/>
            </p:custDataLst>
          </p:nvPr>
        </p:nvSpPr>
        <p:spPr>
          <a:xfrm>
            <a:off x="9354252" y="1941308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T_73a753fc3eb04cce8a74f5f2ee475fdf_JoinedDate"/>
          <p:cNvSpPr txBox="1"/>
          <p:nvPr>
            <p:custDataLst>
              <p:tags r:id="rId69"/>
            </p:custDataLst>
          </p:nvPr>
        </p:nvSpPr>
        <p:spPr>
          <a:xfrm>
            <a:off x="11398335" y="188788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73a753fc3eb04cce8a74f5f2ee475fdf_Title"/>
          <p:cNvSpPr txBox="1"/>
          <p:nvPr>
            <p:custDataLst>
              <p:tags r:id="rId70"/>
            </p:custDataLst>
          </p:nvPr>
        </p:nvSpPr>
        <p:spPr>
          <a:xfrm>
            <a:off x="127000" y="195764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72" name="OTLSHAPE_T_73a753fc3eb04cce8a74f5f2ee475fdf_RightVerticalConnector1"/>
          <p:cNvCxnSpPr/>
          <p:nvPr>
            <p:custDataLst>
              <p:tags r:id="rId71"/>
            </p:custDataLst>
          </p:nvPr>
        </p:nvCxnSpPr>
        <p:spPr>
          <a:xfrm>
            <a:off x="11347535" y="5629921"/>
            <a:ext cx="617" cy="82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_73a753fc3eb04cce8a74f5f2ee475fdf_LeftVerticalConnector1"/>
          <p:cNvCxnSpPr/>
          <p:nvPr>
            <p:custDataLst>
              <p:tags r:id="rId72"/>
            </p:custDataLst>
          </p:nvPr>
        </p:nvCxnSpPr>
        <p:spPr>
          <a:xfrm>
            <a:off x="9354252" y="5629921"/>
            <a:ext cx="0" cy="82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_7d4f3c9672254c81a5be5f6684cbd828_RightVerticalConnector1"/>
          <p:cNvCxnSpPr>
            <a:endCxn id="162" idx="2"/>
          </p:cNvCxnSpPr>
          <p:nvPr>
            <p:custDataLst>
              <p:tags r:id="rId73"/>
            </p:custDataLst>
          </p:nvPr>
        </p:nvCxnSpPr>
        <p:spPr>
          <a:xfrm flipH="1">
            <a:off x="9206835" y="5309796"/>
            <a:ext cx="32420" cy="10448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_7d4f3c9672254c81a5be5f6684cbd828_LeftVerticalConnector1"/>
          <p:cNvCxnSpPr/>
          <p:nvPr>
            <p:custDataLst>
              <p:tags r:id="rId74"/>
            </p:custDataLst>
          </p:nvPr>
        </p:nvCxnSpPr>
        <p:spPr>
          <a:xfrm>
            <a:off x="8779266" y="5309796"/>
            <a:ext cx="0" cy="11423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_3d5524b220ea4232b2aca4dceb1fd24f_RightVerticalConnector1"/>
          <p:cNvCxnSpPr/>
          <p:nvPr>
            <p:custDataLst>
              <p:tags r:id="rId75"/>
            </p:custDataLst>
          </p:nvPr>
        </p:nvCxnSpPr>
        <p:spPr>
          <a:xfrm>
            <a:off x="7897622" y="5043096"/>
            <a:ext cx="11538" cy="13580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_ee060ea3aee74a79ace51142b7ddd435_RightVerticalConnector2"/>
          <p:cNvCxnSpPr/>
          <p:nvPr>
            <p:custDataLst>
              <p:tags r:id="rId76"/>
            </p:custDataLst>
          </p:nvPr>
        </p:nvCxnSpPr>
        <p:spPr>
          <a:xfrm>
            <a:off x="8702601" y="5120609"/>
            <a:ext cx="6659" cy="128054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_ee060ea3aee74a79ace51142b7ddd435_RightVerticalConnector1"/>
          <p:cNvCxnSpPr/>
          <p:nvPr>
            <p:custDataLst>
              <p:tags r:id="rId77"/>
            </p:custDataLst>
          </p:nvPr>
        </p:nvCxnSpPr>
        <p:spPr>
          <a:xfrm>
            <a:off x="8702601" y="4776396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TLSHAPE_T_ee060ea3aee74a79ace51142b7ddd435_LeftVerticalConnector2"/>
          <p:cNvCxnSpPr/>
          <p:nvPr>
            <p:custDataLst>
              <p:tags r:id="rId78"/>
            </p:custDataLst>
          </p:nvPr>
        </p:nvCxnSpPr>
        <p:spPr>
          <a:xfrm>
            <a:off x="7705960" y="5144696"/>
            <a:ext cx="0" cy="13074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T_ee060ea3aee74a79ace51142b7ddd435_LeftVerticalConnector1"/>
          <p:cNvCxnSpPr/>
          <p:nvPr>
            <p:custDataLst>
              <p:tags r:id="rId79"/>
            </p:custDataLst>
          </p:nvPr>
        </p:nvCxnSpPr>
        <p:spPr>
          <a:xfrm>
            <a:off x="7705960" y="47763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T_87ee498b9b024e72a9fd4bf0b93a907e_RightVerticalConnector1"/>
          <p:cNvCxnSpPr/>
          <p:nvPr>
            <p:custDataLst>
              <p:tags r:id="rId80"/>
            </p:custDataLst>
          </p:nvPr>
        </p:nvCxnSpPr>
        <p:spPr>
          <a:xfrm>
            <a:off x="7092641" y="4509697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OTLSHAPE_T_87ee498b9b024e72a9fd4bf0b93a907e_LeftVerticalConnector1"/>
          <p:cNvCxnSpPr/>
          <p:nvPr>
            <p:custDataLst>
              <p:tags r:id="rId81"/>
            </p:custDataLst>
          </p:nvPr>
        </p:nvCxnSpPr>
        <p:spPr>
          <a:xfrm>
            <a:off x="6900980" y="4509697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OTLSHAPE_T_7f025863b5434f9ca6f083d56cac4820_RightVerticalConnector4"/>
          <p:cNvCxnSpPr/>
          <p:nvPr>
            <p:custDataLst>
              <p:tags r:id="rId82"/>
            </p:custDataLst>
          </p:nvPr>
        </p:nvCxnSpPr>
        <p:spPr>
          <a:xfrm>
            <a:off x="7782624" y="5144696"/>
            <a:ext cx="0" cy="12564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_7f025863b5434f9ca6f083d56cac4820_RightVerticalConnector3"/>
          <p:cNvCxnSpPr/>
          <p:nvPr>
            <p:custDataLst>
              <p:tags r:id="rId83"/>
            </p:custDataLst>
          </p:nvPr>
        </p:nvCxnSpPr>
        <p:spPr>
          <a:xfrm>
            <a:off x="7782624" y="4877996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OTLSHAPE_T_7f025863b5434f9ca6f083d56cac4820_RightVerticalConnector2"/>
          <p:cNvCxnSpPr/>
          <p:nvPr>
            <p:custDataLst>
              <p:tags r:id="rId84"/>
            </p:custDataLst>
          </p:nvPr>
        </p:nvCxnSpPr>
        <p:spPr>
          <a:xfrm>
            <a:off x="7782624" y="4587208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OTLSHAPE_T_7f025863b5434f9ca6f083d56cac4820_RightVerticalConnector1"/>
          <p:cNvCxnSpPr/>
          <p:nvPr>
            <p:custDataLst>
              <p:tags r:id="rId85"/>
            </p:custDataLst>
          </p:nvPr>
        </p:nvCxnSpPr>
        <p:spPr>
          <a:xfrm>
            <a:off x="7782624" y="4242996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OTLSHAPE_T_7f025863b5434f9ca6f083d56cac4820_LeftVerticalConnector1"/>
          <p:cNvCxnSpPr/>
          <p:nvPr>
            <p:custDataLst>
              <p:tags r:id="rId86"/>
            </p:custDataLst>
          </p:nvPr>
        </p:nvCxnSpPr>
        <p:spPr>
          <a:xfrm>
            <a:off x="6364327" y="4242997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OTLSHAPE_T_0c43ef4a38ab46e5bbc576f52f3f63fc_RightVerticalConnector2"/>
          <p:cNvCxnSpPr/>
          <p:nvPr>
            <p:custDataLst>
              <p:tags r:id="rId87"/>
            </p:custDataLst>
          </p:nvPr>
        </p:nvCxnSpPr>
        <p:spPr>
          <a:xfrm>
            <a:off x="6555989" y="4344597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OTLSHAPE_T_0c43ef4a38ab46e5bbc576f52f3f63fc_RightVerticalConnector1"/>
          <p:cNvCxnSpPr/>
          <p:nvPr>
            <p:custDataLst>
              <p:tags r:id="rId88"/>
            </p:custDataLst>
          </p:nvPr>
        </p:nvCxnSpPr>
        <p:spPr>
          <a:xfrm>
            <a:off x="6555989" y="39762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T_0c43ef4a38ab46e5bbc576f52f3f63fc_LeftVerticalConnector1"/>
          <p:cNvCxnSpPr/>
          <p:nvPr>
            <p:custDataLst>
              <p:tags r:id="rId89"/>
            </p:custDataLst>
          </p:nvPr>
        </p:nvCxnSpPr>
        <p:spPr>
          <a:xfrm>
            <a:off x="5444350" y="3976296"/>
            <a:ext cx="0" cy="20948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T_5a184d61f5e2438db63ae5802af9b305_RightVerticalConnector2"/>
          <p:cNvCxnSpPr/>
          <p:nvPr>
            <p:custDataLst>
              <p:tags r:id="rId90"/>
            </p:custDataLst>
          </p:nvPr>
        </p:nvCxnSpPr>
        <p:spPr>
          <a:xfrm>
            <a:off x="5636012" y="4077896"/>
            <a:ext cx="0" cy="23742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_5a184d61f5e2438db63ae5802af9b305_RightVerticalConnector1"/>
          <p:cNvCxnSpPr/>
          <p:nvPr>
            <p:custDataLst>
              <p:tags r:id="rId91"/>
            </p:custDataLst>
          </p:nvPr>
        </p:nvCxnSpPr>
        <p:spPr>
          <a:xfrm>
            <a:off x="5636012" y="37095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TLSHAPE_T_5a184d61f5e2438db63ae5802af9b305_LeftVerticalConnector3"/>
          <p:cNvCxnSpPr/>
          <p:nvPr>
            <p:custDataLst>
              <p:tags r:id="rId92"/>
            </p:custDataLst>
          </p:nvPr>
        </p:nvCxnSpPr>
        <p:spPr>
          <a:xfrm>
            <a:off x="1342786" y="5128356"/>
            <a:ext cx="0" cy="99373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_5a184d61f5e2438db63ae5802af9b305_LeftVerticalConnector2"/>
          <p:cNvCxnSpPr/>
          <p:nvPr>
            <p:custDataLst>
              <p:tags r:id="rId93"/>
            </p:custDataLst>
          </p:nvPr>
        </p:nvCxnSpPr>
        <p:spPr>
          <a:xfrm>
            <a:off x="1342786" y="4594956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OTLSHAPE_T_5a184d61f5e2438db63ae5802af9b305_LeftVerticalConnector1"/>
          <p:cNvCxnSpPr/>
          <p:nvPr>
            <p:custDataLst>
              <p:tags r:id="rId94"/>
            </p:custDataLst>
          </p:nvPr>
        </p:nvCxnSpPr>
        <p:spPr>
          <a:xfrm>
            <a:off x="1342786" y="3709596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TLSHAPE_T_5a184d61f5e2438db63ae5802af9b305_Shape"/>
          <p:cNvSpPr/>
          <p:nvPr>
            <p:custDataLst>
              <p:tags r:id="rId95"/>
            </p:custDataLst>
          </p:nvPr>
        </p:nvSpPr>
        <p:spPr>
          <a:xfrm>
            <a:off x="1342786" y="3607996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T_5a184d61f5e2438db63ae5802af9b305_JoinedDate"/>
          <p:cNvSpPr txBox="1"/>
          <p:nvPr>
            <p:custDataLst>
              <p:tags r:id="rId96"/>
            </p:custDataLst>
          </p:nvPr>
        </p:nvSpPr>
        <p:spPr>
          <a:xfrm>
            <a:off x="5686812" y="36320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5a184d61f5e2438db63ae5802af9b305_Title"/>
          <p:cNvSpPr txBox="1"/>
          <p:nvPr>
            <p:custDataLst>
              <p:tags r:id="rId97"/>
            </p:custDataLst>
          </p:nvPr>
        </p:nvSpPr>
        <p:spPr>
          <a:xfrm>
            <a:off x="127000" y="362433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0c43ef4a38ab46e5bbc576f52f3f63fc_Shape"/>
          <p:cNvSpPr/>
          <p:nvPr>
            <p:custDataLst>
              <p:tags r:id="rId98"/>
            </p:custDataLst>
          </p:nvPr>
        </p:nvSpPr>
        <p:spPr>
          <a:xfrm>
            <a:off x="5444350" y="3874696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T_0c43ef4a38ab46e5bbc576f52f3f63fc_JoinedDate"/>
          <p:cNvSpPr txBox="1"/>
          <p:nvPr>
            <p:custDataLst>
              <p:tags r:id="rId99"/>
            </p:custDataLst>
          </p:nvPr>
        </p:nvSpPr>
        <p:spPr>
          <a:xfrm>
            <a:off x="6606789" y="38987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0c43ef4a38ab46e5bbc576f52f3f63fc_Title"/>
          <p:cNvSpPr txBox="1"/>
          <p:nvPr>
            <p:custDataLst>
              <p:tags r:id="rId100"/>
            </p:custDataLst>
          </p:nvPr>
        </p:nvSpPr>
        <p:spPr>
          <a:xfrm>
            <a:off x="127000" y="3891037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7f025863b5434f9ca6f083d56cac4820_Shape"/>
          <p:cNvSpPr/>
          <p:nvPr>
            <p:custDataLst>
              <p:tags r:id="rId101"/>
            </p:custDataLst>
          </p:nvPr>
        </p:nvSpPr>
        <p:spPr>
          <a:xfrm>
            <a:off x="6364327" y="4141396"/>
            <a:ext cx="1422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7f025863b5434f9ca6f083d56cac4820_JoinedDate"/>
          <p:cNvSpPr txBox="1"/>
          <p:nvPr>
            <p:custDataLst>
              <p:tags r:id="rId102"/>
            </p:custDataLst>
          </p:nvPr>
        </p:nvSpPr>
        <p:spPr>
          <a:xfrm>
            <a:off x="7833424" y="41654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7f025863b5434f9ca6f083d56cac4820_Title"/>
          <p:cNvSpPr txBox="1"/>
          <p:nvPr>
            <p:custDataLst>
              <p:tags r:id="rId103"/>
            </p:custDataLst>
          </p:nvPr>
        </p:nvSpPr>
        <p:spPr>
          <a:xfrm>
            <a:off x="127000" y="4157737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87ee498b9b024e72a9fd4bf0b93a907e_Shape"/>
          <p:cNvSpPr/>
          <p:nvPr>
            <p:custDataLst>
              <p:tags r:id="rId104"/>
            </p:custDataLst>
          </p:nvPr>
        </p:nvSpPr>
        <p:spPr>
          <a:xfrm>
            <a:off x="6900980" y="4408096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87ee498b9b024e72a9fd4bf0b93a907e_JoinedDate"/>
          <p:cNvSpPr txBox="1"/>
          <p:nvPr>
            <p:custDataLst>
              <p:tags r:id="rId105"/>
            </p:custDataLst>
          </p:nvPr>
        </p:nvSpPr>
        <p:spPr>
          <a:xfrm>
            <a:off x="7143441" y="443218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87ee498b9b024e72a9fd4bf0b93a907e_Title"/>
          <p:cNvSpPr txBox="1"/>
          <p:nvPr>
            <p:custDataLst>
              <p:tags r:id="rId106"/>
            </p:custDataLst>
          </p:nvPr>
        </p:nvSpPr>
        <p:spPr>
          <a:xfrm>
            <a:off x="127000" y="442443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_ee060ea3aee74a79ace51142b7ddd435_Shape"/>
          <p:cNvSpPr/>
          <p:nvPr>
            <p:custDataLst>
              <p:tags r:id="rId107"/>
            </p:custDataLst>
          </p:nvPr>
        </p:nvSpPr>
        <p:spPr>
          <a:xfrm>
            <a:off x="7705960" y="4674796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ee060ea3aee74a79ace51142b7ddd435_JoinedDate"/>
          <p:cNvSpPr txBox="1"/>
          <p:nvPr>
            <p:custDataLst>
              <p:tags r:id="rId108"/>
            </p:custDataLst>
          </p:nvPr>
        </p:nvSpPr>
        <p:spPr>
          <a:xfrm>
            <a:off x="8753401" y="46988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T_ee060ea3aee74a79ace51142b7ddd435_Title"/>
          <p:cNvSpPr txBox="1"/>
          <p:nvPr>
            <p:custDataLst>
              <p:tags r:id="rId109"/>
            </p:custDataLst>
          </p:nvPr>
        </p:nvSpPr>
        <p:spPr>
          <a:xfrm>
            <a:off x="127000" y="4691137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3d5524b220ea4232b2aca4dceb1fd24f_Shape"/>
          <p:cNvSpPr/>
          <p:nvPr>
            <p:custDataLst>
              <p:tags r:id="rId110"/>
            </p:custDataLst>
          </p:nvPr>
        </p:nvSpPr>
        <p:spPr>
          <a:xfrm>
            <a:off x="7705960" y="4941496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TLSHAPE_T_3d5524b220ea4232b2aca4dceb1fd24f_JoinedDate"/>
          <p:cNvSpPr txBox="1"/>
          <p:nvPr>
            <p:custDataLst>
              <p:tags r:id="rId111"/>
            </p:custDataLst>
          </p:nvPr>
        </p:nvSpPr>
        <p:spPr>
          <a:xfrm>
            <a:off x="7948422" y="496558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3d5524b220ea4232b2aca4dceb1fd24f_Title"/>
          <p:cNvSpPr txBox="1"/>
          <p:nvPr>
            <p:custDataLst>
              <p:tags r:id="rId112"/>
            </p:custDataLst>
          </p:nvPr>
        </p:nvSpPr>
        <p:spPr>
          <a:xfrm>
            <a:off x="127000" y="495783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7d4f3c9672254c81a5be5f6684cbd828_Shape"/>
          <p:cNvSpPr/>
          <p:nvPr>
            <p:custDataLst>
              <p:tags r:id="rId113"/>
            </p:custDataLst>
          </p:nvPr>
        </p:nvSpPr>
        <p:spPr>
          <a:xfrm>
            <a:off x="8779266" y="5208196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T_7d4f3c9672254c81a5be5f6684cbd828_JoinedDate"/>
          <p:cNvSpPr txBox="1"/>
          <p:nvPr>
            <p:custDataLst>
              <p:tags r:id="rId114"/>
            </p:custDataLst>
          </p:nvPr>
        </p:nvSpPr>
        <p:spPr>
          <a:xfrm>
            <a:off x="9290055" y="523228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7d4f3c9672254c81a5be5f6684cbd828_Title"/>
          <p:cNvSpPr txBox="1"/>
          <p:nvPr>
            <p:custDataLst>
              <p:tags r:id="rId115"/>
            </p:custDataLst>
          </p:nvPr>
        </p:nvSpPr>
        <p:spPr>
          <a:xfrm>
            <a:off x="127000" y="522453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73a753fc3eb04cce8a74f5f2ee475fdf_Shape"/>
          <p:cNvSpPr/>
          <p:nvPr>
            <p:custDataLst>
              <p:tags r:id="rId116"/>
            </p:custDataLst>
          </p:nvPr>
        </p:nvSpPr>
        <p:spPr>
          <a:xfrm>
            <a:off x="9354252" y="5528321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73a753fc3eb04cce8a74f5f2ee475fdf_JoinedDate"/>
          <p:cNvSpPr txBox="1"/>
          <p:nvPr>
            <p:custDataLst>
              <p:tags r:id="rId117"/>
            </p:custDataLst>
          </p:nvPr>
        </p:nvSpPr>
        <p:spPr>
          <a:xfrm>
            <a:off x="11398335" y="5474896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T_73a753fc3eb04cce8a74f5f2ee475fdf_Title"/>
          <p:cNvSpPr txBox="1"/>
          <p:nvPr>
            <p:custDataLst>
              <p:tags r:id="rId118"/>
            </p:custDataLst>
          </p:nvPr>
        </p:nvSpPr>
        <p:spPr>
          <a:xfrm>
            <a:off x="127000" y="5544662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120" name="OTLSHAPE_T_3d5524b220ea4232b2aca4dceb1fd24f_RightVerticalConnector3"/>
          <p:cNvCxnSpPr/>
          <p:nvPr>
            <p:custDataLst>
              <p:tags r:id="rId119"/>
            </p:custDataLst>
          </p:nvPr>
        </p:nvCxnSpPr>
        <p:spPr>
          <a:xfrm>
            <a:off x="7897622" y="5687496"/>
            <a:ext cx="11538" cy="7136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T_3d5524b220ea4232b2aca4dceb1fd24f_RightVerticalConnector2"/>
          <p:cNvCxnSpPr/>
          <p:nvPr>
            <p:custDataLst>
              <p:tags r:id="rId120"/>
            </p:custDataLst>
          </p:nvPr>
        </p:nvCxnSpPr>
        <p:spPr>
          <a:xfrm>
            <a:off x="7897622" y="5234953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T_ee060ea3aee74a79ace51142b7ddd435_LeftVerticalConnector4"/>
          <p:cNvCxnSpPr/>
          <p:nvPr>
            <p:custDataLst>
              <p:tags r:id="rId121"/>
            </p:custDataLst>
          </p:nvPr>
        </p:nvCxnSpPr>
        <p:spPr>
          <a:xfrm>
            <a:off x="7705960" y="5687496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OTLSHAPE_T_ee060ea3aee74a79ace51142b7ddd435_LeftVerticalConnector3"/>
          <p:cNvCxnSpPr/>
          <p:nvPr>
            <p:custDataLst>
              <p:tags r:id="rId122"/>
            </p:custDataLst>
          </p:nvPr>
        </p:nvCxnSpPr>
        <p:spPr>
          <a:xfrm>
            <a:off x="7705960" y="5234953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OTLSHAPE_T_87ee498b9b024e72a9fd4bf0b93a907e_RightVerticalConnector7"/>
          <p:cNvCxnSpPr/>
          <p:nvPr>
            <p:custDataLst>
              <p:tags r:id="rId123"/>
            </p:custDataLst>
          </p:nvPr>
        </p:nvCxnSpPr>
        <p:spPr>
          <a:xfrm>
            <a:off x="7092641" y="5855221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_87ee498b9b024e72a9fd4bf0b93a907e_RightVerticalConnector5"/>
          <p:cNvCxnSpPr/>
          <p:nvPr>
            <p:custDataLst>
              <p:tags r:id="rId124"/>
            </p:custDataLst>
          </p:nvPr>
        </p:nvCxnSpPr>
        <p:spPr>
          <a:xfrm>
            <a:off x="7092641" y="5402678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_87ee498b9b024e72a9fd4bf0b93a907e_RightVerticalConnector3"/>
          <p:cNvCxnSpPr/>
          <p:nvPr>
            <p:custDataLst>
              <p:tags r:id="rId125"/>
            </p:custDataLst>
          </p:nvPr>
        </p:nvCxnSpPr>
        <p:spPr>
          <a:xfrm>
            <a:off x="7092641" y="4782410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_87ee498b9b024e72a9fd4bf0b93a907e_RightVerticalConnector2"/>
          <p:cNvCxnSpPr/>
          <p:nvPr>
            <p:custDataLst>
              <p:tags r:id="rId126"/>
            </p:custDataLst>
          </p:nvPr>
        </p:nvCxnSpPr>
        <p:spPr>
          <a:xfrm>
            <a:off x="7092641" y="432986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OTLSHAPE_T_87ee498b9b024e72a9fd4bf0b93a907e_LeftVerticalConnector7"/>
          <p:cNvCxnSpPr/>
          <p:nvPr>
            <p:custDataLst>
              <p:tags r:id="rId127"/>
            </p:custDataLst>
          </p:nvPr>
        </p:nvCxnSpPr>
        <p:spPr>
          <a:xfrm>
            <a:off x="6900980" y="5855221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_87ee498b9b024e72a9fd4bf0b93a907e_LeftVerticalConnector5"/>
          <p:cNvCxnSpPr/>
          <p:nvPr>
            <p:custDataLst>
              <p:tags r:id="rId128"/>
            </p:custDataLst>
          </p:nvPr>
        </p:nvCxnSpPr>
        <p:spPr>
          <a:xfrm>
            <a:off x="6900980" y="5402678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OTLSHAPE_T_87ee498b9b024e72a9fd4bf0b93a907e_LeftVerticalConnector3"/>
          <p:cNvCxnSpPr/>
          <p:nvPr>
            <p:custDataLst>
              <p:tags r:id="rId129"/>
            </p:custDataLst>
          </p:nvPr>
        </p:nvCxnSpPr>
        <p:spPr>
          <a:xfrm>
            <a:off x="6900980" y="4782410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OTLSHAPE_T_87ee498b9b024e72a9fd4bf0b93a907e_LeftVerticalConnector2"/>
          <p:cNvCxnSpPr/>
          <p:nvPr>
            <p:custDataLst>
              <p:tags r:id="rId130"/>
            </p:custDataLst>
          </p:nvPr>
        </p:nvCxnSpPr>
        <p:spPr>
          <a:xfrm>
            <a:off x="6900980" y="432986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7f025863b5434f9ca6f083d56cac4820_RightVerticalConnector6"/>
          <p:cNvCxnSpPr/>
          <p:nvPr>
            <p:custDataLst>
              <p:tags r:id="rId131"/>
            </p:custDataLst>
          </p:nvPr>
        </p:nvCxnSpPr>
        <p:spPr>
          <a:xfrm>
            <a:off x="7782624" y="5687496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7f025863b5434f9ca6f083d56cac4820_RightVerticalConnector5"/>
          <p:cNvCxnSpPr/>
          <p:nvPr>
            <p:custDataLst>
              <p:tags r:id="rId132"/>
            </p:custDataLst>
          </p:nvPr>
        </p:nvCxnSpPr>
        <p:spPr>
          <a:xfrm>
            <a:off x="7782624" y="5234953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T_7f025863b5434f9ca6f083d56cac4820_LeftVerticalConnector4"/>
          <p:cNvCxnSpPr/>
          <p:nvPr>
            <p:custDataLst>
              <p:tags r:id="rId133"/>
            </p:custDataLst>
          </p:nvPr>
        </p:nvCxnSpPr>
        <p:spPr>
          <a:xfrm>
            <a:off x="6364327" y="4950134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OTLSHAPE_T_7f025863b5434f9ca6f083d56cac4820_LeftVerticalConnector2"/>
          <p:cNvCxnSpPr/>
          <p:nvPr>
            <p:custDataLst>
              <p:tags r:id="rId134"/>
            </p:custDataLst>
          </p:nvPr>
        </p:nvCxnSpPr>
        <p:spPr>
          <a:xfrm>
            <a:off x="6364327" y="432986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T_0c43ef4a38ab46e5bbc576f52f3f63fc_RightVerticalConnector4"/>
          <p:cNvCxnSpPr/>
          <p:nvPr>
            <p:custDataLst>
              <p:tags r:id="rId135"/>
            </p:custDataLst>
          </p:nvPr>
        </p:nvCxnSpPr>
        <p:spPr>
          <a:xfrm>
            <a:off x="6555989" y="4782410"/>
            <a:ext cx="0" cy="12887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OTLSHAPE_T_0c43ef4a38ab46e5bbc576f52f3f63fc_RightVerticalConnector3"/>
          <p:cNvCxnSpPr/>
          <p:nvPr>
            <p:custDataLst>
              <p:tags r:id="rId136"/>
            </p:custDataLst>
          </p:nvPr>
        </p:nvCxnSpPr>
        <p:spPr>
          <a:xfrm>
            <a:off x="6555989" y="432986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M_528748c3bf864b4ca2323550c4f1d8a4_Connector1"/>
          <p:cNvCxnSpPr/>
          <p:nvPr>
            <p:custDataLst>
              <p:tags r:id="rId137"/>
            </p:custDataLst>
          </p:nvPr>
        </p:nvCxnSpPr>
        <p:spPr>
          <a:xfrm>
            <a:off x="6677336" y="5628949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M_73daeb72978c4ae1b20753c45649e358_Connector1"/>
          <p:cNvCxnSpPr/>
          <p:nvPr>
            <p:custDataLst>
              <p:tags r:id="rId138"/>
            </p:custDataLst>
          </p:nvPr>
        </p:nvCxnSpPr>
        <p:spPr>
          <a:xfrm>
            <a:off x="6409009" y="5176406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M_cc8c4ec01d994166b538fe8f189896ca_Connector1"/>
          <p:cNvCxnSpPr/>
          <p:nvPr>
            <p:custDataLst>
              <p:tags r:id="rId139"/>
            </p:custDataLst>
          </p:nvPr>
        </p:nvCxnSpPr>
        <p:spPr>
          <a:xfrm>
            <a:off x="5680694" y="4723863"/>
            <a:ext cx="0" cy="1347258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M_70b58703374c438fa5b6d340f07d2abe_Connector1"/>
          <p:cNvCxnSpPr/>
          <p:nvPr>
            <p:custDataLst>
              <p:tags r:id="rId140"/>
            </p:custDataLst>
          </p:nvPr>
        </p:nvCxnSpPr>
        <p:spPr>
          <a:xfrm>
            <a:off x="5489032" y="4271319"/>
            <a:ext cx="0" cy="179980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TLSHAPE_TB_00000000000000000000000000000000_LeftEndCaps"/>
          <p:cNvSpPr txBox="1"/>
          <p:nvPr>
            <p:custDataLst>
              <p:tags r:id="rId141"/>
            </p:custDataLst>
          </p:nvPr>
        </p:nvSpPr>
        <p:spPr>
          <a:xfrm>
            <a:off x="254000" y="612209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TB_00000000000000000000000000000000_RightEndCaps"/>
          <p:cNvSpPr txBox="1"/>
          <p:nvPr>
            <p:custDataLst>
              <p:tags r:id="rId142"/>
            </p:custDataLst>
          </p:nvPr>
        </p:nvSpPr>
        <p:spPr>
          <a:xfrm>
            <a:off x="11474534" y="612209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TB_00000000000000000000000000000000_ScaleContainer"/>
          <p:cNvSpPr/>
          <p:nvPr>
            <p:custDataLst>
              <p:tags r:id="rId143"/>
            </p:custDataLst>
          </p:nvPr>
        </p:nvSpPr>
        <p:spPr>
          <a:xfrm>
            <a:off x="844465" y="6071121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TLSHAPE_TB_00000000000000000000000000000000_ElapsedTime"/>
          <p:cNvSpPr/>
          <p:nvPr>
            <p:custDataLst>
              <p:tags r:id="rId144"/>
            </p:custDataLst>
          </p:nvPr>
        </p:nvSpPr>
        <p:spPr>
          <a:xfrm>
            <a:off x="844465" y="6071121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TLSHAPE_TB_00000000000000000000000000000000_TodayMarkerShape"/>
          <p:cNvSpPr/>
          <p:nvPr>
            <p:custDataLst>
              <p:tags r:id="rId145"/>
            </p:custDataLst>
          </p:nvPr>
        </p:nvSpPr>
        <p:spPr>
          <a:xfrm flipV="1">
            <a:off x="4296444" y="5944121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TLSHAPE_TB_00000000000000000000000000000000_TodayMarkerText"/>
          <p:cNvSpPr txBox="1"/>
          <p:nvPr>
            <p:custDataLst>
              <p:tags r:id="rId146"/>
            </p:custDataLst>
          </p:nvPr>
        </p:nvSpPr>
        <p:spPr>
          <a:xfrm>
            <a:off x="4170745" y="5758066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TB_00000000000000000000000000000000_TimescaleInterval1"/>
          <p:cNvSpPr txBox="1"/>
          <p:nvPr>
            <p:custDataLst>
              <p:tags r:id="rId147"/>
            </p:custDataLst>
          </p:nvPr>
        </p:nvSpPr>
        <p:spPr>
          <a:xfrm>
            <a:off x="907965" y="616859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9" name="OTLSHAPE_TB_00000000000000000000000000000000_Separator1"/>
          <p:cNvCxnSpPr/>
          <p:nvPr>
            <p:custDataLst>
              <p:tags r:id="rId148"/>
            </p:custDataLst>
          </p:nvPr>
        </p:nvCxnSpPr>
        <p:spPr>
          <a:xfrm>
            <a:off x="2032768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TLSHAPE_TB_00000000000000000000000000000000_TimescaleInterval2"/>
          <p:cNvSpPr txBox="1"/>
          <p:nvPr>
            <p:custDataLst>
              <p:tags r:id="rId149"/>
            </p:custDataLst>
          </p:nvPr>
        </p:nvSpPr>
        <p:spPr>
          <a:xfrm>
            <a:off x="2096269" y="616859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1" name="OTLSHAPE_TB_00000000000000000000000000000000_Separator2"/>
          <p:cNvCxnSpPr/>
          <p:nvPr>
            <p:custDataLst>
              <p:tags r:id="rId150"/>
            </p:custDataLst>
          </p:nvPr>
        </p:nvCxnSpPr>
        <p:spPr>
          <a:xfrm>
            <a:off x="3182740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TLSHAPE_TB_00000000000000000000000000000000_TimescaleInterval3"/>
          <p:cNvSpPr txBox="1"/>
          <p:nvPr>
            <p:custDataLst>
              <p:tags r:id="rId151"/>
            </p:custDataLst>
          </p:nvPr>
        </p:nvSpPr>
        <p:spPr>
          <a:xfrm>
            <a:off x="3246240" y="616859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3" name="OTLSHAPE_TB_00000000000000000000000000000000_Separator3"/>
          <p:cNvCxnSpPr/>
          <p:nvPr>
            <p:custDataLst>
              <p:tags r:id="rId152"/>
            </p:custDataLst>
          </p:nvPr>
        </p:nvCxnSpPr>
        <p:spPr>
          <a:xfrm>
            <a:off x="4371043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TLSHAPE_TB_00000000000000000000000000000000_TimescaleInterval4"/>
          <p:cNvSpPr txBox="1"/>
          <p:nvPr>
            <p:custDataLst>
              <p:tags r:id="rId153"/>
            </p:custDataLst>
          </p:nvPr>
        </p:nvSpPr>
        <p:spPr>
          <a:xfrm>
            <a:off x="4434544" y="616859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5" name="OTLSHAPE_TB_00000000000000000000000000000000_Separator4"/>
          <p:cNvCxnSpPr/>
          <p:nvPr>
            <p:custDataLst>
              <p:tags r:id="rId154"/>
            </p:custDataLst>
          </p:nvPr>
        </p:nvCxnSpPr>
        <p:spPr>
          <a:xfrm>
            <a:off x="5559347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TLSHAPE_TB_00000000000000000000000000000000_TimescaleInterval5"/>
          <p:cNvSpPr txBox="1"/>
          <p:nvPr>
            <p:custDataLst>
              <p:tags r:id="rId155"/>
            </p:custDataLst>
          </p:nvPr>
        </p:nvSpPr>
        <p:spPr>
          <a:xfrm>
            <a:off x="5622847" y="616859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7" name="OTLSHAPE_TB_00000000000000000000000000000000_Separator5"/>
          <p:cNvCxnSpPr/>
          <p:nvPr>
            <p:custDataLst>
              <p:tags r:id="rId156"/>
            </p:custDataLst>
          </p:nvPr>
        </p:nvCxnSpPr>
        <p:spPr>
          <a:xfrm>
            <a:off x="6670985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TLSHAPE_TB_00000000000000000000000000000000_TimescaleInterval6"/>
          <p:cNvSpPr txBox="1"/>
          <p:nvPr>
            <p:custDataLst>
              <p:tags r:id="rId157"/>
            </p:custDataLst>
          </p:nvPr>
        </p:nvSpPr>
        <p:spPr>
          <a:xfrm>
            <a:off x="6734486" y="616859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9" name="OTLSHAPE_TB_00000000000000000000000000000000_Separator6"/>
          <p:cNvCxnSpPr/>
          <p:nvPr>
            <p:custDataLst>
              <p:tags r:id="rId158"/>
            </p:custDataLst>
          </p:nvPr>
        </p:nvCxnSpPr>
        <p:spPr>
          <a:xfrm>
            <a:off x="7859288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TLSHAPE_TB_00000000000000000000000000000000_TimescaleInterval7"/>
          <p:cNvSpPr txBox="1"/>
          <p:nvPr>
            <p:custDataLst>
              <p:tags r:id="rId159"/>
            </p:custDataLst>
          </p:nvPr>
        </p:nvSpPr>
        <p:spPr>
          <a:xfrm>
            <a:off x="7922789" y="616859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1" name="OTLSHAPE_TB_00000000000000000000000000000000_Separator7"/>
          <p:cNvCxnSpPr/>
          <p:nvPr>
            <p:custDataLst>
              <p:tags r:id="rId160"/>
            </p:custDataLst>
          </p:nvPr>
        </p:nvCxnSpPr>
        <p:spPr>
          <a:xfrm>
            <a:off x="9009260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TLSHAPE_TB_00000000000000000000000000000000_TimescaleInterval8"/>
          <p:cNvSpPr txBox="1"/>
          <p:nvPr>
            <p:custDataLst>
              <p:tags r:id="rId161"/>
            </p:custDataLst>
          </p:nvPr>
        </p:nvSpPr>
        <p:spPr>
          <a:xfrm>
            <a:off x="9072760" y="616859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3" name="OTLSHAPE_TB_00000000000000000000000000000000_Separator8"/>
          <p:cNvCxnSpPr/>
          <p:nvPr>
            <p:custDataLst>
              <p:tags r:id="rId162"/>
            </p:custDataLst>
          </p:nvPr>
        </p:nvCxnSpPr>
        <p:spPr>
          <a:xfrm>
            <a:off x="10197564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TLSHAPE_TB_00000000000000000000000000000000_TimescaleInterval9"/>
          <p:cNvSpPr txBox="1"/>
          <p:nvPr>
            <p:custDataLst>
              <p:tags r:id="rId163"/>
            </p:custDataLst>
          </p:nvPr>
        </p:nvSpPr>
        <p:spPr>
          <a:xfrm>
            <a:off x="10261064" y="616859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M_70b58703374c438fa5b6d340f07d2abe_Title"/>
          <p:cNvSpPr txBox="1"/>
          <p:nvPr>
            <p:custDataLst>
              <p:tags r:id="rId164"/>
            </p:custDataLst>
          </p:nvPr>
        </p:nvSpPr>
        <p:spPr>
          <a:xfrm>
            <a:off x="5711282" y="4159348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M_70b58703374c438fa5b6d340f07d2abe_Date"/>
          <p:cNvSpPr txBox="1"/>
          <p:nvPr>
            <p:custDataLst>
              <p:tags r:id="rId165"/>
            </p:custDataLst>
          </p:nvPr>
        </p:nvSpPr>
        <p:spPr>
          <a:xfrm>
            <a:off x="5711282" y="434256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M_70b58703374c438fa5b6d340f07d2abe_Shape"/>
          <p:cNvSpPr/>
          <p:nvPr>
            <p:custDataLst>
              <p:tags r:id="rId166"/>
            </p:custDataLst>
          </p:nvPr>
        </p:nvSpPr>
        <p:spPr>
          <a:xfrm rot="16200000">
            <a:off x="5514432" y="4271319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TLSHAPE_M_cc8c4ec01d994166b538fe8f189896ca_Title"/>
          <p:cNvSpPr txBox="1"/>
          <p:nvPr>
            <p:custDataLst>
              <p:tags r:id="rId167"/>
            </p:custDataLst>
          </p:nvPr>
        </p:nvSpPr>
        <p:spPr>
          <a:xfrm>
            <a:off x="5902944" y="4611891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M_cc8c4ec01d994166b538fe8f189896ca_Date"/>
          <p:cNvSpPr txBox="1"/>
          <p:nvPr>
            <p:custDataLst>
              <p:tags r:id="rId168"/>
            </p:custDataLst>
          </p:nvPr>
        </p:nvSpPr>
        <p:spPr>
          <a:xfrm>
            <a:off x="5902944" y="479511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M_cc8c4ec01d994166b538fe8f189896ca_Shape"/>
          <p:cNvSpPr/>
          <p:nvPr>
            <p:custDataLst>
              <p:tags r:id="rId169"/>
            </p:custDataLst>
          </p:nvPr>
        </p:nvSpPr>
        <p:spPr>
          <a:xfrm rot="16200000">
            <a:off x="5706094" y="4723863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TLSHAPE_M_73daeb72978c4ae1b20753c45649e358_Title"/>
          <p:cNvSpPr txBox="1"/>
          <p:nvPr>
            <p:custDataLst>
              <p:tags r:id="rId170"/>
            </p:custDataLst>
          </p:nvPr>
        </p:nvSpPr>
        <p:spPr>
          <a:xfrm>
            <a:off x="6631260" y="5064434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M_73daeb72978c4ae1b20753c45649e358_Date"/>
          <p:cNvSpPr txBox="1"/>
          <p:nvPr>
            <p:custDataLst>
              <p:tags r:id="rId171"/>
            </p:custDataLst>
          </p:nvPr>
        </p:nvSpPr>
        <p:spPr>
          <a:xfrm>
            <a:off x="6631260" y="524765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M_73daeb72978c4ae1b20753c45649e358_Shape"/>
          <p:cNvSpPr/>
          <p:nvPr>
            <p:custDataLst>
              <p:tags r:id="rId172"/>
            </p:custDataLst>
          </p:nvPr>
        </p:nvSpPr>
        <p:spPr>
          <a:xfrm rot="16200000">
            <a:off x="6434409" y="5176406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M_528748c3bf864b4ca2323550c4f1d8a4_Title"/>
          <p:cNvSpPr txBox="1"/>
          <p:nvPr>
            <p:custDataLst>
              <p:tags r:id="rId173"/>
            </p:custDataLst>
          </p:nvPr>
        </p:nvSpPr>
        <p:spPr>
          <a:xfrm>
            <a:off x="6899586" y="5516978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5" name="OTLSHAPE_M_528748c3bf864b4ca2323550c4f1d8a4_Date"/>
          <p:cNvSpPr txBox="1"/>
          <p:nvPr>
            <p:custDataLst>
              <p:tags r:id="rId174"/>
            </p:custDataLst>
          </p:nvPr>
        </p:nvSpPr>
        <p:spPr>
          <a:xfrm>
            <a:off x="6899586" y="570019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M_528748c3bf864b4ca2323550c4f1d8a4_Shape"/>
          <p:cNvSpPr/>
          <p:nvPr>
            <p:custDataLst>
              <p:tags r:id="rId175"/>
            </p:custDataLst>
          </p:nvPr>
        </p:nvSpPr>
        <p:spPr>
          <a:xfrm rot="16200000">
            <a:off x="6702736" y="5628949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>
            <a:off x="9039924" y="126827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sp>
        <p:nvSpPr>
          <p:cNvPr id="178" name="Rounded Rectangle 177"/>
          <p:cNvSpPr/>
          <p:nvPr/>
        </p:nvSpPr>
        <p:spPr>
          <a:xfrm>
            <a:off x="9024844" y="3547363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042908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042908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1722784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1722784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1456084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1533596"/>
            <a:ext cx="0" cy="118059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1189383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LeftVerticalConnector2"/>
          <p:cNvCxnSpPr/>
          <p:nvPr>
            <p:custDataLst>
              <p:tags r:id="rId8"/>
            </p:custDataLst>
          </p:nvPr>
        </p:nvCxnSpPr>
        <p:spPr>
          <a:xfrm>
            <a:off x="7705960" y="1557684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18938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092641" y="922684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6900980" y="922684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7f025863b5434f9ca6f083d56cac4820_RightVerticalConnector4"/>
          <p:cNvCxnSpPr/>
          <p:nvPr>
            <p:custDataLst>
              <p:tags r:id="rId12"/>
            </p:custDataLst>
          </p:nvPr>
        </p:nvCxnSpPr>
        <p:spPr>
          <a:xfrm>
            <a:off x="7782624" y="1557684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7f025863b5434f9ca6f083d56cac4820_RightVerticalConnector3"/>
          <p:cNvCxnSpPr/>
          <p:nvPr>
            <p:custDataLst>
              <p:tags r:id="rId13"/>
            </p:custDataLst>
          </p:nvPr>
        </p:nvCxnSpPr>
        <p:spPr>
          <a:xfrm>
            <a:off x="7782624" y="1290984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7f025863b5434f9ca6f083d56cac4820_RightVerticalConnector2"/>
          <p:cNvCxnSpPr/>
          <p:nvPr>
            <p:custDataLst>
              <p:tags r:id="rId14"/>
            </p:custDataLst>
          </p:nvPr>
        </p:nvCxnSpPr>
        <p:spPr>
          <a:xfrm>
            <a:off x="7782624" y="1000196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f025863b5434f9ca6f083d56cac4820_RightVerticalConnector1"/>
          <p:cNvCxnSpPr/>
          <p:nvPr>
            <p:custDataLst>
              <p:tags r:id="rId15"/>
            </p:custDataLst>
          </p:nvPr>
        </p:nvCxnSpPr>
        <p:spPr>
          <a:xfrm>
            <a:off x="7782624" y="655983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7f025863b5434f9ca6f083d56cac4820_LeftVerticalConnector1"/>
          <p:cNvCxnSpPr/>
          <p:nvPr>
            <p:custDataLst>
              <p:tags r:id="rId16"/>
            </p:custDataLst>
          </p:nvPr>
        </p:nvCxnSpPr>
        <p:spPr>
          <a:xfrm>
            <a:off x="6096000" y="655984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c43ef4a38ab46e5bbc576f52f3f63fc_RightVerticalConnector2"/>
          <p:cNvCxnSpPr/>
          <p:nvPr>
            <p:custDataLst>
              <p:tags r:id="rId17"/>
            </p:custDataLst>
          </p:nvPr>
        </p:nvCxnSpPr>
        <p:spPr>
          <a:xfrm>
            <a:off x="6287662" y="757584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c43ef4a38ab46e5bbc576f52f3f63fc_RightVerticalConnector1"/>
          <p:cNvCxnSpPr/>
          <p:nvPr>
            <p:custDataLst>
              <p:tags r:id="rId18"/>
            </p:custDataLst>
          </p:nvPr>
        </p:nvCxnSpPr>
        <p:spPr>
          <a:xfrm>
            <a:off x="6287662" y="38928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0c43ef4a38ab46e5bbc576f52f3f63fc_LeftVerticalConnector1"/>
          <p:cNvCxnSpPr/>
          <p:nvPr>
            <p:custDataLst>
              <p:tags r:id="rId19"/>
            </p:custDataLst>
          </p:nvPr>
        </p:nvCxnSpPr>
        <p:spPr>
          <a:xfrm>
            <a:off x="5022694" y="389284"/>
            <a:ext cx="0" cy="23249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5a184d61f5e2438db63ae5802af9b305_RightVerticalConnector1"/>
          <p:cNvCxnSpPr/>
          <p:nvPr>
            <p:custDataLst>
              <p:tags r:id="rId20"/>
            </p:custDataLst>
          </p:nvPr>
        </p:nvCxnSpPr>
        <p:spPr>
          <a:xfrm>
            <a:off x="4946029" y="122584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5a184d61f5e2438db63ae5802af9b305_LeftVerticalConnector3"/>
          <p:cNvCxnSpPr/>
          <p:nvPr>
            <p:custDataLst>
              <p:tags r:id="rId21"/>
            </p:custDataLst>
          </p:nvPr>
        </p:nvCxnSpPr>
        <p:spPr>
          <a:xfrm>
            <a:off x="1342786" y="1541343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5a184d61f5e2438db63ae5802af9b305_LeftVerticalConnector2"/>
          <p:cNvCxnSpPr/>
          <p:nvPr>
            <p:custDataLst>
              <p:tags r:id="rId22"/>
            </p:custDataLst>
          </p:nvPr>
        </p:nvCxnSpPr>
        <p:spPr>
          <a:xfrm>
            <a:off x="1342786" y="1007943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5a184d61f5e2438db63ae5802af9b305_LeftVerticalConnector1"/>
          <p:cNvCxnSpPr/>
          <p:nvPr>
            <p:custDataLst>
              <p:tags r:id="rId23"/>
            </p:custDataLst>
          </p:nvPr>
        </p:nvCxnSpPr>
        <p:spPr>
          <a:xfrm>
            <a:off x="1342786" y="12258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254000" y="276515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474534" y="276515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271418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844465" y="2714188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B_00000000000000000000000000000000_TodayMarkerShape"/>
          <p:cNvSpPr/>
          <p:nvPr>
            <p:custDataLst>
              <p:tags r:id="rId28"/>
            </p:custDataLst>
          </p:nvPr>
        </p:nvSpPr>
        <p:spPr>
          <a:xfrm flipV="1">
            <a:off x="4296389" y="258718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B_00000000000000000000000000000000_TodayMarkerText"/>
          <p:cNvSpPr txBox="1"/>
          <p:nvPr>
            <p:custDataLst>
              <p:tags r:id="rId29"/>
            </p:custDataLst>
          </p:nvPr>
        </p:nvSpPr>
        <p:spPr>
          <a:xfrm>
            <a:off x="4170690" y="240113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07965" y="2811660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032768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096269" y="281166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182740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246240" y="281166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371043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434544" y="281166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5559347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5622847" y="281166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6670985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6734486" y="2811660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7859288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7922789" y="2811660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009260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072760" y="2811660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OTLSHAPE_TB_00000000000000000000000000000000_Separator8"/>
          <p:cNvCxnSpPr/>
          <p:nvPr>
            <p:custDataLst>
              <p:tags r:id="rId45"/>
            </p:custDataLst>
          </p:nvPr>
        </p:nvCxnSpPr>
        <p:spPr>
          <a:xfrm>
            <a:off x="10197564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TimescaleInterval9"/>
          <p:cNvSpPr txBox="1"/>
          <p:nvPr>
            <p:custDataLst>
              <p:tags r:id="rId46"/>
            </p:custDataLst>
          </p:nvPr>
        </p:nvSpPr>
        <p:spPr>
          <a:xfrm>
            <a:off x="10261064" y="2811660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5a184d61f5e2438db63ae5802af9b305_Shape"/>
          <p:cNvSpPr/>
          <p:nvPr>
            <p:custDataLst>
              <p:tags r:id="rId47"/>
            </p:custDataLst>
          </p:nvPr>
        </p:nvSpPr>
        <p:spPr>
          <a:xfrm>
            <a:off x="1342786" y="20984"/>
            <a:ext cx="36068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T_5a184d61f5e2438db63ae5802af9b305_JoinedDate"/>
          <p:cNvSpPr txBox="1"/>
          <p:nvPr>
            <p:custDataLst>
              <p:tags r:id="rId48"/>
            </p:custDataLst>
          </p:nvPr>
        </p:nvSpPr>
        <p:spPr>
          <a:xfrm>
            <a:off x="4996829" y="4507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5a184d61f5e2438db63ae5802af9b305_Title"/>
          <p:cNvSpPr txBox="1"/>
          <p:nvPr>
            <p:custDataLst>
              <p:tags r:id="rId49"/>
            </p:custDataLst>
          </p:nvPr>
        </p:nvSpPr>
        <p:spPr>
          <a:xfrm>
            <a:off x="127000" y="37324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0c43ef4a38ab46e5bbc576f52f3f63fc_Shape"/>
          <p:cNvSpPr/>
          <p:nvPr>
            <p:custDataLst>
              <p:tags r:id="rId50"/>
            </p:custDataLst>
          </p:nvPr>
        </p:nvSpPr>
        <p:spPr>
          <a:xfrm>
            <a:off x="5022694" y="287684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T_0c43ef4a38ab46e5bbc576f52f3f63fc_JoinedDate"/>
          <p:cNvSpPr txBox="1"/>
          <p:nvPr>
            <p:custDataLst>
              <p:tags r:id="rId51"/>
            </p:custDataLst>
          </p:nvPr>
        </p:nvSpPr>
        <p:spPr>
          <a:xfrm>
            <a:off x="6338462" y="3117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0c43ef4a38ab46e5bbc576f52f3f63fc_Title"/>
          <p:cNvSpPr txBox="1"/>
          <p:nvPr>
            <p:custDataLst>
              <p:tags r:id="rId52"/>
            </p:custDataLst>
          </p:nvPr>
        </p:nvSpPr>
        <p:spPr>
          <a:xfrm>
            <a:off x="127000" y="304024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7f025863b5434f9ca6f083d56cac4820_Shape"/>
          <p:cNvSpPr/>
          <p:nvPr>
            <p:custDataLst>
              <p:tags r:id="rId53"/>
            </p:custDataLst>
          </p:nvPr>
        </p:nvSpPr>
        <p:spPr>
          <a:xfrm>
            <a:off x="6096000" y="554384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7f025863b5434f9ca6f083d56cac4820_JoinedDate"/>
          <p:cNvSpPr txBox="1"/>
          <p:nvPr>
            <p:custDataLst>
              <p:tags r:id="rId54"/>
            </p:custDataLst>
          </p:nvPr>
        </p:nvSpPr>
        <p:spPr>
          <a:xfrm>
            <a:off x="7833424" y="5784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7f025863b5434f9ca6f083d56cac4820_Title"/>
          <p:cNvSpPr txBox="1"/>
          <p:nvPr>
            <p:custDataLst>
              <p:tags r:id="rId55"/>
            </p:custDataLst>
          </p:nvPr>
        </p:nvSpPr>
        <p:spPr>
          <a:xfrm>
            <a:off x="127000" y="570724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87ee498b9b024e72a9fd4bf0b93a907e_Shape"/>
          <p:cNvSpPr/>
          <p:nvPr>
            <p:custDataLst>
              <p:tags r:id="rId56"/>
            </p:custDataLst>
          </p:nvPr>
        </p:nvSpPr>
        <p:spPr>
          <a:xfrm>
            <a:off x="6900980" y="821084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T_87ee498b9b024e72a9fd4bf0b93a907e_JoinedDate"/>
          <p:cNvSpPr txBox="1"/>
          <p:nvPr>
            <p:custDataLst>
              <p:tags r:id="rId57"/>
            </p:custDataLst>
          </p:nvPr>
        </p:nvSpPr>
        <p:spPr>
          <a:xfrm>
            <a:off x="7143441" y="8451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87ee498b9b024e72a9fd4bf0b93a907e_Title"/>
          <p:cNvSpPr txBox="1"/>
          <p:nvPr>
            <p:custDataLst>
              <p:tags r:id="rId58"/>
            </p:custDataLst>
          </p:nvPr>
        </p:nvSpPr>
        <p:spPr>
          <a:xfrm>
            <a:off x="127000" y="837424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ee060ea3aee74a79ace51142b7ddd435_Shape"/>
          <p:cNvSpPr/>
          <p:nvPr>
            <p:custDataLst>
              <p:tags r:id="rId59"/>
            </p:custDataLst>
          </p:nvPr>
        </p:nvSpPr>
        <p:spPr>
          <a:xfrm>
            <a:off x="7705960" y="1087784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TLSHAPE_T_ee060ea3aee74a79ace51142b7ddd435_JoinedDate"/>
          <p:cNvSpPr txBox="1"/>
          <p:nvPr>
            <p:custDataLst>
              <p:tags r:id="rId60"/>
            </p:custDataLst>
          </p:nvPr>
        </p:nvSpPr>
        <p:spPr>
          <a:xfrm>
            <a:off x="8753401" y="11118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ee060ea3aee74a79ace51142b7ddd435_Title"/>
          <p:cNvSpPr txBox="1"/>
          <p:nvPr>
            <p:custDataLst>
              <p:tags r:id="rId61"/>
            </p:custDataLst>
          </p:nvPr>
        </p:nvSpPr>
        <p:spPr>
          <a:xfrm>
            <a:off x="127000" y="1104124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3d5524b220ea4232b2aca4dceb1fd24f_Shape"/>
          <p:cNvSpPr/>
          <p:nvPr>
            <p:custDataLst>
              <p:tags r:id="rId62"/>
            </p:custDataLst>
          </p:nvPr>
        </p:nvSpPr>
        <p:spPr>
          <a:xfrm>
            <a:off x="7705960" y="1354484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TLSHAPE_T_3d5524b220ea4232b2aca4dceb1fd24f_JoinedDate"/>
          <p:cNvSpPr txBox="1"/>
          <p:nvPr>
            <p:custDataLst>
              <p:tags r:id="rId63"/>
            </p:custDataLst>
          </p:nvPr>
        </p:nvSpPr>
        <p:spPr>
          <a:xfrm>
            <a:off x="7948422" y="13785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3d5524b220ea4232b2aca4dceb1fd24f_Title"/>
          <p:cNvSpPr txBox="1"/>
          <p:nvPr>
            <p:custDataLst>
              <p:tags r:id="rId64"/>
            </p:custDataLst>
          </p:nvPr>
        </p:nvSpPr>
        <p:spPr>
          <a:xfrm>
            <a:off x="127000" y="1370824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7d4f3c9672254c81a5be5f6684cbd828_Shape"/>
          <p:cNvSpPr/>
          <p:nvPr>
            <p:custDataLst>
              <p:tags r:id="rId65"/>
            </p:custDataLst>
          </p:nvPr>
        </p:nvSpPr>
        <p:spPr>
          <a:xfrm>
            <a:off x="8779266" y="1621184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_7d4f3c9672254c81a5be5f6684cbd828_JoinedDate"/>
          <p:cNvSpPr txBox="1"/>
          <p:nvPr>
            <p:custDataLst>
              <p:tags r:id="rId66"/>
            </p:custDataLst>
          </p:nvPr>
        </p:nvSpPr>
        <p:spPr>
          <a:xfrm>
            <a:off x="9290055" y="16452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7d4f3c9672254c81a5be5f6684cbd828_Title"/>
          <p:cNvSpPr txBox="1"/>
          <p:nvPr>
            <p:custDataLst>
              <p:tags r:id="rId67"/>
            </p:custDataLst>
          </p:nvPr>
        </p:nvSpPr>
        <p:spPr>
          <a:xfrm>
            <a:off x="127000" y="1637524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73a753fc3eb04cce8a74f5f2ee475fdf_Shape"/>
          <p:cNvSpPr/>
          <p:nvPr>
            <p:custDataLst>
              <p:tags r:id="rId68"/>
            </p:custDataLst>
          </p:nvPr>
        </p:nvSpPr>
        <p:spPr>
          <a:xfrm>
            <a:off x="9354252" y="1941308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T_73a753fc3eb04cce8a74f5f2ee475fdf_JoinedDate"/>
          <p:cNvSpPr txBox="1"/>
          <p:nvPr>
            <p:custDataLst>
              <p:tags r:id="rId69"/>
            </p:custDataLst>
          </p:nvPr>
        </p:nvSpPr>
        <p:spPr>
          <a:xfrm>
            <a:off x="11398335" y="188788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73a753fc3eb04cce8a74f5f2ee475fdf_Title"/>
          <p:cNvSpPr txBox="1"/>
          <p:nvPr>
            <p:custDataLst>
              <p:tags r:id="rId70"/>
            </p:custDataLst>
          </p:nvPr>
        </p:nvSpPr>
        <p:spPr>
          <a:xfrm>
            <a:off x="127000" y="195764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9039924" y="126827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cxnSp>
        <p:nvCxnSpPr>
          <p:cNvPr id="179" name="OTLSHAPE_T_73a753fc3eb04cce8a74f5f2ee475fdf_RightVerticalConnector1"/>
          <p:cNvCxnSpPr/>
          <p:nvPr>
            <p:custDataLst>
              <p:tags r:id="rId71"/>
            </p:custDataLst>
          </p:nvPr>
        </p:nvCxnSpPr>
        <p:spPr>
          <a:xfrm>
            <a:off x="11347535" y="5367359"/>
            <a:ext cx="617" cy="94471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73a753fc3eb04cce8a74f5f2ee475fdf_LeftVerticalConnector1"/>
          <p:cNvCxnSpPr/>
          <p:nvPr>
            <p:custDataLst>
              <p:tags r:id="rId72"/>
            </p:custDataLst>
          </p:nvPr>
        </p:nvCxnSpPr>
        <p:spPr>
          <a:xfrm>
            <a:off x="9354252" y="5367359"/>
            <a:ext cx="0" cy="9826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7d4f3c9672254c81a5be5f6684cbd828_RightVerticalConnector1"/>
          <p:cNvCxnSpPr/>
          <p:nvPr>
            <p:custDataLst>
              <p:tags r:id="rId73"/>
            </p:custDataLst>
          </p:nvPr>
        </p:nvCxnSpPr>
        <p:spPr>
          <a:xfrm>
            <a:off x="9239255" y="5047234"/>
            <a:ext cx="9911" cy="126483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7d4f3c9672254c81a5be5f6684cbd828_LeftVerticalConnector1"/>
          <p:cNvCxnSpPr/>
          <p:nvPr>
            <p:custDataLst>
              <p:tags r:id="rId74"/>
            </p:custDataLst>
          </p:nvPr>
        </p:nvCxnSpPr>
        <p:spPr>
          <a:xfrm>
            <a:off x="8779266" y="5047234"/>
            <a:ext cx="0" cy="12138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3d5524b220ea4232b2aca4dceb1fd24f_RightVerticalConnector1"/>
          <p:cNvCxnSpPr/>
          <p:nvPr>
            <p:custDataLst>
              <p:tags r:id="rId75"/>
            </p:custDataLst>
          </p:nvPr>
        </p:nvCxnSpPr>
        <p:spPr>
          <a:xfrm>
            <a:off x="7897622" y="4780534"/>
            <a:ext cx="0" cy="14805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ee060ea3aee74a79ace51142b7ddd435_RightVerticalConnector2"/>
          <p:cNvCxnSpPr/>
          <p:nvPr>
            <p:custDataLst>
              <p:tags r:id="rId76"/>
            </p:custDataLst>
          </p:nvPr>
        </p:nvCxnSpPr>
        <p:spPr>
          <a:xfrm>
            <a:off x="8702601" y="4858046"/>
            <a:ext cx="6659" cy="140305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ee060ea3aee74a79ace51142b7ddd435_RightVerticalConnector1"/>
          <p:cNvCxnSpPr/>
          <p:nvPr>
            <p:custDataLst>
              <p:tags r:id="rId77"/>
            </p:custDataLst>
          </p:nvPr>
        </p:nvCxnSpPr>
        <p:spPr>
          <a:xfrm>
            <a:off x="8702601" y="4513834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e060ea3aee74a79ace51142b7ddd435_LeftVerticalConnector1"/>
          <p:cNvCxnSpPr/>
          <p:nvPr>
            <p:custDataLst>
              <p:tags r:id="rId78"/>
            </p:custDataLst>
          </p:nvPr>
        </p:nvCxnSpPr>
        <p:spPr>
          <a:xfrm>
            <a:off x="7705960" y="4513834"/>
            <a:ext cx="0" cy="17472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87ee498b9b024e72a9fd4bf0b93a907e_RightVerticalConnector1"/>
          <p:cNvCxnSpPr/>
          <p:nvPr>
            <p:custDataLst>
              <p:tags r:id="rId79"/>
            </p:custDataLst>
          </p:nvPr>
        </p:nvCxnSpPr>
        <p:spPr>
          <a:xfrm>
            <a:off x="7092641" y="4247134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87ee498b9b024e72a9fd4bf0b93a907e_LeftVerticalConnector1"/>
          <p:cNvCxnSpPr/>
          <p:nvPr>
            <p:custDataLst>
              <p:tags r:id="rId80"/>
            </p:custDataLst>
          </p:nvPr>
        </p:nvCxnSpPr>
        <p:spPr>
          <a:xfrm>
            <a:off x="6900980" y="4247134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OTLSHAPE_T_7f025863b5434f9ca6f083d56cac4820_RightVerticalConnector4"/>
          <p:cNvCxnSpPr/>
          <p:nvPr>
            <p:custDataLst>
              <p:tags r:id="rId81"/>
            </p:custDataLst>
          </p:nvPr>
        </p:nvCxnSpPr>
        <p:spPr>
          <a:xfrm>
            <a:off x="7782624" y="4882134"/>
            <a:ext cx="0" cy="13789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7f025863b5434f9ca6f083d56cac4820_RightVerticalConnector3"/>
          <p:cNvCxnSpPr/>
          <p:nvPr>
            <p:custDataLst>
              <p:tags r:id="rId82"/>
            </p:custDataLst>
          </p:nvPr>
        </p:nvCxnSpPr>
        <p:spPr>
          <a:xfrm>
            <a:off x="7782624" y="4615434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7f025863b5434f9ca6f083d56cac4820_RightVerticalConnector2"/>
          <p:cNvCxnSpPr/>
          <p:nvPr>
            <p:custDataLst>
              <p:tags r:id="rId83"/>
            </p:custDataLst>
          </p:nvPr>
        </p:nvCxnSpPr>
        <p:spPr>
          <a:xfrm>
            <a:off x="7782624" y="4324646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7f025863b5434f9ca6f083d56cac4820_RightVerticalConnector1"/>
          <p:cNvCxnSpPr/>
          <p:nvPr>
            <p:custDataLst>
              <p:tags r:id="rId84"/>
            </p:custDataLst>
          </p:nvPr>
        </p:nvCxnSpPr>
        <p:spPr>
          <a:xfrm>
            <a:off x="7782624" y="3980434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7f025863b5434f9ca6f083d56cac4820_LeftVerticalConnector1"/>
          <p:cNvCxnSpPr/>
          <p:nvPr>
            <p:custDataLst>
              <p:tags r:id="rId85"/>
            </p:custDataLst>
          </p:nvPr>
        </p:nvCxnSpPr>
        <p:spPr>
          <a:xfrm>
            <a:off x="6096000" y="3980434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0c43ef4a38ab46e5bbc576f52f3f63fc_RightVerticalConnector2"/>
          <p:cNvCxnSpPr/>
          <p:nvPr>
            <p:custDataLst>
              <p:tags r:id="rId86"/>
            </p:custDataLst>
          </p:nvPr>
        </p:nvCxnSpPr>
        <p:spPr>
          <a:xfrm>
            <a:off x="6555989" y="4082034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0c43ef4a38ab46e5bbc576f52f3f63fc_RightVerticalConnector1"/>
          <p:cNvCxnSpPr/>
          <p:nvPr>
            <p:custDataLst>
              <p:tags r:id="rId87"/>
            </p:custDataLst>
          </p:nvPr>
        </p:nvCxnSpPr>
        <p:spPr>
          <a:xfrm>
            <a:off x="6555989" y="371373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0c43ef4a38ab46e5bbc576f52f3f63fc_LeftVerticalConnector1"/>
          <p:cNvCxnSpPr/>
          <p:nvPr>
            <p:custDataLst>
              <p:tags r:id="rId88"/>
            </p:custDataLst>
          </p:nvPr>
        </p:nvCxnSpPr>
        <p:spPr>
          <a:xfrm>
            <a:off x="5444350" y="3713734"/>
            <a:ext cx="0" cy="259833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5a184d61f5e2438db63ae5802af9b305_RightVerticalConnector2"/>
          <p:cNvCxnSpPr/>
          <p:nvPr>
            <p:custDataLst>
              <p:tags r:id="rId89"/>
            </p:custDataLst>
          </p:nvPr>
        </p:nvCxnSpPr>
        <p:spPr>
          <a:xfrm flipH="1">
            <a:off x="5622847" y="3815334"/>
            <a:ext cx="13165" cy="24457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OTLSHAPE_T_5a184d61f5e2438db63ae5802af9b305_RightVerticalConnector1"/>
          <p:cNvCxnSpPr/>
          <p:nvPr>
            <p:custDataLst>
              <p:tags r:id="rId90"/>
            </p:custDataLst>
          </p:nvPr>
        </p:nvCxnSpPr>
        <p:spPr>
          <a:xfrm>
            <a:off x="5636012" y="344703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OTLSHAPE_T_5a184d61f5e2438db63ae5802af9b305_LeftVerticalConnector3"/>
          <p:cNvCxnSpPr/>
          <p:nvPr>
            <p:custDataLst>
              <p:tags r:id="rId91"/>
            </p:custDataLst>
          </p:nvPr>
        </p:nvCxnSpPr>
        <p:spPr>
          <a:xfrm>
            <a:off x="1342786" y="4865793"/>
            <a:ext cx="0" cy="14715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OTLSHAPE_T_5a184d61f5e2438db63ae5802af9b305_LeftVerticalConnector2"/>
          <p:cNvCxnSpPr/>
          <p:nvPr>
            <p:custDataLst>
              <p:tags r:id="rId92"/>
            </p:custDataLst>
          </p:nvPr>
        </p:nvCxnSpPr>
        <p:spPr>
          <a:xfrm>
            <a:off x="1342786" y="4332394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5a184d61f5e2438db63ae5802af9b305_LeftVerticalConnector1"/>
          <p:cNvCxnSpPr/>
          <p:nvPr>
            <p:custDataLst>
              <p:tags r:id="rId93"/>
            </p:custDataLst>
          </p:nvPr>
        </p:nvCxnSpPr>
        <p:spPr>
          <a:xfrm>
            <a:off x="1342786" y="344703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TLSHAPE_T_5a184d61f5e2438db63ae5802af9b305_Shape"/>
          <p:cNvSpPr/>
          <p:nvPr>
            <p:custDataLst>
              <p:tags r:id="rId94"/>
            </p:custDataLst>
          </p:nvPr>
        </p:nvSpPr>
        <p:spPr>
          <a:xfrm>
            <a:off x="1342786" y="3345434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T_5a184d61f5e2438db63ae5802af9b305_JoinedDate"/>
          <p:cNvSpPr txBox="1"/>
          <p:nvPr>
            <p:custDataLst>
              <p:tags r:id="rId95"/>
            </p:custDataLst>
          </p:nvPr>
        </p:nvSpPr>
        <p:spPr>
          <a:xfrm>
            <a:off x="5686812" y="33695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T_5a184d61f5e2438db63ae5802af9b305_Title"/>
          <p:cNvSpPr txBox="1"/>
          <p:nvPr>
            <p:custDataLst>
              <p:tags r:id="rId96"/>
            </p:custDataLst>
          </p:nvPr>
        </p:nvSpPr>
        <p:spPr>
          <a:xfrm>
            <a:off x="127000" y="3361775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OTLSHAPE_T_0c43ef4a38ab46e5bbc576f52f3f63fc_Shape"/>
          <p:cNvSpPr/>
          <p:nvPr>
            <p:custDataLst>
              <p:tags r:id="rId97"/>
            </p:custDataLst>
          </p:nvPr>
        </p:nvSpPr>
        <p:spPr>
          <a:xfrm>
            <a:off x="5444350" y="3612134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T_0c43ef4a38ab46e5bbc576f52f3f63fc_JoinedDate"/>
          <p:cNvSpPr txBox="1"/>
          <p:nvPr>
            <p:custDataLst>
              <p:tags r:id="rId98"/>
            </p:custDataLst>
          </p:nvPr>
        </p:nvSpPr>
        <p:spPr>
          <a:xfrm>
            <a:off x="6606789" y="36362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7" name="OTLSHAPE_T_0c43ef4a38ab46e5bbc576f52f3f63fc_Title"/>
          <p:cNvSpPr txBox="1"/>
          <p:nvPr>
            <p:custDataLst>
              <p:tags r:id="rId99"/>
            </p:custDataLst>
          </p:nvPr>
        </p:nvSpPr>
        <p:spPr>
          <a:xfrm>
            <a:off x="127000" y="3628475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T_7f025863b5434f9ca6f083d56cac4820_Shape"/>
          <p:cNvSpPr/>
          <p:nvPr>
            <p:custDataLst>
              <p:tags r:id="rId100"/>
            </p:custDataLst>
          </p:nvPr>
        </p:nvSpPr>
        <p:spPr>
          <a:xfrm>
            <a:off x="6096000" y="3878834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TLSHAPE_T_7f025863b5434f9ca6f083d56cac4820_JoinedDate"/>
          <p:cNvSpPr txBox="1"/>
          <p:nvPr>
            <p:custDataLst>
              <p:tags r:id="rId101"/>
            </p:custDataLst>
          </p:nvPr>
        </p:nvSpPr>
        <p:spPr>
          <a:xfrm>
            <a:off x="7833424" y="39029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T_7f025863b5434f9ca6f083d56cac4820_Title"/>
          <p:cNvSpPr txBox="1"/>
          <p:nvPr>
            <p:custDataLst>
              <p:tags r:id="rId102"/>
            </p:custDataLst>
          </p:nvPr>
        </p:nvSpPr>
        <p:spPr>
          <a:xfrm>
            <a:off x="127000" y="3895175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T_87ee498b9b024e72a9fd4bf0b93a907e_Shape"/>
          <p:cNvSpPr/>
          <p:nvPr>
            <p:custDataLst>
              <p:tags r:id="rId103"/>
            </p:custDataLst>
          </p:nvPr>
        </p:nvSpPr>
        <p:spPr>
          <a:xfrm>
            <a:off x="6900980" y="4145534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TLSHAPE_T_87ee498b9b024e72a9fd4bf0b93a907e_JoinedDate"/>
          <p:cNvSpPr txBox="1"/>
          <p:nvPr>
            <p:custDataLst>
              <p:tags r:id="rId104"/>
            </p:custDataLst>
          </p:nvPr>
        </p:nvSpPr>
        <p:spPr>
          <a:xfrm>
            <a:off x="7143441" y="41696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T_87ee498b9b024e72a9fd4bf0b93a907e_Title"/>
          <p:cNvSpPr txBox="1"/>
          <p:nvPr>
            <p:custDataLst>
              <p:tags r:id="rId105"/>
            </p:custDataLst>
          </p:nvPr>
        </p:nvSpPr>
        <p:spPr>
          <a:xfrm>
            <a:off x="127000" y="416187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4" name="OTLSHAPE_T_ee060ea3aee74a79ace51142b7ddd435_Shape"/>
          <p:cNvSpPr/>
          <p:nvPr>
            <p:custDataLst>
              <p:tags r:id="rId106"/>
            </p:custDataLst>
          </p:nvPr>
        </p:nvSpPr>
        <p:spPr>
          <a:xfrm>
            <a:off x="7705960" y="4412234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T_ee060ea3aee74a79ace51142b7ddd435_JoinedDate"/>
          <p:cNvSpPr txBox="1"/>
          <p:nvPr>
            <p:custDataLst>
              <p:tags r:id="rId107"/>
            </p:custDataLst>
          </p:nvPr>
        </p:nvSpPr>
        <p:spPr>
          <a:xfrm>
            <a:off x="8753401" y="44363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T_ee060ea3aee74a79ace51142b7ddd435_Title"/>
          <p:cNvSpPr txBox="1"/>
          <p:nvPr>
            <p:custDataLst>
              <p:tags r:id="rId108"/>
            </p:custDataLst>
          </p:nvPr>
        </p:nvSpPr>
        <p:spPr>
          <a:xfrm>
            <a:off x="127000" y="4428575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T_3d5524b220ea4232b2aca4dceb1fd24f_Shape"/>
          <p:cNvSpPr/>
          <p:nvPr>
            <p:custDataLst>
              <p:tags r:id="rId109"/>
            </p:custDataLst>
          </p:nvPr>
        </p:nvSpPr>
        <p:spPr>
          <a:xfrm>
            <a:off x="7705960" y="4678934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TLSHAPE_T_3d5524b220ea4232b2aca4dceb1fd24f_JoinedDate"/>
          <p:cNvSpPr txBox="1"/>
          <p:nvPr>
            <p:custDataLst>
              <p:tags r:id="rId110"/>
            </p:custDataLst>
          </p:nvPr>
        </p:nvSpPr>
        <p:spPr>
          <a:xfrm>
            <a:off x="7948422" y="47030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T_3d5524b220ea4232b2aca4dceb1fd24f_Title"/>
          <p:cNvSpPr txBox="1"/>
          <p:nvPr>
            <p:custDataLst>
              <p:tags r:id="rId111"/>
            </p:custDataLst>
          </p:nvPr>
        </p:nvSpPr>
        <p:spPr>
          <a:xfrm>
            <a:off x="127000" y="469527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T_7d4f3c9672254c81a5be5f6684cbd828_Shape"/>
          <p:cNvSpPr/>
          <p:nvPr>
            <p:custDataLst>
              <p:tags r:id="rId112"/>
            </p:custDataLst>
          </p:nvPr>
        </p:nvSpPr>
        <p:spPr>
          <a:xfrm>
            <a:off x="8779266" y="4945634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TLSHAPE_T_7d4f3c9672254c81a5be5f6684cbd828_JoinedDate"/>
          <p:cNvSpPr txBox="1"/>
          <p:nvPr>
            <p:custDataLst>
              <p:tags r:id="rId113"/>
            </p:custDataLst>
          </p:nvPr>
        </p:nvSpPr>
        <p:spPr>
          <a:xfrm>
            <a:off x="9290055" y="49697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2" name="OTLSHAPE_T_7d4f3c9672254c81a5be5f6684cbd828_Title"/>
          <p:cNvSpPr txBox="1"/>
          <p:nvPr>
            <p:custDataLst>
              <p:tags r:id="rId114"/>
            </p:custDataLst>
          </p:nvPr>
        </p:nvSpPr>
        <p:spPr>
          <a:xfrm>
            <a:off x="127000" y="4961975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T_73a753fc3eb04cce8a74f5f2ee475fdf_Shape"/>
          <p:cNvSpPr/>
          <p:nvPr>
            <p:custDataLst>
              <p:tags r:id="rId115"/>
            </p:custDataLst>
          </p:nvPr>
        </p:nvSpPr>
        <p:spPr>
          <a:xfrm>
            <a:off x="9354252" y="5265759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TLSHAPE_T_73a753fc3eb04cce8a74f5f2ee475fdf_JoinedDate"/>
          <p:cNvSpPr txBox="1"/>
          <p:nvPr>
            <p:custDataLst>
              <p:tags r:id="rId116"/>
            </p:custDataLst>
          </p:nvPr>
        </p:nvSpPr>
        <p:spPr>
          <a:xfrm>
            <a:off x="11398335" y="521233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T_73a753fc3eb04cce8a74f5f2ee475fdf_Title"/>
          <p:cNvSpPr txBox="1"/>
          <p:nvPr>
            <p:custDataLst>
              <p:tags r:id="rId117"/>
            </p:custDataLst>
          </p:nvPr>
        </p:nvSpPr>
        <p:spPr>
          <a:xfrm>
            <a:off x="127000" y="528209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226" name="OTLSHAPE_T_3d5524b220ea4232b2aca4dceb1fd24f_RightVerticalConnector3"/>
          <p:cNvCxnSpPr/>
          <p:nvPr>
            <p:custDataLst>
              <p:tags r:id="rId118"/>
            </p:custDataLst>
          </p:nvPr>
        </p:nvCxnSpPr>
        <p:spPr>
          <a:xfrm>
            <a:off x="7897622" y="587747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OTLSHAPE_T_3d5524b220ea4232b2aca4dceb1fd24f_RightVerticalConnector2"/>
          <p:cNvCxnSpPr/>
          <p:nvPr>
            <p:custDataLst>
              <p:tags r:id="rId119"/>
            </p:custDataLst>
          </p:nvPr>
        </p:nvCxnSpPr>
        <p:spPr>
          <a:xfrm>
            <a:off x="7897622" y="542493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OTLSHAPE_T_ee060ea3aee74a79ace51142b7ddd435_LeftVerticalConnector3"/>
          <p:cNvCxnSpPr/>
          <p:nvPr>
            <p:custDataLst>
              <p:tags r:id="rId120"/>
            </p:custDataLst>
          </p:nvPr>
        </p:nvCxnSpPr>
        <p:spPr>
          <a:xfrm>
            <a:off x="7705960" y="587747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OTLSHAPE_T_ee060ea3aee74a79ace51142b7ddd435_LeftVerticalConnector2"/>
          <p:cNvCxnSpPr/>
          <p:nvPr>
            <p:custDataLst>
              <p:tags r:id="rId121"/>
            </p:custDataLst>
          </p:nvPr>
        </p:nvCxnSpPr>
        <p:spPr>
          <a:xfrm>
            <a:off x="7705960" y="542493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OTLSHAPE_T_87ee498b9b024e72a9fd4bf0b93a907e_RightVerticalConnector8"/>
          <p:cNvCxnSpPr/>
          <p:nvPr>
            <p:custDataLst>
              <p:tags r:id="rId122"/>
            </p:custDataLst>
          </p:nvPr>
        </p:nvCxnSpPr>
        <p:spPr>
          <a:xfrm>
            <a:off x="7092641" y="6045204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OTLSHAPE_T_87ee498b9b024e72a9fd4bf0b93a907e_RightVerticalConnector6"/>
          <p:cNvCxnSpPr/>
          <p:nvPr>
            <p:custDataLst>
              <p:tags r:id="rId123"/>
            </p:custDataLst>
          </p:nvPr>
        </p:nvCxnSpPr>
        <p:spPr>
          <a:xfrm>
            <a:off x="7092641" y="559266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OTLSHAPE_T_87ee498b9b024e72a9fd4bf0b93a907e_RightVerticalConnector4"/>
          <p:cNvCxnSpPr/>
          <p:nvPr>
            <p:custDataLst>
              <p:tags r:id="rId124"/>
            </p:custDataLst>
          </p:nvPr>
        </p:nvCxnSpPr>
        <p:spPr>
          <a:xfrm>
            <a:off x="7092641" y="4972393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OTLSHAPE_T_87ee498b9b024e72a9fd4bf0b93a907e_RightVerticalConnector3"/>
          <p:cNvCxnSpPr/>
          <p:nvPr>
            <p:custDataLst>
              <p:tags r:id="rId125"/>
            </p:custDataLst>
          </p:nvPr>
        </p:nvCxnSpPr>
        <p:spPr>
          <a:xfrm>
            <a:off x="7092641" y="451984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OTLSHAPE_T_87ee498b9b024e72a9fd4bf0b93a907e_RightVerticalConnector2"/>
          <p:cNvCxnSpPr/>
          <p:nvPr>
            <p:custDataLst>
              <p:tags r:id="rId126"/>
            </p:custDataLst>
          </p:nvPr>
        </p:nvCxnSpPr>
        <p:spPr>
          <a:xfrm>
            <a:off x="7092641" y="406730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OTLSHAPE_T_87ee498b9b024e72a9fd4bf0b93a907e_LeftVerticalConnector9"/>
          <p:cNvCxnSpPr/>
          <p:nvPr>
            <p:custDataLst>
              <p:tags r:id="rId127"/>
            </p:custDataLst>
          </p:nvPr>
        </p:nvCxnSpPr>
        <p:spPr>
          <a:xfrm>
            <a:off x="6900980" y="6045204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OTLSHAPE_T_87ee498b9b024e72a9fd4bf0b93a907e_LeftVerticalConnector7"/>
          <p:cNvCxnSpPr/>
          <p:nvPr>
            <p:custDataLst>
              <p:tags r:id="rId128"/>
            </p:custDataLst>
          </p:nvPr>
        </p:nvCxnSpPr>
        <p:spPr>
          <a:xfrm>
            <a:off x="6900980" y="559266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OTLSHAPE_T_87ee498b9b024e72a9fd4bf0b93a907e_LeftVerticalConnector5"/>
          <p:cNvCxnSpPr/>
          <p:nvPr>
            <p:custDataLst>
              <p:tags r:id="rId129"/>
            </p:custDataLst>
          </p:nvPr>
        </p:nvCxnSpPr>
        <p:spPr>
          <a:xfrm>
            <a:off x="6900980" y="5140117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OTLSHAPE_T_87ee498b9b024e72a9fd4bf0b93a907e_LeftVerticalConnector3"/>
          <p:cNvCxnSpPr/>
          <p:nvPr>
            <p:custDataLst>
              <p:tags r:id="rId130"/>
            </p:custDataLst>
          </p:nvPr>
        </p:nvCxnSpPr>
        <p:spPr>
          <a:xfrm>
            <a:off x="6900980" y="451984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OTLSHAPE_T_87ee498b9b024e72a9fd4bf0b93a907e_LeftVerticalConnector2"/>
          <p:cNvCxnSpPr/>
          <p:nvPr>
            <p:custDataLst>
              <p:tags r:id="rId131"/>
            </p:custDataLst>
          </p:nvPr>
        </p:nvCxnSpPr>
        <p:spPr>
          <a:xfrm>
            <a:off x="6900980" y="406730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OTLSHAPE_T_7f025863b5434f9ca6f083d56cac4820_RightVerticalConnector6"/>
          <p:cNvCxnSpPr/>
          <p:nvPr>
            <p:custDataLst>
              <p:tags r:id="rId132"/>
            </p:custDataLst>
          </p:nvPr>
        </p:nvCxnSpPr>
        <p:spPr>
          <a:xfrm>
            <a:off x="7782624" y="587747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OTLSHAPE_T_7f025863b5434f9ca6f083d56cac4820_RightVerticalConnector5"/>
          <p:cNvCxnSpPr/>
          <p:nvPr>
            <p:custDataLst>
              <p:tags r:id="rId133"/>
            </p:custDataLst>
          </p:nvPr>
        </p:nvCxnSpPr>
        <p:spPr>
          <a:xfrm>
            <a:off x="7782624" y="542493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OTLSHAPE_T_7f025863b5434f9ca6f083d56cac4820_LeftVerticalConnector5"/>
          <p:cNvCxnSpPr/>
          <p:nvPr>
            <p:custDataLst>
              <p:tags r:id="rId134"/>
            </p:custDataLst>
          </p:nvPr>
        </p:nvCxnSpPr>
        <p:spPr>
          <a:xfrm>
            <a:off x="6096000" y="4687574"/>
            <a:ext cx="0" cy="157353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OTLSHAPE_T_7f025863b5434f9ca6f083d56cac4820_LeftVerticalConnector3"/>
          <p:cNvCxnSpPr/>
          <p:nvPr>
            <p:custDataLst>
              <p:tags r:id="rId135"/>
            </p:custDataLst>
          </p:nvPr>
        </p:nvCxnSpPr>
        <p:spPr>
          <a:xfrm>
            <a:off x="6096000" y="423503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OTLSHAPE_T_0c43ef4a38ab46e5bbc576f52f3f63fc_RightVerticalConnector6"/>
          <p:cNvCxnSpPr/>
          <p:nvPr>
            <p:custDataLst>
              <p:tags r:id="rId136"/>
            </p:custDataLst>
          </p:nvPr>
        </p:nvCxnSpPr>
        <p:spPr>
          <a:xfrm>
            <a:off x="6555989" y="5140117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OTLSHAPE_T_0c43ef4a38ab46e5bbc576f52f3f63fc_RightVerticalConnector4"/>
          <p:cNvCxnSpPr/>
          <p:nvPr>
            <p:custDataLst>
              <p:tags r:id="rId137"/>
            </p:custDataLst>
          </p:nvPr>
        </p:nvCxnSpPr>
        <p:spPr>
          <a:xfrm>
            <a:off x="6555989" y="451984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OTLSHAPE_T_0c43ef4a38ab46e5bbc576f52f3f63fc_RightVerticalConnector3"/>
          <p:cNvCxnSpPr/>
          <p:nvPr>
            <p:custDataLst>
              <p:tags r:id="rId138"/>
            </p:custDataLst>
          </p:nvPr>
        </p:nvCxnSpPr>
        <p:spPr>
          <a:xfrm>
            <a:off x="6555989" y="406730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OTLSHAPE_M_528748c3bf864b4ca2323550c4f1d8a4_Connector1"/>
          <p:cNvCxnSpPr/>
          <p:nvPr>
            <p:custDataLst>
              <p:tags r:id="rId139"/>
            </p:custDataLst>
          </p:nvPr>
        </p:nvCxnSpPr>
        <p:spPr>
          <a:xfrm>
            <a:off x="6677336" y="5818932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OTLSHAPE_M_73daeb72978c4ae1b20753c45649e358_Connector1"/>
          <p:cNvCxnSpPr/>
          <p:nvPr>
            <p:custDataLst>
              <p:tags r:id="rId140"/>
            </p:custDataLst>
          </p:nvPr>
        </p:nvCxnSpPr>
        <p:spPr>
          <a:xfrm>
            <a:off x="6409009" y="5366389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OTLSHAPE_M_af8afc78663249cea17ad3de5f84d085_Connector1"/>
          <p:cNvCxnSpPr/>
          <p:nvPr>
            <p:custDataLst>
              <p:tags r:id="rId141"/>
            </p:custDataLst>
          </p:nvPr>
        </p:nvCxnSpPr>
        <p:spPr>
          <a:xfrm>
            <a:off x="6140683" y="4913846"/>
            <a:ext cx="0" cy="1347258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OTLSHAPE_M_cc8c4ec01d994166b538fe8f189896ca_Connector1"/>
          <p:cNvCxnSpPr/>
          <p:nvPr>
            <p:custDataLst>
              <p:tags r:id="rId142"/>
            </p:custDataLst>
          </p:nvPr>
        </p:nvCxnSpPr>
        <p:spPr>
          <a:xfrm>
            <a:off x="5680694" y="4461302"/>
            <a:ext cx="0" cy="179980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OTLSHAPE_M_70b58703374c438fa5b6d340f07d2abe_Connector1"/>
          <p:cNvCxnSpPr/>
          <p:nvPr>
            <p:custDataLst>
              <p:tags r:id="rId143"/>
            </p:custDataLst>
          </p:nvPr>
        </p:nvCxnSpPr>
        <p:spPr>
          <a:xfrm>
            <a:off x="5489032" y="4008759"/>
            <a:ext cx="0" cy="225234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TLSHAPE_TB_00000000000000000000000000000000_LeftEndCaps"/>
          <p:cNvSpPr txBox="1"/>
          <p:nvPr>
            <p:custDataLst>
              <p:tags r:id="rId144"/>
            </p:custDataLst>
          </p:nvPr>
        </p:nvSpPr>
        <p:spPr>
          <a:xfrm>
            <a:off x="254000" y="631207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OTLSHAPE_TB_00000000000000000000000000000000_RightEndCaps"/>
          <p:cNvSpPr txBox="1"/>
          <p:nvPr>
            <p:custDataLst>
              <p:tags r:id="rId145"/>
            </p:custDataLst>
          </p:nvPr>
        </p:nvSpPr>
        <p:spPr>
          <a:xfrm>
            <a:off x="11474534" y="631207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4" name="OTLSHAPE_TB_00000000000000000000000000000000_ScaleContainer"/>
          <p:cNvSpPr/>
          <p:nvPr>
            <p:custDataLst>
              <p:tags r:id="rId146"/>
            </p:custDataLst>
          </p:nvPr>
        </p:nvSpPr>
        <p:spPr>
          <a:xfrm>
            <a:off x="844465" y="6261104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TLSHAPE_TB_00000000000000000000000000000000_ElapsedTime"/>
          <p:cNvSpPr/>
          <p:nvPr>
            <p:custDataLst>
              <p:tags r:id="rId147"/>
            </p:custDataLst>
          </p:nvPr>
        </p:nvSpPr>
        <p:spPr>
          <a:xfrm>
            <a:off x="844465" y="6261104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TLSHAPE_TB_00000000000000000000000000000000_TodayMarkerShape"/>
          <p:cNvSpPr/>
          <p:nvPr>
            <p:custDataLst>
              <p:tags r:id="rId148"/>
            </p:custDataLst>
          </p:nvPr>
        </p:nvSpPr>
        <p:spPr>
          <a:xfrm flipV="1">
            <a:off x="4296458" y="6134104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TLSHAPE_TB_00000000000000000000000000000000_TodayMarkerText"/>
          <p:cNvSpPr txBox="1"/>
          <p:nvPr>
            <p:custDataLst>
              <p:tags r:id="rId149"/>
            </p:custDataLst>
          </p:nvPr>
        </p:nvSpPr>
        <p:spPr>
          <a:xfrm>
            <a:off x="4170758" y="5948049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8" name="OTLSHAPE_TB_00000000000000000000000000000000_TimescaleInterval1"/>
          <p:cNvSpPr txBox="1"/>
          <p:nvPr>
            <p:custDataLst>
              <p:tags r:id="rId150"/>
            </p:custDataLst>
          </p:nvPr>
        </p:nvSpPr>
        <p:spPr>
          <a:xfrm>
            <a:off x="907965" y="6358576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59" name="OTLSHAPE_TB_00000000000000000000000000000000_Separator1"/>
          <p:cNvCxnSpPr/>
          <p:nvPr>
            <p:custDataLst>
              <p:tags r:id="rId151"/>
            </p:custDataLst>
          </p:nvPr>
        </p:nvCxnSpPr>
        <p:spPr>
          <a:xfrm>
            <a:off x="2032768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TLSHAPE_TB_00000000000000000000000000000000_TimescaleInterval2"/>
          <p:cNvSpPr txBox="1"/>
          <p:nvPr>
            <p:custDataLst>
              <p:tags r:id="rId152"/>
            </p:custDataLst>
          </p:nvPr>
        </p:nvSpPr>
        <p:spPr>
          <a:xfrm>
            <a:off x="2096269" y="6358576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61" name="OTLSHAPE_TB_00000000000000000000000000000000_Separator2"/>
          <p:cNvCxnSpPr/>
          <p:nvPr>
            <p:custDataLst>
              <p:tags r:id="rId153"/>
            </p:custDataLst>
          </p:nvPr>
        </p:nvCxnSpPr>
        <p:spPr>
          <a:xfrm>
            <a:off x="3182740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TLSHAPE_TB_00000000000000000000000000000000_TimescaleInterval3"/>
          <p:cNvSpPr txBox="1"/>
          <p:nvPr>
            <p:custDataLst>
              <p:tags r:id="rId154"/>
            </p:custDataLst>
          </p:nvPr>
        </p:nvSpPr>
        <p:spPr>
          <a:xfrm>
            <a:off x="3246240" y="6358576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63" name="OTLSHAPE_TB_00000000000000000000000000000000_Separator3"/>
          <p:cNvCxnSpPr/>
          <p:nvPr>
            <p:custDataLst>
              <p:tags r:id="rId155"/>
            </p:custDataLst>
          </p:nvPr>
        </p:nvCxnSpPr>
        <p:spPr>
          <a:xfrm>
            <a:off x="4371043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TLSHAPE_TB_00000000000000000000000000000000_TimescaleInterval4"/>
          <p:cNvSpPr txBox="1"/>
          <p:nvPr>
            <p:custDataLst>
              <p:tags r:id="rId156"/>
            </p:custDataLst>
          </p:nvPr>
        </p:nvSpPr>
        <p:spPr>
          <a:xfrm>
            <a:off x="4434544" y="6358576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65" name="OTLSHAPE_TB_00000000000000000000000000000000_Separator4"/>
          <p:cNvCxnSpPr/>
          <p:nvPr>
            <p:custDataLst>
              <p:tags r:id="rId157"/>
            </p:custDataLst>
          </p:nvPr>
        </p:nvCxnSpPr>
        <p:spPr>
          <a:xfrm>
            <a:off x="5559347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TLSHAPE_TB_00000000000000000000000000000000_TimescaleInterval5"/>
          <p:cNvSpPr txBox="1"/>
          <p:nvPr>
            <p:custDataLst>
              <p:tags r:id="rId158"/>
            </p:custDataLst>
          </p:nvPr>
        </p:nvSpPr>
        <p:spPr>
          <a:xfrm>
            <a:off x="5622847" y="6358576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67" name="OTLSHAPE_TB_00000000000000000000000000000000_Separator5"/>
          <p:cNvCxnSpPr/>
          <p:nvPr>
            <p:custDataLst>
              <p:tags r:id="rId159"/>
            </p:custDataLst>
          </p:nvPr>
        </p:nvCxnSpPr>
        <p:spPr>
          <a:xfrm>
            <a:off x="6670985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TLSHAPE_TB_00000000000000000000000000000000_TimescaleInterval6"/>
          <p:cNvSpPr txBox="1"/>
          <p:nvPr>
            <p:custDataLst>
              <p:tags r:id="rId160"/>
            </p:custDataLst>
          </p:nvPr>
        </p:nvSpPr>
        <p:spPr>
          <a:xfrm>
            <a:off x="6734486" y="6358576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69" name="OTLSHAPE_TB_00000000000000000000000000000000_Separator6"/>
          <p:cNvCxnSpPr/>
          <p:nvPr>
            <p:custDataLst>
              <p:tags r:id="rId161"/>
            </p:custDataLst>
          </p:nvPr>
        </p:nvCxnSpPr>
        <p:spPr>
          <a:xfrm>
            <a:off x="7859288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TLSHAPE_TB_00000000000000000000000000000000_TimescaleInterval7"/>
          <p:cNvSpPr txBox="1"/>
          <p:nvPr>
            <p:custDataLst>
              <p:tags r:id="rId162"/>
            </p:custDataLst>
          </p:nvPr>
        </p:nvSpPr>
        <p:spPr>
          <a:xfrm>
            <a:off x="7922789" y="6358576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71" name="OTLSHAPE_TB_00000000000000000000000000000000_Separator7"/>
          <p:cNvCxnSpPr/>
          <p:nvPr>
            <p:custDataLst>
              <p:tags r:id="rId163"/>
            </p:custDataLst>
          </p:nvPr>
        </p:nvCxnSpPr>
        <p:spPr>
          <a:xfrm>
            <a:off x="9009260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TLSHAPE_TB_00000000000000000000000000000000_TimescaleInterval8"/>
          <p:cNvSpPr txBox="1"/>
          <p:nvPr>
            <p:custDataLst>
              <p:tags r:id="rId164"/>
            </p:custDataLst>
          </p:nvPr>
        </p:nvSpPr>
        <p:spPr>
          <a:xfrm>
            <a:off x="9072760" y="6358576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73" name="OTLSHAPE_TB_00000000000000000000000000000000_Separator8"/>
          <p:cNvCxnSpPr/>
          <p:nvPr>
            <p:custDataLst>
              <p:tags r:id="rId165"/>
            </p:custDataLst>
          </p:nvPr>
        </p:nvCxnSpPr>
        <p:spPr>
          <a:xfrm>
            <a:off x="10197564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TLSHAPE_TB_00000000000000000000000000000000_TimescaleInterval9"/>
          <p:cNvSpPr txBox="1"/>
          <p:nvPr>
            <p:custDataLst>
              <p:tags r:id="rId166"/>
            </p:custDataLst>
          </p:nvPr>
        </p:nvSpPr>
        <p:spPr>
          <a:xfrm>
            <a:off x="10261064" y="6358576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TLSHAPE_M_70b58703374c438fa5b6d340f07d2abe_Title"/>
          <p:cNvSpPr txBox="1"/>
          <p:nvPr>
            <p:custDataLst>
              <p:tags r:id="rId167"/>
            </p:custDataLst>
          </p:nvPr>
        </p:nvSpPr>
        <p:spPr>
          <a:xfrm>
            <a:off x="5711282" y="3896787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6" name="OTLSHAPE_M_70b58703374c438fa5b6d340f07d2abe_Date"/>
          <p:cNvSpPr txBox="1"/>
          <p:nvPr>
            <p:custDataLst>
              <p:tags r:id="rId168"/>
            </p:custDataLst>
          </p:nvPr>
        </p:nvSpPr>
        <p:spPr>
          <a:xfrm>
            <a:off x="5711282" y="40800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OTLSHAPE_M_70b58703374c438fa5b6d340f07d2abe_Shape"/>
          <p:cNvSpPr/>
          <p:nvPr>
            <p:custDataLst>
              <p:tags r:id="rId169"/>
            </p:custDataLst>
          </p:nvPr>
        </p:nvSpPr>
        <p:spPr>
          <a:xfrm rot="16200000">
            <a:off x="5514432" y="4008759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TLSHAPE_M_cc8c4ec01d994166b538fe8f189896ca_Title"/>
          <p:cNvSpPr txBox="1"/>
          <p:nvPr>
            <p:custDataLst>
              <p:tags r:id="rId170"/>
            </p:custDataLst>
          </p:nvPr>
        </p:nvSpPr>
        <p:spPr>
          <a:xfrm>
            <a:off x="5902944" y="4349331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9" name="OTLSHAPE_M_cc8c4ec01d994166b538fe8f189896ca_Date"/>
          <p:cNvSpPr txBox="1"/>
          <p:nvPr>
            <p:custDataLst>
              <p:tags r:id="rId171"/>
            </p:custDataLst>
          </p:nvPr>
        </p:nvSpPr>
        <p:spPr>
          <a:xfrm>
            <a:off x="5902944" y="453254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0" name="OTLSHAPE_M_cc8c4ec01d994166b538fe8f189896ca_Shape"/>
          <p:cNvSpPr/>
          <p:nvPr>
            <p:custDataLst>
              <p:tags r:id="rId172"/>
            </p:custDataLst>
          </p:nvPr>
        </p:nvSpPr>
        <p:spPr>
          <a:xfrm rot="16200000">
            <a:off x="5706094" y="4461302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TLSHAPE_M_af8afc78663249cea17ad3de5f84d085_Title"/>
          <p:cNvSpPr txBox="1"/>
          <p:nvPr>
            <p:custDataLst>
              <p:tags r:id="rId173"/>
            </p:custDataLst>
          </p:nvPr>
        </p:nvSpPr>
        <p:spPr>
          <a:xfrm>
            <a:off x="6362933" y="4801874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2" name="OTLSHAPE_M_af8afc78663249cea17ad3de5f84d085_Date"/>
          <p:cNvSpPr txBox="1"/>
          <p:nvPr>
            <p:custDataLst>
              <p:tags r:id="rId174"/>
            </p:custDataLst>
          </p:nvPr>
        </p:nvSpPr>
        <p:spPr>
          <a:xfrm>
            <a:off x="6362933" y="498509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3" name="OTLSHAPE_M_af8afc78663249cea17ad3de5f84d085_Shape"/>
          <p:cNvSpPr/>
          <p:nvPr>
            <p:custDataLst>
              <p:tags r:id="rId175"/>
            </p:custDataLst>
          </p:nvPr>
        </p:nvSpPr>
        <p:spPr>
          <a:xfrm rot="16200000">
            <a:off x="6166083" y="4913846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TLSHAPE_M_73daeb72978c4ae1b20753c45649e358_Title"/>
          <p:cNvSpPr txBox="1"/>
          <p:nvPr>
            <p:custDataLst>
              <p:tags r:id="rId176"/>
            </p:custDataLst>
          </p:nvPr>
        </p:nvSpPr>
        <p:spPr>
          <a:xfrm>
            <a:off x="6631260" y="525441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5" name="OTLSHAPE_M_73daeb72978c4ae1b20753c45649e358_Date"/>
          <p:cNvSpPr txBox="1"/>
          <p:nvPr>
            <p:custDataLst>
              <p:tags r:id="rId177"/>
            </p:custDataLst>
          </p:nvPr>
        </p:nvSpPr>
        <p:spPr>
          <a:xfrm>
            <a:off x="6631260" y="543763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6" name="OTLSHAPE_M_73daeb72978c4ae1b20753c45649e358_Shape"/>
          <p:cNvSpPr/>
          <p:nvPr>
            <p:custDataLst>
              <p:tags r:id="rId178"/>
            </p:custDataLst>
          </p:nvPr>
        </p:nvSpPr>
        <p:spPr>
          <a:xfrm rot="16200000">
            <a:off x="6434409" y="5366389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TLSHAPE_M_528748c3bf864b4ca2323550c4f1d8a4_Title"/>
          <p:cNvSpPr txBox="1"/>
          <p:nvPr>
            <p:custDataLst>
              <p:tags r:id="rId179"/>
            </p:custDataLst>
          </p:nvPr>
        </p:nvSpPr>
        <p:spPr>
          <a:xfrm>
            <a:off x="6899586" y="5706961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8" name="OTLSHAPE_M_528748c3bf864b4ca2323550c4f1d8a4_Date"/>
          <p:cNvSpPr txBox="1"/>
          <p:nvPr>
            <p:custDataLst>
              <p:tags r:id="rId180"/>
            </p:custDataLst>
          </p:nvPr>
        </p:nvSpPr>
        <p:spPr>
          <a:xfrm>
            <a:off x="6899586" y="589017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9" name="OTLSHAPE_M_528748c3bf864b4ca2323550c4f1d8a4_Shape"/>
          <p:cNvSpPr/>
          <p:nvPr>
            <p:custDataLst>
              <p:tags r:id="rId181"/>
            </p:custDataLst>
          </p:nvPr>
        </p:nvSpPr>
        <p:spPr>
          <a:xfrm rot="16200000">
            <a:off x="6702736" y="5818932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ounded Rectangle 289"/>
          <p:cNvSpPr/>
          <p:nvPr/>
        </p:nvSpPr>
        <p:spPr>
          <a:xfrm>
            <a:off x="9024844" y="3547363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98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134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Sidhanshu  Bansal</dc:creator>
  <cp:lastModifiedBy>Sidhanshu  Bansal</cp:lastModifiedBy>
  <cp:revision>1</cp:revision>
  <dcterms:created xsi:type="dcterms:W3CDTF">2015-12-31T06:16:55Z</dcterms:created>
  <dcterms:modified xsi:type="dcterms:W3CDTF">2015-12-31T06:17:14Z</dcterms:modified>
</cp:coreProperties>
</file>