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tags/tag1839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ppt/tags/tag1867.xml" ContentType="application/vnd.openxmlformats-officedocument.presentationml.tags+xml"/>
  <Override PartName="/ppt/tags/tag1868.xml" ContentType="application/vnd.openxmlformats-officedocument.presentationml.tags+xml"/>
  <Override PartName="/ppt/tags/tag1869.xml" ContentType="application/vnd.openxmlformats-officedocument.presentationml.tags+xml"/>
  <Override PartName="/ppt/tags/tag1870.xml" ContentType="application/vnd.openxmlformats-officedocument.presentationml.tags+xml"/>
  <Override PartName="/ppt/tags/tag1871.xml" ContentType="application/vnd.openxmlformats-officedocument.presentationml.tags+xml"/>
  <Override PartName="/ppt/tags/tag1872.xml" ContentType="application/vnd.openxmlformats-officedocument.presentationml.tags+xml"/>
  <Override PartName="/ppt/tags/tag1873.xml" ContentType="application/vnd.openxmlformats-officedocument.presentationml.tags+xml"/>
  <Override PartName="/ppt/tags/tag1874.xml" ContentType="application/vnd.openxmlformats-officedocument.presentationml.tags+xml"/>
  <Override PartName="/ppt/tags/tag1875.xml" ContentType="application/vnd.openxmlformats-officedocument.presentationml.tags+xml"/>
  <Override PartName="/ppt/tags/tag1876.xml" ContentType="application/vnd.openxmlformats-officedocument.presentationml.tags+xml"/>
  <Override PartName="/ppt/tags/tag1877.xml" ContentType="application/vnd.openxmlformats-officedocument.presentationml.tags+xml"/>
  <Override PartName="/ppt/tags/tag1878.xml" ContentType="application/vnd.openxmlformats-officedocument.presentationml.tags+xml"/>
  <Override PartName="/ppt/tags/tag1879.xml" ContentType="application/vnd.openxmlformats-officedocument.presentationml.tags+xml"/>
  <Override PartName="/ppt/tags/tag1880.xml" ContentType="application/vnd.openxmlformats-officedocument.presentationml.tags+xml"/>
  <Override PartName="/ppt/tags/tag1881.xml" ContentType="application/vnd.openxmlformats-officedocument.presentationml.tags+xml"/>
  <Override PartName="/ppt/tags/tag1882.xml" ContentType="application/vnd.openxmlformats-officedocument.presentationml.tags+xml"/>
  <Override PartName="/ppt/tags/tag1883.xml" ContentType="application/vnd.openxmlformats-officedocument.presentationml.tags+xml"/>
  <Override PartName="/ppt/tags/tag1884.xml" ContentType="application/vnd.openxmlformats-officedocument.presentationml.tags+xml"/>
  <Override PartName="/ppt/tags/tag1885.xml" ContentType="application/vnd.openxmlformats-officedocument.presentationml.tags+xml"/>
  <Override PartName="/ppt/tags/tag1886.xml" ContentType="application/vnd.openxmlformats-officedocument.presentationml.tags+xml"/>
  <Override PartName="/ppt/tags/tag1887.xml" ContentType="application/vnd.openxmlformats-officedocument.presentationml.tags+xml"/>
  <Override PartName="/ppt/tags/tag1888.xml" ContentType="application/vnd.openxmlformats-officedocument.presentationml.tags+xml"/>
  <Override PartName="/ppt/tags/tag1889.xml" ContentType="application/vnd.openxmlformats-officedocument.presentationml.tags+xml"/>
  <Override PartName="/ppt/tags/tag1890.xml" ContentType="application/vnd.openxmlformats-officedocument.presentationml.tags+xml"/>
  <Override PartName="/ppt/tags/tag1891.xml" ContentType="application/vnd.openxmlformats-officedocument.presentationml.tags+xml"/>
  <Override PartName="/ppt/tags/tag1892.xml" ContentType="application/vnd.openxmlformats-officedocument.presentationml.tags+xml"/>
  <Override PartName="/ppt/tags/tag1893.xml" ContentType="application/vnd.openxmlformats-officedocument.presentationml.tags+xml"/>
  <Override PartName="/ppt/tags/tag1894.xml" ContentType="application/vnd.openxmlformats-officedocument.presentationml.tags+xml"/>
  <Override PartName="/ppt/tags/tag1895.xml" ContentType="application/vnd.openxmlformats-officedocument.presentationml.tags+xml"/>
  <Override PartName="/ppt/tags/tag1896.xml" ContentType="application/vnd.openxmlformats-officedocument.presentationml.tags+xml"/>
  <Override PartName="/ppt/tags/tag1897.xml" ContentType="application/vnd.openxmlformats-officedocument.presentationml.tags+xml"/>
  <Override PartName="/ppt/tags/tag1898.xml" ContentType="application/vnd.openxmlformats-officedocument.presentationml.tags+xml"/>
  <Override PartName="/ppt/tags/tag1899.xml" ContentType="application/vnd.openxmlformats-officedocument.presentationml.tags+xml"/>
  <Override PartName="/ppt/tags/tag1900.xml" ContentType="application/vnd.openxmlformats-officedocument.presentationml.tags+xml"/>
  <Override PartName="/ppt/tags/tag1901.xml" ContentType="application/vnd.openxmlformats-officedocument.presentationml.tags+xml"/>
  <Override PartName="/ppt/tags/tag1902.xml" ContentType="application/vnd.openxmlformats-officedocument.presentationml.tags+xml"/>
  <Override PartName="/ppt/tags/tag1903.xml" ContentType="application/vnd.openxmlformats-officedocument.presentationml.tags+xml"/>
  <Override PartName="/ppt/tags/tag1904.xml" ContentType="application/vnd.openxmlformats-officedocument.presentationml.tags+xml"/>
  <Override PartName="/ppt/tags/tag1905.xml" ContentType="application/vnd.openxmlformats-officedocument.presentationml.tags+xml"/>
  <Override PartName="/ppt/tags/tag1906.xml" ContentType="application/vnd.openxmlformats-officedocument.presentationml.tags+xml"/>
  <Override PartName="/ppt/tags/tag1907.xml" ContentType="application/vnd.openxmlformats-officedocument.presentationml.tags+xml"/>
  <Override PartName="/ppt/tags/tag1908.xml" ContentType="application/vnd.openxmlformats-officedocument.presentationml.tags+xml"/>
  <Override PartName="/ppt/tags/tag1909.xml" ContentType="application/vnd.openxmlformats-officedocument.presentationml.tags+xml"/>
  <Override PartName="/ppt/tags/tag1910.xml" ContentType="application/vnd.openxmlformats-officedocument.presentationml.tags+xml"/>
  <Override PartName="/ppt/tags/tag1911.xml" ContentType="application/vnd.openxmlformats-officedocument.presentationml.tags+xml"/>
  <Override PartName="/ppt/tags/tag1912.xml" ContentType="application/vnd.openxmlformats-officedocument.presentationml.tags+xml"/>
  <Override PartName="/ppt/tags/tag1913.xml" ContentType="application/vnd.openxmlformats-officedocument.presentationml.tags+xml"/>
  <Override PartName="/ppt/tags/tag1914.xml" ContentType="application/vnd.openxmlformats-officedocument.presentationml.tags+xml"/>
  <Override PartName="/ppt/tags/tag1915.xml" ContentType="application/vnd.openxmlformats-officedocument.presentationml.tags+xml"/>
  <Override PartName="/ppt/tags/tag1916.xml" ContentType="application/vnd.openxmlformats-officedocument.presentationml.tags+xml"/>
  <Override PartName="/ppt/tags/tag1917.xml" ContentType="application/vnd.openxmlformats-officedocument.presentationml.tags+xml"/>
  <Override PartName="/ppt/tags/tag1918.xml" ContentType="application/vnd.openxmlformats-officedocument.presentationml.tags+xml"/>
  <Override PartName="/ppt/tags/tag1919.xml" ContentType="application/vnd.openxmlformats-officedocument.presentationml.tags+xml"/>
  <Override PartName="/ppt/tags/tag1920.xml" ContentType="application/vnd.openxmlformats-officedocument.presentationml.tags+xml"/>
  <Override PartName="/ppt/tags/tag1921.xml" ContentType="application/vnd.openxmlformats-officedocument.presentationml.tags+xml"/>
  <Override PartName="/ppt/tags/tag1922.xml" ContentType="application/vnd.openxmlformats-officedocument.presentationml.tags+xml"/>
  <Override PartName="/ppt/tags/tag1923.xml" ContentType="application/vnd.openxmlformats-officedocument.presentationml.tags+xml"/>
  <Override PartName="/ppt/tags/tag1924.xml" ContentType="application/vnd.openxmlformats-officedocument.presentationml.tags+xml"/>
  <Override PartName="/ppt/tags/tag1925.xml" ContentType="application/vnd.openxmlformats-officedocument.presentationml.tags+xml"/>
  <Override PartName="/ppt/tags/tag1926.xml" ContentType="application/vnd.openxmlformats-officedocument.presentationml.tags+xml"/>
  <Override PartName="/ppt/tags/tag1927.xml" ContentType="application/vnd.openxmlformats-officedocument.presentationml.tags+xml"/>
  <Override PartName="/ppt/tags/tag1928.xml" ContentType="application/vnd.openxmlformats-officedocument.presentationml.tags+xml"/>
  <Override PartName="/ppt/tags/tag1929.xml" ContentType="application/vnd.openxmlformats-officedocument.presentationml.tags+xml"/>
  <Override PartName="/ppt/tags/tag1930.xml" ContentType="application/vnd.openxmlformats-officedocument.presentationml.tags+xml"/>
  <Override PartName="/ppt/tags/tag1931.xml" ContentType="application/vnd.openxmlformats-officedocument.presentationml.tags+xml"/>
  <Override PartName="/ppt/tags/tag1932.xml" ContentType="application/vnd.openxmlformats-officedocument.presentationml.tags+xml"/>
  <Override PartName="/ppt/tags/tag1933.xml" ContentType="application/vnd.openxmlformats-officedocument.presentationml.tags+xml"/>
  <Override PartName="/ppt/tags/tag1934.xml" ContentType="application/vnd.openxmlformats-officedocument.presentationml.tags+xml"/>
  <Override PartName="/ppt/tags/tag1935.xml" ContentType="application/vnd.openxmlformats-officedocument.presentationml.tags+xml"/>
  <Override PartName="/ppt/tags/tag1936.xml" ContentType="application/vnd.openxmlformats-officedocument.presentationml.tags+xml"/>
  <Override PartName="/ppt/tags/tag1937.xml" ContentType="application/vnd.openxmlformats-officedocument.presentationml.tags+xml"/>
  <Override PartName="/ppt/tags/tag1938.xml" ContentType="application/vnd.openxmlformats-officedocument.presentationml.tags+xml"/>
  <Override PartName="/ppt/tags/tag1939.xml" ContentType="application/vnd.openxmlformats-officedocument.presentationml.tags+xml"/>
  <Override PartName="/ppt/tags/tag1940.xml" ContentType="application/vnd.openxmlformats-officedocument.presentationml.tags+xml"/>
  <Override PartName="/ppt/tags/tag1941.xml" ContentType="application/vnd.openxmlformats-officedocument.presentationml.tags+xml"/>
  <Override PartName="/ppt/tags/tag1942.xml" ContentType="application/vnd.openxmlformats-officedocument.presentationml.tags+xml"/>
  <Override PartName="/ppt/tags/tag1943.xml" ContentType="application/vnd.openxmlformats-officedocument.presentationml.tags+xml"/>
  <Override PartName="/ppt/tags/tag1944.xml" ContentType="application/vnd.openxmlformats-officedocument.presentationml.tags+xml"/>
  <Override PartName="/ppt/tags/tag1945.xml" ContentType="application/vnd.openxmlformats-officedocument.presentationml.tags+xml"/>
  <Override PartName="/ppt/tags/tag1946.xml" ContentType="application/vnd.openxmlformats-officedocument.presentationml.tags+xml"/>
  <Override PartName="/ppt/tags/tag1947.xml" ContentType="application/vnd.openxmlformats-officedocument.presentationml.tags+xml"/>
  <Override PartName="/ppt/tags/tag1948.xml" ContentType="application/vnd.openxmlformats-officedocument.presentationml.tags+xml"/>
  <Override PartName="/ppt/tags/tag1949.xml" ContentType="application/vnd.openxmlformats-officedocument.presentationml.tags+xml"/>
  <Override PartName="/ppt/tags/tag1950.xml" ContentType="application/vnd.openxmlformats-officedocument.presentationml.tags+xml"/>
  <Override PartName="/ppt/tags/tag1951.xml" ContentType="application/vnd.openxmlformats-officedocument.presentationml.tags+xml"/>
  <Override PartName="/ppt/tags/tag1952.xml" ContentType="application/vnd.openxmlformats-officedocument.presentationml.tags+xml"/>
  <Override PartName="/ppt/tags/tag1953.xml" ContentType="application/vnd.openxmlformats-officedocument.presentationml.tags+xml"/>
  <Override PartName="/ppt/tags/tag1954.xml" ContentType="application/vnd.openxmlformats-officedocument.presentationml.tags+xml"/>
  <Override PartName="/ppt/tags/tag1955.xml" ContentType="application/vnd.openxmlformats-officedocument.presentationml.tags+xml"/>
  <Override PartName="/ppt/tags/tag1956.xml" ContentType="application/vnd.openxmlformats-officedocument.presentationml.tags+xml"/>
  <Override PartName="/ppt/tags/tag1957.xml" ContentType="application/vnd.openxmlformats-officedocument.presentationml.tags+xml"/>
  <Override PartName="/ppt/tags/tag1958.xml" ContentType="application/vnd.openxmlformats-officedocument.presentationml.tags+xml"/>
  <Override PartName="/ppt/tags/tag1959.xml" ContentType="application/vnd.openxmlformats-officedocument.presentationml.tags+xml"/>
  <Override PartName="/ppt/tags/tag1960.xml" ContentType="application/vnd.openxmlformats-officedocument.presentationml.tags+xml"/>
  <Override PartName="/ppt/tags/tag1961.xml" ContentType="application/vnd.openxmlformats-officedocument.presentationml.tags+xml"/>
  <Override PartName="/ppt/tags/tag1962.xml" ContentType="application/vnd.openxmlformats-officedocument.presentationml.tags+xml"/>
  <Override PartName="/ppt/tags/tag1963.xml" ContentType="application/vnd.openxmlformats-officedocument.presentationml.tags+xml"/>
  <Override PartName="/ppt/tags/tag1964.xml" ContentType="application/vnd.openxmlformats-officedocument.presentationml.tags+xml"/>
  <Override PartName="/ppt/tags/tag1965.xml" ContentType="application/vnd.openxmlformats-officedocument.presentationml.tags+xml"/>
  <Override PartName="/ppt/tags/tag1966.xml" ContentType="application/vnd.openxmlformats-officedocument.presentationml.tags+xml"/>
  <Override PartName="/ppt/tags/tag1967.xml" ContentType="application/vnd.openxmlformats-officedocument.presentationml.tags+xml"/>
  <Override PartName="/ppt/tags/tag1968.xml" ContentType="application/vnd.openxmlformats-officedocument.presentationml.tags+xml"/>
  <Override PartName="/ppt/tags/tag1969.xml" ContentType="application/vnd.openxmlformats-officedocument.presentationml.tags+xml"/>
  <Override PartName="/ppt/tags/tag1970.xml" ContentType="application/vnd.openxmlformats-officedocument.presentationml.tags+xml"/>
  <Override PartName="/ppt/tags/tag1971.xml" ContentType="application/vnd.openxmlformats-officedocument.presentationml.tags+xml"/>
  <Override PartName="/ppt/tags/tag1972.xml" ContentType="application/vnd.openxmlformats-officedocument.presentationml.tags+xml"/>
  <Override PartName="/ppt/tags/tag1973.xml" ContentType="application/vnd.openxmlformats-officedocument.presentationml.tags+xml"/>
  <Override PartName="/ppt/tags/tag1974.xml" ContentType="application/vnd.openxmlformats-officedocument.presentationml.tags+xml"/>
  <Override PartName="/ppt/tags/tag1975.xml" ContentType="application/vnd.openxmlformats-officedocument.presentationml.tags+xml"/>
  <Override PartName="/ppt/tags/tag1976.xml" ContentType="application/vnd.openxmlformats-officedocument.presentationml.tags+xml"/>
  <Override PartName="/ppt/tags/tag1977.xml" ContentType="application/vnd.openxmlformats-officedocument.presentationml.tags+xml"/>
  <Override PartName="/ppt/tags/tag1978.xml" ContentType="application/vnd.openxmlformats-officedocument.presentationml.tags+xml"/>
  <Override PartName="/ppt/tags/tag1979.xml" ContentType="application/vnd.openxmlformats-officedocument.presentationml.tags+xml"/>
  <Override PartName="/ppt/tags/tag1980.xml" ContentType="application/vnd.openxmlformats-officedocument.presentationml.tags+xml"/>
  <Override PartName="/ppt/tags/tag1981.xml" ContentType="application/vnd.openxmlformats-officedocument.presentationml.tags+xml"/>
  <Override PartName="/ppt/tags/tag1982.xml" ContentType="application/vnd.openxmlformats-officedocument.presentationml.tags+xml"/>
  <Override PartName="/ppt/tags/tag1983.xml" ContentType="application/vnd.openxmlformats-officedocument.presentationml.tags+xml"/>
  <Override PartName="/ppt/tags/tag1984.xml" ContentType="application/vnd.openxmlformats-officedocument.presentationml.tags+xml"/>
  <Override PartName="/ppt/tags/tag1985.xml" ContentType="application/vnd.openxmlformats-officedocument.presentationml.tags+xml"/>
  <Override PartName="/ppt/tags/tag1986.xml" ContentType="application/vnd.openxmlformats-officedocument.presentationml.tags+xml"/>
  <Override PartName="/ppt/tags/tag1987.xml" ContentType="application/vnd.openxmlformats-officedocument.presentationml.tags+xml"/>
  <Override PartName="/ppt/tags/tag1988.xml" ContentType="application/vnd.openxmlformats-officedocument.presentationml.tags+xml"/>
  <Override PartName="/ppt/tags/tag1989.xml" ContentType="application/vnd.openxmlformats-officedocument.presentationml.tags+xml"/>
  <Override PartName="/ppt/tags/tag1990.xml" ContentType="application/vnd.openxmlformats-officedocument.presentationml.tags+xml"/>
  <Override PartName="/ppt/tags/tag1991.xml" ContentType="application/vnd.openxmlformats-officedocument.presentationml.tags+xml"/>
  <Override PartName="/ppt/tags/tag1992.xml" ContentType="application/vnd.openxmlformats-officedocument.presentationml.tags+xml"/>
  <Override PartName="/ppt/tags/tag1993.xml" ContentType="application/vnd.openxmlformats-officedocument.presentationml.tags+xml"/>
  <Override PartName="/ppt/tags/tag1994.xml" ContentType="application/vnd.openxmlformats-officedocument.presentationml.tags+xml"/>
  <Override PartName="/ppt/tags/tag1995.xml" ContentType="application/vnd.openxmlformats-officedocument.presentationml.tags+xml"/>
  <Override PartName="/ppt/tags/tag1996.xml" ContentType="application/vnd.openxmlformats-officedocument.presentationml.tags+xml"/>
  <Override PartName="/ppt/tags/tag1997.xml" ContentType="application/vnd.openxmlformats-officedocument.presentationml.tags+xml"/>
  <Override PartName="/ppt/tags/tag1998.xml" ContentType="application/vnd.openxmlformats-officedocument.presentationml.tags+xml"/>
  <Override PartName="/ppt/tags/tag1999.xml" ContentType="application/vnd.openxmlformats-officedocument.presentationml.tags+xml"/>
  <Override PartName="/ppt/tags/tag2000.xml" ContentType="application/vnd.openxmlformats-officedocument.presentationml.tags+xml"/>
  <Override PartName="/ppt/tags/tag2001.xml" ContentType="application/vnd.openxmlformats-officedocument.presentationml.tags+xml"/>
  <Override PartName="/ppt/tags/tag2002.xml" ContentType="application/vnd.openxmlformats-officedocument.presentationml.tags+xml"/>
  <Override PartName="/ppt/tags/tag2003.xml" ContentType="application/vnd.openxmlformats-officedocument.presentationml.tags+xml"/>
  <Override PartName="/ppt/tags/tag2004.xml" ContentType="application/vnd.openxmlformats-officedocument.presentationml.tags+xml"/>
  <Override PartName="/ppt/tags/tag2005.xml" ContentType="application/vnd.openxmlformats-officedocument.presentationml.tags+xml"/>
  <Override PartName="/ppt/tags/tag2006.xml" ContentType="application/vnd.openxmlformats-officedocument.presentationml.tags+xml"/>
  <Override PartName="/ppt/tags/tag2007.xml" ContentType="application/vnd.openxmlformats-officedocument.presentationml.tags+xml"/>
  <Override PartName="/ppt/tags/tag2008.xml" ContentType="application/vnd.openxmlformats-officedocument.presentationml.tags+xml"/>
  <Override PartName="/ppt/tags/tag2009.xml" ContentType="application/vnd.openxmlformats-officedocument.presentationml.tags+xml"/>
  <Override PartName="/ppt/tags/tag2010.xml" ContentType="application/vnd.openxmlformats-officedocument.presentationml.tags+xml"/>
  <Override PartName="/ppt/tags/tag2011.xml" ContentType="application/vnd.openxmlformats-officedocument.presentationml.tags+xml"/>
  <Override PartName="/ppt/tags/tag2012.xml" ContentType="application/vnd.openxmlformats-officedocument.presentationml.tags+xml"/>
  <Override PartName="/ppt/tags/tag2013.xml" ContentType="application/vnd.openxmlformats-officedocument.presentationml.tags+xml"/>
  <Override PartName="/ppt/tags/tag2014.xml" ContentType="application/vnd.openxmlformats-officedocument.presentationml.tags+xml"/>
  <Override PartName="/ppt/tags/tag2015.xml" ContentType="application/vnd.openxmlformats-officedocument.presentationml.tags+xml"/>
  <Override PartName="/ppt/tags/tag2016.xml" ContentType="application/vnd.openxmlformats-officedocument.presentationml.tags+xml"/>
  <Override PartName="/ppt/tags/tag2017.xml" ContentType="application/vnd.openxmlformats-officedocument.presentationml.tags+xml"/>
  <Override PartName="/ppt/tags/tag2018.xml" ContentType="application/vnd.openxmlformats-officedocument.presentationml.tags+xml"/>
  <Override PartName="/ppt/tags/tag2019.xml" ContentType="application/vnd.openxmlformats-officedocument.presentationml.tags+xml"/>
  <Override PartName="/ppt/tags/tag2020.xml" ContentType="application/vnd.openxmlformats-officedocument.presentationml.tags+xml"/>
  <Override PartName="/ppt/tags/tag2021.xml" ContentType="application/vnd.openxmlformats-officedocument.presentationml.tags+xml"/>
  <Override PartName="/ppt/tags/tag2022.xml" ContentType="application/vnd.openxmlformats-officedocument.presentationml.tags+xml"/>
  <Override PartName="/ppt/tags/tag2023.xml" ContentType="application/vnd.openxmlformats-officedocument.presentationml.tags+xml"/>
  <Override PartName="/ppt/tags/tag2024.xml" ContentType="application/vnd.openxmlformats-officedocument.presentationml.tags+xml"/>
  <Override PartName="/ppt/tags/tag2025.xml" ContentType="application/vnd.openxmlformats-officedocument.presentationml.tags+xml"/>
  <Override PartName="/ppt/tags/tag2026.xml" ContentType="application/vnd.openxmlformats-officedocument.presentationml.tags+xml"/>
  <Override PartName="/ppt/tags/tag2027.xml" ContentType="application/vnd.openxmlformats-officedocument.presentationml.tags+xml"/>
  <Override PartName="/ppt/tags/tag2028.xml" ContentType="application/vnd.openxmlformats-officedocument.presentationml.tags+xml"/>
  <Override PartName="/ppt/tags/tag2029.xml" ContentType="application/vnd.openxmlformats-officedocument.presentationml.tags+xml"/>
  <Override PartName="/ppt/tags/tag2030.xml" ContentType="application/vnd.openxmlformats-officedocument.presentationml.tags+xml"/>
  <Override PartName="/ppt/tags/tag2031.xml" ContentType="application/vnd.openxmlformats-officedocument.presentationml.tags+xml"/>
  <Override PartName="/ppt/tags/tag2032.xml" ContentType="application/vnd.openxmlformats-officedocument.presentationml.tags+xml"/>
  <Override PartName="/ppt/tags/tag2033.xml" ContentType="application/vnd.openxmlformats-officedocument.presentationml.tags+xml"/>
  <Override PartName="/ppt/tags/tag2034.xml" ContentType="application/vnd.openxmlformats-officedocument.presentationml.tags+xml"/>
  <Override PartName="/ppt/tags/tag2035.xml" ContentType="application/vnd.openxmlformats-officedocument.presentationml.tags+xml"/>
  <Override PartName="/ppt/tags/tag2036.xml" ContentType="application/vnd.openxmlformats-officedocument.presentationml.tags+xml"/>
  <Override PartName="/ppt/tags/tag2037.xml" ContentType="application/vnd.openxmlformats-officedocument.presentationml.tags+xml"/>
  <Override PartName="/ppt/tags/tag2038.xml" ContentType="application/vnd.openxmlformats-officedocument.presentationml.tags+xml"/>
  <Override PartName="/ppt/tags/tag2039.xml" ContentType="application/vnd.openxmlformats-officedocument.presentationml.tags+xml"/>
  <Override PartName="/ppt/tags/tag2040.xml" ContentType="application/vnd.openxmlformats-officedocument.presentationml.tags+xml"/>
  <Override PartName="/ppt/tags/tag2041.xml" ContentType="application/vnd.openxmlformats-officedocument.presentationml.tags+xml"/>
  <Override PartName="/ppt/tags/tag2042.xml" ContentType="application/vnd.openxmlformats-officedocument.presentationml.tags+xml"/>
  <Override PartName="/ppt/tags/tag2043.xml" ContentType="application/vnd.openxmlformats-officedocument.presentationml.tags+xml"/>
  <Override PartName="/ppt/tags/tag2044.xml" ContentType="application/vnd.openxmlformats-officedocument.presentationml.tags+xml"/>
  <Override PartName="/ppt/tags/tag2045.xml" ContentType="application/vnd.openxmlformats-officedocument.presentationml.tags+xml"/>
  <Override PartName="/ppt/tags/tag2046.xml" ContentType="application/vnd.openxmlformats-officedocument.presentationml.tags+xml"/>
  <Override PartName="/ppt/tags/tag2047.xml" ContentType="application/vnd.openxmlformats-officedocument.presentationml.tags+xml"/>
  <Override PartName="/ppt/tags/tag2048.xml" ContentType="application/vnd.openxmlformats-officedocument.presentationml.tags+xml"/>
  <Override PartName="/ppt/tags/tag2049.xml" ContentType="application/vnd.openxmlformats-officedocument.presentationml.tags+xml"/>
  <Override PartName="/ppt/tags/tag2050.xml" ContentType="application/vnd.openxmlformats-officedocument.presentationml.tags+xml"/>
  <Override PartName="/ppt/tags/tag2051.xml" ContentType="application/vnd.openxmlformats-officedocument.presentationml.tags+xml"/>
  <Override PartName="/ppt/tags/tag2052.xml" ContentType="application/vnd.openxmlformats-officedocument.presentationml.tags+xml"/>
  <Override PartName="/ppt/tags/tag2053.xml" ContentType="application/vnd.openxmlformats-officedocument.presentationml.tags+xml"/>
  <Override PartName="/ppt/tags/tag2054.xml" ContentType="application/vnd.openxmlformats-officedocument.presentationml.tags+xml"/>
  <Override PartName="/ppt/tags/tag2055.xml" ContentType="application/vnd.openxmlformats-officedocument.presentationml.tags+xml"/>
  <Override PartName="/ppt/tags/tag2056.xml" ContentType="application/vnd.openxmlformats-officedocument.presentationml.tags+xml"/>
  <Override PartName="/ppt/tags/tag2057.xml" ContentType="application/vnd.openxmlformats-officedocument.presentationml.tags+xml"/>
  <Override PartName="/ppt/tags/tag2058.xml" ContentType="application/vnd.openxmlformats-officedocument.presentationml.tags+xml"/>
  <Override PartName="/ppt/tags/tag2059.xml" ContentType="application/vnd.openxmlformats-officedocument.presentationml.tags+xml"/>
  <Override PartName="/ppt/tags/tag2060.xml" ContentType="application/vnd.openxmlformats-officedocument.presentationml.tags+xml"/>
  <Override PartName="/ppt/tags/tag2061.xml" ContentType="application/vnd.openxmlformats-officedocument.presentationml.tags+xml"/>
  <Override PartName="/ppt/tags/tag2062.xml" ContentType="application/vnd.openxmlformats-officedocument.presentationml.tags+xml"/>
  <Override PartName="/ppt/tags/tag2063.xml" ContentType="application/vnd.openxmlformats-officedocument.presentationml.tags+xml"/>
  <Override PartName="/ppt/tags/tag2064.xml" ContentType="application/vnd.openxmlformats-officedocument.presentationml.tags+xml"/>
  <Override PartName="/ppt/tags/tag2065.xml" ContentType="application/vnd.openxmlformats-officedocument.presentationml.tags+xml"/>
  <Override PartName="/ppt/tags/tag2066.xml" ContentType="application/vnd.openxmlformats-officedocument.presentationml.tags+xml"/>
  <Override PartName="/ppt/tags/tag2067.xml" ContentType="application/vnd.openxmlformats-officedocument.presentationml.tags+xml"/>
  <Override PartName="/ppt/tags/tag2068.xml" ContentType="application/vnd.openxmlformats-officedocument.presentationml.tags+xml"/>
  <Override PartName="/ppt/tags/tag2069.xml" ContentType="application/vnd.openxmlformats-officedocument.presentationml.tags+xml"/>
  <Override PartName="/ppt/tags/tag2070.xml" ContentType="application/vnd.openxmlformats-officedocument.presentationml.tags+xml"/>
  <Override PartName="/ppt/tags/tag2071.xml" ContentType="application/vnd.openxmlformats-officedocument.presentationml.tags+xml"/>
  <Override PartName="/ppt/tags/tag2072.xml" ContentType="application/vnd.openxmlformats-officedocument.presentationml.tags+xml"/>
  <Override PartName="/ppt/tags/tag2073.xml" ContentType="application/vnd.openxmlformats-officedocument.presentationml.tags+xml"/>
  <Override PartName="/ppt/tags/tag2074.xml" ContentType="application/vnd.openxmlformats-officedocument.presentationml.tags+xml"/>
  <Override PartName="/ppt/tags/tag2075.xml" ContentType="application/vnd.openxmlformats-officedocument.presentationml.tags+xml"/>
  <Override PartName="/ppt/tags/tag2076.xml" ContentType="application/vnd.openxmlformats-officedocument.presentationml.tags+xml"/>
  <Override PartName="/ppt/tags/tag2077.xml" ContentType="application/vnd.openxmlformats-officedocument.presentationml.tags+xml"/>
  <Override PartName="/ppt/tags/tag2078.xml" ContentType="application/vnd.openxmlformats-officedocument.presentationml.tags+xml"/>
  <Override PartName="/ppt/tags/tag2079.xml" ContentType="application/vnd.openxmlformats-officedocument.presentationml.tags+xml"/>
  <Override PartName="/ppt/tags/tag2080.xml" ContentType="application/vnd.openxmlformats-officedocument.presentationml.tags+xml"/>
  <Override PartName="/ppt/tags/tag2081.xml" ContentType="application/vnd.openxmlformats-officedocument.presentationml.tags+xml"/>
  <Override PartName="/ppt/tags/tag2082.xml" ContentType="application/vnd.openxmlformats-officedocument.presentationml.tags+xml"/>
  <Override PartName="/ppt/tags/tag2083.xml" ContentType="application/vnd.openxmlformats-officedocument.presentationml.tags+xml"/>
  <Override PartName="/ppt/tags/tag2084.xml" ContentType="application/vnd.openxmlformats-officedocument.presentationml.tags+xml"/>
  <Override PartName="/ppt/tags/tag2085.xml" ContentType="application/vnd.openxmlformats-officedocument.presentationml.tags+xml"/>
  <Override PartName="/ppt/tags/tag2086.xml" ContentType="application/vnd.openxmlformats-officedocument.presentationml.tags+xml"/>
  <Override PartName="/ppt/tags/tag2087.xml" ContentType="application/vnd.openxmlformats-officedocument.presentationml.tags+xml"/>
  <Override PartName="/ppt/tags/tag2088.xml" ContentType="application/vnd.openxmlformats-officedocument.presentationml.tags+xml"/>
  <Override PartName="/ppt/tags/tag2089.xml" ContentType="application/vnd.openxmlformats-officedocument.presentationml.tags+xml"/>
  <Override PartName="/ppt/tags/tag2090.xml" ContentType="application/vnd.openxmlformats-officedocument.presentationml.tags+xml"/>
  <Override PartName="/ppt/tags/tag2091.xml" ContentType="application/vnd.openxmlformats-officedocument.presentationml.tags+xml"/>
  <Override PartName="/ppt/tags/tag2092.xml" ContentType="application/vnd.openxmlformats-officedocument.presentationml.tags+xml"/>
  <Override PartName="/ppt/tags/tag2093.xml" ContentType="application/vnd.openxmlformats-officedocument.presentationml.tags+xml"/>
  <Override PartName="/ppt/tags/tag2094.xml" ContentType="application/vnd.openxmlformats-officedocument.presentationml.tags+xml"/>
  <Override PartName="/ppt/tags/tag2095.xml" ContentType="application/vnd.openxmlformats-officedocument.presentationml.tags+xml"/>
  <Override PartName="/ppt/tags/tag2096.xml" ContentType="application/vnd.openxmlformats-officedocument.presentationml.tags+xml"/>
  <Override PartName="/ppt/tags/tag2097.xml" ContentType="application/vnd.openxmlformats-officedocument.presentationml.tags+xml"/>
  <Override PartName="/ppt/tags/tag2098.xml" ContentType="application/vnd.openxmlformats-officedocument.presentationml.tags+xml"/>
  <Override PartName="/ppt/tags/tag2099.xml" ContentType="application/vnd.openxmlformats-officedocument.presentationml.tags+xml"/>
  <Override PartName="/ppt/tags/tag2100.xml" ContentType="application/vnd.openxmlformats-officedocument.presentationml.tags+xml"/>
  <Override PartName="/ppt/tags/tag2101.xml" ContentType="application/vnd.openxmlformats-officedocument.presentationml.tags+xml"/>
  <Override PartName="/ppt/tags/tag2102.xml" ContentType="application/vnd.openxmlformats-officedocument.presentationml.tags+xml"/>
  <Override PartName="/ppt/tags/tag2103.xml" ContentType="application/vnd.openxmlformats-officedocument.presentationml.tags+xml"/>
  <Override PartName="/ppt/tags/tag2104.xml" ContentType="application/vnd.openxmlformats-officedocument.presentationml.tags+xml"/>
  <Override PartName="/ppt/tags/tag2105.xml" ContentType="application/vnd.openxmlformats-officedocument.presentationml.tags+xml"/>
  <Override PartName="/ppt/tags/tag2106.xml" ContentType="application/vnd.openxmlformats-officedocument.presentationml.tags+xml"/>
  <Override PartName="/ppt/tags/tag2107.xml" ContentType="application/vnd.openxmlformats-officedocument.presentationml.tags+xml"/>
  <Override PartName="/ppt/tags/tag2108.xml" ContentType="application/vnd.openxmlformats-officedocument.presentationml.tags+xml"/>
  <Override PartName="/ppt/tags/tag2109.xml" ContentType="application/vnd.openxmlformats-officedocument.presentationml.tags+xml"/>
  <Override PartName="/ppt/tags/tag2110.xml" ContentType="application/vnd.openxmlformats-officedocument.presentationml.tags+xml"/>
  <Override PartName="/ppt/tags/tag2111.xml" ContentType="application/vnd.openxmlformats-officedocument.presentationml.tags+xml"/>
  <Override PartName="/ppt/tags/tag2112.xml" ContentType="application/vnd.openxmlformats-officedocument.presentationml.tags+xml"/>
  <Override PartName="/ppt/tags/tag2113.xml" ContentType="application/vnd.openxmlformats-officedocument.presentationml.tags+xml"/>
  <Override PartName="/ppt/tags/tag2114.xml" ContentType="application/vnd.openxmlformats-officedocument.presentationml.tags+xml"/>
  <Override PartName="/ppt/tags/tag2115.xml" ContentType="application/vnd.openxmlformats-officedocument.presentationml.tags+xml"/>
  <Override PartName="/ppt/tags/tag2116.xml" ContentType="application/vnd.openxmlformats-officedocument.presentationml.tags+xml"/>
  <Override PartName="/ppt/tags/tag2117.xml" ContentType="application/vnd.openxmlformats-officedocument.presentationml.tags+xml"/>
  <Override PartName="/ppt/tags/tag2118.xml" ContentType="application/vnd.openxmlformats-officedocument.presentationml.tags+xml"/>
  <Override PartName="/ppt/tags/tag2119.xml" ContentType="application/vnd.openxmlformats-officedocument.presentationml.tags+xml"/>
  <Override PartName="/ppt/tags/tag2120.xml" ContentType="application/vnd.openxmlformats-officedocument.presentationml.tags+xml"/>
  <Override PartName="/ppt/tags/tag2121.xml" ContentType="application/vnd.openxmlformats-officedocument.presentationml.tags+xml"/>
  <Override PartName="/ppt/tags/tag2122.xml" ContentType="application/vnd.openxmlformats-officedocument.presentationml.tags+xml"/>
  <Override PartName="/ppt/tags/tag2123.xml" ContentType="application/vnd.openxmlformats-officedocument.presentationml.tags+xml"/>
  <Override PartName="/ppt/tags/tag2124.xml" ContentType="application/vnd.openxmlformats-officedocument.presentationml.tags+xml"/>
  <Override PartName="/ppt/tags/tag2125.xml" ContentType="application/vnd.openxmlformats-officedocument.presentationml.tags+xml"/>
  <Override PartName="/ppt/tags/tag2126.xml" ContentType="application/vnd.openxmlformats-officedocument.presentationml.tags+xml"/>
  <Override PartName="/ppt/tags/tag2127.xml" ContentType="application/vnd.openxmlformats-officedocument.presentationml.tags+xml"/>
  <Override PartName="/ppt/tags/tag2128.xml" ContentType="application/vnd.openxmlformats-officedocument.presentationml.tags+xml"/>
  <Override PartName="/ppt/tags/tag2129.xml" ContentType="application/vnd.openxmlformats-officedocument.presentationml.tags+xml"/>
  <Override PartName="/ppt/tags/tag2130.xml" ContentType="application/vnd.openxmlformats-officedocument.presentationml.tags+xml"/>
  <Override PartName="/ppt/tags/tag2131.xml" ContentType="application/vnd.openxmlformats-officedocument.presentationml.tags+xml"/>
  <Override PartName="/ppt/tags/tag2132.xml" ContentType="application/vnd.openxmlformats-officedocument.presentationml.tags+xml"/>
  <Override PartName="/ppt/tags/tag2133.xml" ContentType="application/vnd.openxmlformats-officedocument.presentationml.tags+xml"/>
  <Override PartName="/ppt/tags/tag2134.xml" ContentType="application/vnd.openxmlformats-officedocument.presentationml.tags+xml"/>
  <Override PartName="/ppt/tags/tag2135.xml" ContentType="application/vnd.openxmlformats-officedocument.presentationml.tags+xml"/>
  <Override PartName="/ppt/tags/tag2136.xml" ContentType="application/vnd.openxmlformats-officedocument.presentationml.tags+xml"/>
  <Override PartName="/ppt/tags/tag2137.xml" ContentType="application/vnd.openxmlformats-officedocument.presentationml.tags+xml"/>
  <Override PartName="/ppt/tags/tag2138.xml" ContentType="application/vnd.openxmlformats-officedocument.presentationml.tags+xml"/>
  <Override PartName="/ppt/tags/tag2139.xml" ContentType="application/vnd.openxmlformats-officedocument.presentationml.tags+xml"/>
  <Override PartName="/ppt/tags/tag2140.xml" ContentType="application/vnd.openxmlformats-officedocument.presentationml.tags+xml"/>
  <Override PartName="/ppt/tags/tag2141.xml" ContentType="application/vnd.openxmlformats-officedocument.presentationml.tags+xml"/>
  <Override PartName="/ppt/tags/tag2142.xml" ContentType="application/vnd.openxmlformats-officedocument.presentationml.tags+xml"/>
  <Override PartName="/ppt/tags/tag2143.xml" ContentType="application/vnd.openxmlformats-officedocument.presentationml.tags+xml"/>
  <Override PartName="/ppt/tags/tag2144.xml" ContentType="application/vnd.openxmlformats-officedocument.presentationml.tags+xml"/>
  <Override PartName="/ppt/tags/tag2145.xml" ContentType="application/vnd.openxmlformats-officedocument.presentationml.tags+xml"/>
  <Override PartName="/ppt/tags/tag2146.xml" ContentType="application/vnd.openxmlformats-officedocument.presentationml.tags+xml"/>
  <Override PartName="/ppt/tags/tag2147.xml" ContentType="application/vnd.openxmlformats-officedocument.presentationml.tags+xml"/>
  <Override PartName="/ppt/tags/tag2148.xml" ContentType="application/vnd.openxmlformats-officedocument.presentationml.tags+xml"/>
  <Override PartName="/ppt/tags/tag2149.xml" ContentType="application/vnd.openxmlformats-officedocument.presentationml.tags+xml"/>
  <Override PartName="/ppt/tags/tag2150.xml" ContentType="application/vnd.openxmlformats-officedocument.presentationml.tags+xml"/>
  <Override PartName="/ppt/tags/tag2151.xml" ContentType="application/vnd.openxmlformats-officedocument.presentationml.tags+xml"/>
  <Override PartName="/ppt/tags/tag2152.xml" ContentType="application/vnd.openxmlformats-officedocument.presentationml.tags+xml"/>
  <Override PartName="/ppt/tags/tag2153.xml" ContentType="application/vnd.openxmlformats-officedocument.presentationml.tags+xml"/>
  <Override PartName="/ppt/tags/tag2154.xml" ContentType="application/vnd.openxmlformats-officedocument.presentationml.tags+xml"/>
  <Override PartName="/ppt/tags/tag2155.xml" ContentType="application/vnd.openxmlformats-officedocument.presentationml.tags+xml"/>
  <Override PartName="/ppt/tags/tag2156.xml" ContentType="application/vnd.openxmlformats-officedocument.presentationml.tags+xml"/>
  <Override PartName="/ppt/tags/tag2157.xml" ContentType="application/vnd.openxmlformats-officedocument.presentationml.tags+xml"/>
  <Override PartName="/ppt/tags/tag2158.xml" ContentType="application/vnd.openxmlformats-officedocument.presentationml.tags+xml"/>
  <Override PartName="/ppt/tags/tag2159.xml" ContentType="application/vnd.openxmlformats-officedocument.presentationml.tags+xml"/>
  <Override PartName="/ppt/tags/tag2160.xml" ContentType="application/vnd.openxmlformats-officedocument.presentationml.tags+xml"/>
  <Override PartName="/ppt/tags/tag2161.xml" ContentType="application/vnd.openxmlformats-officedocument.presentationml.tags+xml"/>
  <Override PartName="/ppt/tags/tag2162.xml" ContentType="application/vnd.openxmlformats-officedocument.presentationml.tags+xml"/>
  <Override PartName="/ppt/tags/tag2163.xml" ContentType="application/vnd.openxmlformats-officedocument.presentationml.tags+xml"/>
  <Override PartName="/ppt/tags/tag2164.xml" ContentType="application/vnd.openxmlformats-officedocument.presentationml.tags+xml"/>
  <Override PartName="/ppt/tags/tag2165.xml" ContentType="application/vnd.openxmlformats-officedocument.presentationml.tags+xml"/>
  <Override PartName="/ppt/tags/tag2166.xml" ContentType="application/vnd.openxmlformats-officedocument.presentationml.tags+xml"/>
  <Override PartName="/ppt/tags/tag2167.xml" ContentType="application/vnd.openxmlformats-officedocument.presentationml.tags+xml"/>
  <Override PartName="/ppt/tags/tag2168.xml" ContentType="application/vnd.openxmlformats-officedocument.presentationml.tags+xml"/>
  <Override PartName="/ppt/tags/tag2169.xml" ContentType="application/vnd.openxmlformats-officedocument.presentationml.tags+xml"/>
  <Override PartName="/ppt/tags/tag2170.xml" ContentType="application/vnd.openxmlformats-officedocument.presentationml.tags+xml"/>
  <Override PartName="/ppt/tags/tag2171.xml" ContentType="application/vnd.openxmlformats-officedocument.presentationml.tags+xml"/>
  <Override PartName="/ppt/tags/tag2172.xml" ContentType="application/vnd.openxmlformats-officedocument.presentationml.tags+xml"/>
  <Override PartName="/ppt/tags/tag2173.xml" ContentType="application/vnd.openxmlformats-officedocument.presentationml.tags+xml"/>
  <Override PartName="/ppt/tags/tag2174.xml" ContentType="application/vnd.openxmlformats-officedocument.presentationml.tags+xml"/>
  <Override PartName="/ppt/tags/tag2175.xml" ContentType="application/vnd.openxmlformats-officedocument.presentationml.tags+xml"/>
  <Override PartName="/ppt/tags/tag2176.xml" ContentType="application/vnd.openxmlformats-officedocument.presentationml.tags+xml"/>
  <Override PartName="/ppt/tags/tag2177.xml" ContentType="application/vnd.openxmlformats-officedocument.presentationml.tags+xml"/>
  <Override PartName="/ppt/tags/tag2178.xml" ContentType="application/vnd.openxmlformats-officedocument.presentationml.tags+xml"/>
  <Override PartName="/ppt/tags/tag2179.xml" ContentType="application/vnd.openxmlformats-officedocument.presentationml.tags+xml"/>
  <Override PartName="/ppt/tags/tag2180.xml" ContentType="application/vnd.openxmlformats-officedocument.presentationml.tags+xml"/>
  <Override PartName="/ppt/tags/tag2181.xml" ContentType="application/vnd.openxmlformats-officedocument.presentationml.tags+xml"/>
  <Override PartName="/ppt/tags/tag2182.xml" ContentType="application/vnd.openxmlformats-officedocument.presentationml.tags+xml"/>
  <Override PartName="/ppt/tags/tag2183.xml" ContentType="application/vnd.openxmlformats-officedocument.presentationml.tags+xml"/>
  <Override PartName="/ppt/tags/tag2184.xml" ContentType="application/vnd.openxmlformats-officedocument.presentationml.tags+xml"/>
  <Override PartName="/ppt/tags/tag2185.xml" ContentType="application/vnd.openxmlformats-officedocument.presentationml.tags+xml"/>
  <Override PartName="/ppt/tags/tag2186.xml" ContentType="application/vnd.openxmlformats-officedocument.presentationml.tags+xml"/>
  <Override PartName="/ppt/tags/tag2187.xml" ContentType="application/vnd.openxmlformats-officedocument.presentationml.tags+xml"/>
  <Override PartName="/ppt/tags/tag2188.xml" ContentType="application/vnd.openxmlformats-officedocument.presentationml.tags+xml"/>
  <Override PartName="/ppt/tags/tag2189.xml" ContentType="application/vnd.openxmlformats-officedocument.presentationml.tags+xml"/>
  <Override PartName="/ppt/tags/tag2190.xml" ContentType="application/vnd.openxmlformats-officedocument.presentationml.tags+xml"/>
  <Override PartName="/ppt/tags/tag2191.xml" ContentType="application/vnd.openxmlformats-officedocument.presentationml.tags+xml"/>
  <Override PartName="/ppt/tags/tag2192.xml" ContentType="application/vnd.openxmlformats-officedocument.presentationml.tags+xml"/>
  <Override PartName="/ppt/tags/tag2193.xml" ContentType="application/vnd.openxmlformats-officedocument.presentationml.tags+xml"/>
  <Override PartName="/ppt/tags/tag2194.xml" ContentType="application/vnd.openxmlformats-officedocument.presentationml.tags+xml"/>
  <Override PartName="/ppt/tags/tag2195.xml" ContentType="application/vnd.openxmlformats-officedocument.presentationml.tags+xml"/>
  <Override PartName="/ppt/tags/tag2196.xml" ContentType="application/vnd.openxmlformats-officedocument.presentationml.tags+xml"/>
  <Override PartName="/ppt/tags/tag2197.xml" ContentType="application/vnd.openxmlformats-officedocument.presentationml.tags+xml"/>
  <Override PartName="/ppt/tags/tag2198.xml" ContentType="application/vnd.openxmlformats-officedocument.presentationml.tags+xml"/>
  <Override PartName="/ppt/tags/tag2199.xml" ContentType="application/vnd.openxmlformats-officedocument.presentationml.tags+xml"/>
  <Override PartName="/ppt/tags/tag2200.xml" ContentType="application/vnd.openxmlformats-officedocument.presentationml.tags+xml"/>
  <Override PartName="/ppt/tags/tag2201.xml" ContentType="application/vnd.openxmlformats-officedocument.presentationml.tags+xml"/>
  <Override PartName="/ppt/tags/tag2202.xml" ContentType="application/vnd.openxmlformats-officedocument.presentationml.tags+xml"/>
  <Override PartName="/ppt/tags/tag2203.xml" ContentType="application/vnd.openxmlformats-officedocument.presentationml.tags+xml"/>
  <Override PartName="/ppt/tags/tag2204.xml" ContentType="application/vnd.openxmlformats-officedocument.presentationml.tags+xml"/>
  <Override PartName="/ppt/tags/tag2205.xml" ContentType="application/vnd.openxmlformats-officedocument.presentationml.tags+xml"/>
  <Override PartName="/ppt/tags/tag2206.xml" ContentType="application/vnd.openxmlformats-officedocument.presentationml.tags+xml"/>
  <Override PartName="/ppt/tags/tag2207.xml" ContentType="application/vnd.openxmlformats-officedocument.presentationml.tags+xml"/>
  <Override PartName="/ppt/tags/tag2208.xml" ContentType="application/vnd.openxmlformats-officedocument.presentationml.tags+xml"/>
  <Override PartName="/ppt/tags/tag2209.xml" ContentType="application/vnd.openxmlformats-officedocument.presentationml.tags+xml"/>
  <Override PartName="/ppt/tags/tag2210.xml" ContentType="application/vnd.openxmlformats-officedocument.presentationml.tags+xml"/>
  <Override PartName="/ppt/tags/tag2211.xml" ContentType="application/vnd.openxmlformats-officedocument.presentationml.tags+xml"/>
  <Override PartName="/ppt/tags/tag2212.xml" ContentType="application/vnd.openxmlformats-officedocument.presentationml.tags+xml"/>
  <Override PartName="/ppt/tags/tag2213.xml" ContentType="application/vnd.openxmlformats-officedocument.presentationml.tags+xml"/>
  <Override PartName="/ppt/tags/tag2214.xml" ContentType="application/vnd.openxmlformats-officedocument.presentationml.tags+xml"/>
  <Override PartName="/ppt/tags/tag2215.xml" ContentType="application/vnd.openxmlformats-officedocument.presentationml.tags+xml"/>
  <Override PartName="/ppt/tags/tag2216.xml" ContentType="application/vnd.openxmlformats-officedocument.presentationml.tags+xml"/>
  <Override PartName="/ppt/tags/tag2217.xml" ContentType="application/vnd.openxmlformats-officedocument.presentationml.tags+xml"/>
  <Override PartName="/ppt/tags/tag2218.xml" ContentType="application/vnd.openxmlformats-officedocument.presentationml.tags+xml"/>
  <Override PartName="/ppt/tags/tag2219.xml" ContentType="application/vnd.openxmlformats-officedocument.presentationml.tags+xml"/>
  <Override PartName="/ppt/tags/tag2220.xml" ContentType="application/vnd.openxmlformats-officedocument.presentationml.tags+xml"/>
  <Override PartName="/ppt/tags/tag2221.xml" ContentType="application/vnd.openxmlformats-officedocument.presentationml.tags+xml"/>
  <Override PartName="/ppt/tags/tag2222.xml" ContentType="application/vnd.openxmlformats-officedocument.presentationml.tags+xml"/>
  <Override PartName="/ppt/tags/tag2223.xml" ContentType="application/vnd.openxmlformats-officedocument.presentationml.tags+xml"/>
  <Override PartName="/ppt/tags/tag2224.xml" ContentType="application/vnd.openxmlformats-officedocument.presentationml.tags+xml"/>
  <Override PartName="/ppt/tags/tag2225.xml" ContentType="application/vnd.openxmlformats-officedocument.presentationml.tags+xml"/>
  <Override PartName="/ppt/tags/tag2226.xml" ContentType="application/vnd.openxmlformats-officedocument.presentationml.tags+xml"/>
  <Override PartName="/ppt/tags/tag2227.xml" ContentType="application/vnd.openxmlformats-officedocument.presentationml.tags+xml"/>
  <Override PartName="/ppt/tags/tag2228.xml" ContentType="application/vnd.openxmlformats-officedocument.presentationml.tags+xml"/>
  <Override PartName="/ppt/tags/tag2229.xml" ContentType="application/vnd.openxmlformats-officedocument.presentationml.tags+xml"/>
  <Override PartName="/ppt/tags/tag2230.xml" ContentType="application/vnd.openxmlformats-officedocument.presentationml.tags+xml"/>
  <Override PartName="/ppt/tags/tag2231.xml" ContentType="application/vnd.openxmlformats-officedocument.presentationml.tags+xml"/>
  <Override PartName="/ppt/tags/tag2232.xml" ContentType="application/vnd.openxmlformats-officedocument.presentationml.tags+xml"/>
  <Override PartName="/ppt/tags/tag2233.xml" ContentType="application/vnd.openxmlformats-officedocument.presentationml.tags+xml"/>
  <Override PartName="/ppt/tags/tag2234.xml" ContentType="application/vnd.openxmlformats-officedocument.presentationml.tags+xml"/>
  <Override PartName="/ppt/tags/tag2235.xml" ContentType="application/vnd.openxmlformats-officedocument.presentationml.tags+xml"/>
  <Override PartName="/ppt/tags/tag2236.xml" ContentType="application/vnd.openxmlformats-officedocument.presentationml.tags+xml"/>
  <Override PartName="/ppt/tags/tag2237.xml" ContentType="application/vnd.openxmlformats-officedocument.presentationml.tags+xml"/>
  <Override PartName="/ppt/tags/tag2238.xml" ContentType="application/vnd.openxmlformats-officedocument.presentationml.tags+xml"/>
  <Override PartName="/ppt/tags/tag2239.xml" ContentType="application/vnd.openxmlformats-officedocument.presentationml.tags+xml"/>
  <Override PartName="/ppt/tags/tag2240.xml" ContentType="application/vnd.openxmlformats-officedocument.presentationml.tags+xml"/>
  <Override PartName="/ppt/tags/tag2241.xml" ContentType="application/vnd.openxmlformats-officedocument.presentationml.tags+xml"/>
  <Override PartName="/ppt/tags/tag2242.xml" ContentType="application/vnd.openxmlformats-officedocument.presentationml.tags+xml"/>
  <Override PartName="/ppt/tags/tag2243.xml" ContentType="application/vnd.openxmlformats-officedocument.presentationml.tags+xml"/>
  <Override PartName="/ppt/tags/tag2244.xml" ContentType="application/vnd.openxmlformats-officedocument.presentationml.tags+xml"/>
  <Override PartName="/ppt/tags/tag2245.xml" ContentType="application/vnd.openxmlformats-officedocument.presentationml.tags+xml"/>
  <Override PartName="/ppt/tags/tag2246.xml" ContentType="application/vnd.openxmlformats-officedocument.presentationml.tags+xml"/>
  <Override PartName="/ppt/tags/tag2247.xml" ContentType="application/vnd.openxmlformats-officedocument.presentationml.tags+xml"/>
  <Override PartName="/ppt/tags/tag2248.xml" ContentType="application/vnd.openxmlformats-officedocument.presentationml.tags+xml"/>
  <Override PartName="/ppt/tags/tag2249.xml" ContentType="application/vnd.openxmlformats-officedocument.presentationml.tags+xml"/>
  <Override PartName="/ppt/tags/tag2250.xml" ContentType="application/vnd.openxmlformats-officedocument.presentationml.tags+xml"/>
  <Override PartName="/ppt/tags/tag2251.xml" ContentType="application/vnd.openxmlformats-officedocument.presentationml.tags+xml"/>
  <Override PartName="/ppt/tags/tag2252.xml" ContentType="application/vnd.openxmlformats-officedocument.presentationml.tags+xml"/>
  <Override PartName="/ppt/tags/tag2253.xml" ContentType="application/vnd.openxmlformats-officedocument.presentationml.tags+xml"/>
  <Override PartName="/ppt/tags/tag2254.xml" ContentType="application/vnd.openxmlformats-officedocument.presentationml.tags+xml"/>
  <Override PartName="/ppt/tags/tag2255.xml" ContentType="application/vnd.openxmlformats-officedocument.presentationml.tags+xml"/>
  <Override PartName="/ppt/tags/tag2256.xml" ContentType="application/vnd.openxmlformats-officedocument.presentationml.tags+xml"/>
  <Override PartName="/ppt/tags/tag2257.xml" ContentType="application/vnd.openxmlformats-officedocument.presentationml.tags+xml"/>
  <Override PartName="/ppt/tags/tag2258.xml" ContentType="application/vnd.openxmlformats-officedocument.presentationml.tags+xml"/>
  <Override PartName="/ppt/tags/tag2259.xml" ContentType="application/vnd.openxmlformats-officedocument.presentationml.tags+xml"/>
  <Override PartName="/ppt/tags/tag2260.xml" ContentType="application/vnd.openxmlformats-officedocument.presentationml.tags+xml"/>
  <Override PartName="/ppt/tags/tag2261.xml" ContentType="application/vnd.openxmlformats-officedocument.presentationml.tags+xml"/>
  <Override PartName="/ppt/tags/tag2262.xml" ContentType="application/vnd.openxmlformats-officedocument.presentationml.tags+xml"/>
  <Override PartName="/ppt/tags/tag2263.xml" ContentType="application/vnd.openxmlformats-officedocument.presentationml.tags+xml"/>
  <Override PartName="/ppt/tags/tag2264.xml" ContentType="application/vnd.openxmlformats-officedocument.presentationml.tags+xml"/>
  <Override PartName="/ppt/tags/tag2265.xml" ContentType="application/vnd.openxmlformats-officedocument.presentationml.tags+xml"/>
  <Override PartName="/ppt/tags/tag2266.xml" ContentType="application/vnd.openxmlformats-officedocument.presentationml.tags+xml"/>
  <Override PartName="/ppt/tags/tag2267.xml" ContentType="application/vnd.openxmlformats-officedocument.presentationml.tags+xml"/>
  <Override PartName="/ppt/tags/tag2268.xml" ContentType="application/vnd.openxmlformats-officedocument.presentationml.tags+xml"/>
  <Override PartName="/ppt/tags/tag2269.xml" ContentType="application/vnd.openxmlformats-officedocument.presentationml.tags+xml"/>
  <Override PartName="/ppt/tags/tag2270.xml" ContentType="application/vnd.openxmlformats-officedocument.presentationml.tags+xml"/>
  <Override PartName="/ppt/tags/tag2271.xml" ContentType="application/vnd.openxmlformats-officedocument.presentationml.tags+xml"/>
  <Override PartName="/ppt/tags/tag2272.xml" ContentType="application/vnd.openxmlformats-officedocument.presentationml.tags+xml"/>
  <Override PartName="/ppt/tags/tag2273.xml" ContentType="application/vnd.openxmlformats-officedocument.presentationml.tags+xml"/>
  <Override PartName="/ppt/tags/tag2274.xml" ContentType="application/vnd.openxmlformats-officedocument.presentationml.tags+xml"/>
  <Override PartName="/ppt/tags/tag2275.xml" ContentType="application/vnd.openxmlformats-officedocument.presentationml.tags+xml"/>
  <Override PartName="/ppt/tags/tag2276.xml" ContentType="application/vnd.openxmlformats-officedocument.presentationml.tags+xml"/>
  <Override PartName="/ppt/tags/tag2277.xml" ContentType="application/vnd.openxmlformats-officedocument.presentationml.tags+xml"/>
  <Override PartName="/ppt/tags/tag2278.xml" ContentType="application/vnd.openxmlformats-officedocument.presentationml.tags+xml"/>
  <Override PartName="/ppt/tags/tag2279.xml" ContentType="application/vnd.openxmlformats-officedocument.presentationml.tags+xml"/>
  <Override PartName="/ppt/tags/tag2280.xml" ContentType="application/vnd.openxmlformats-officedocument.presentationml.tags+xml"/>
  <Override PartName="/ppt/tags/tag2281.xml" ContentType="application/vnd.openxmlformats-officedocument.presentationml.tags+xml"/>
  <Override PartName="/ppt/tags/tag2282.xml" ContentType="application/vnd.openxmlformats-officedocument.presentationml.tags+xml"/>
  <Override PartName="/ppt/tags/tag2283.xml" ContentType="application/vnd.openxmlformats-officedocument.presentationml.tags+xml"/>
  <Override PartName="/ppt/tags/tag2284.xml" ContentType="application/vnd.openxmlformats-officedocument.presentationml.tags+xml"/>
  <Override PartName="/ppt/tags/tag2285.xml" ContentType="application/vnd.openxmlformats-officedocument.presentationml.tags+xml"/>
  <Override PartName="/ppt/tags/tag2286.xml" ContentType="application/vnd.openxmlformats-officedocument.presentationml.tags+xml"/>
  <Override PartName="/ppt/tags/tag2287.xml" ContentType="application/vnd.openxmlformats-officedocument.presentationml.tags+xml"/>
  <Override PartName="/ppt/tags/tag2288.xml" ContentType="application/vnd.openxmlformats-officedocument.presentationml.tags+xml"/>
  <Override PartName="/ppt/tags/tag2289.xml" ContentType="application/vnd.openxmlformats-officedocument.presentationml.tags+xml"/>
  <Override PartName="/ppt/tags/tag2290.xml" ContentType="application/vnd.openxmlformats-officedocument.presentationml.tags+xml"/>
  <Override PartName="/ppt/tags/tag2291.xml" ContentType="application/vnd.openxmlformats-officedocument.presentationml.tags+xml"/>
  <Override PartName="/ppt/tags/tag2292.xml" ContentType="application/vnd.openxmlformats-officedocument.presentationml.tags+xml"/>
  <Override PartName="/ppt/tags/tag2293.xml" ContentType="application/vnd.openxmlformats-officedocument.presentationml.tags+xml"/>
  <Override PartName="/ppt/tags/tag2294.xml" ContentType="application/vnd.openxmlformats-officedocument.presentationml.tags+xml"/>
  <Override PartName="/ppt/tags/tag2295.xml" ContentType="application/vnd.openxmlformats-officedocument.presentationml.tags+xml"/>
  <Override PartName="/ppt/tags/tag2296.xml" ContentType="application/vnd.openxmlformats-officedocument.presentationml.tags+xml"/>
  <Override PartName="/ppt/tags/tag2297.xml" ContentType="application/vnd.openxmlformats-officedocument.presentationml.tags+xml"/>
  <Override PartName="/ppt/tags/tag2298.xml" ContentType="application/vnd.openxmlformats-officedocument.presentationml.tags+xml"/>
  <Override PartName="/ppt/tags/tag2299.xml" ContentType="application/vnd.openxmlformats-officedocument.presentationml.tags+xml"/>
  <Override PartName="/ppt/tags/tag2300.xml" ContentType="application/vnd.openxmlformats-officedocument.presentationml.tags+xml"/>
  <Override PartName="/ppt/tags/tag2301.xml" ContentType="application/vnd.openxmlformats-officedocument.presentationml.tags+xml"/>
  <Override PartName="/ppt/tags/tag2302.xml" ContentType="application/vnd.openxmlformats-officedocument.presentationml.tags+xml"/>
  <Override PartName="/ppt/tags/tag2303.xml" ContentType="application/vnd.openxmlformats-officedocument.presentationml.tags+xml"/>
  <Override PartName="/ppt/tags/tag2304.xml" ContentType="application/vnd.openxmlformats-officedocument.presentationml.tags+xml"/>
  <Override PartName="/ppt/tags/tag2305.xml" ContentType="application/vnd.openxmlformats-officedocument.presentationml.tags+xml"/>
  <Override PartName="/ppt/tags/tag2306.xml" ContentType="application/vnd.openxmlformats-officedocument.presentationml.tags+xml"/>
  <Override PartName="/ppt/tags/tag2307.xml" ContentType="application/vnd.openxmlformats-officedocument.presentationml.tags+xml"/>
  <Override PartName="/ppt/tags/tag2308.xml" ContentType="application/vnd.openxmlformats-officedocument.presentationml.tags+xml"/>
  <Override PartName="/ppt/tags/tag2309.xml" ContentType="application/vnd.openxmlformats-officedocument.presentationml.tags+xml"/>
  <Override PartName="/ppt/tags/tag2310.xml" ContentType="application/vnd.openxmlformats-officedocument.presentationml.tags+xml"/>
  <Override PartName="/ppt/tags/tag2311.xml" ContentType="application/vnd.openxmlformats-officedocument.presentationml.tags+xml"/>
  <Override PartName="/ppt/tags/tag2312.xml" ContentType="application/vnd.openxmlformats-officedocument.presentationml.tags+xml"/>
  <Override PartName="/ppt/tags/tag2313.xml" ContentType="application/vnd.openxmlformats-officedocument.presentationml.tags+xml"/>
  <Override PartName="/ppt/tags/tag2314.xml" ContentType="application/vnd.openxmlformats-officedocument.presentationml.tags+xml"/>
  <Override PartName="/ppt/tags/tag2315.xml" ContentType="application/vnd.openxmlformats-officedocument.presentationml.tags+xml"/>
  <Override PartName="/ppt/tags/tag2316.xml" ContentType="application/vnd.openxmlformats-officedocument.presentationml.tags+xml"/>
  <Override PartName="/ppt/tags/tag2317.xml" ContentType="application/vnd.openxmlformats-officedocument.presentationml.tags+xml"/>
  <Override PartName="/ppt/tags/tag2318.xml" ContentType="application/vnd.openxmlformats-officedocument.presentationml.tags+xml"/>
  <Override PartName="/ppt/tags/tag2319.xml" ContentType="application/vnd.openxmlformats-officedocument.presentationml.tags+xml"/>
  <Override PartName="/ppt/tags/tag2320.xml" ContentType="application/vnd.openxmlformats-officedocument.presentationml.tags+xml"/>
  <Override PartName="/ppt/tags/tag2321.xml" ContentType="application/vnd.openxmlformats-officedocument.presentationml.tags+xml"/>
  <Override PartName="/ppt/tags/tag2322.xml" ContentType="application/vnd.openxmlformats-officedocument.presentationml.tags+xml"/>
  <Override PartName="/ppt/tags/tag2323.xml" ContentType="application/vnd.openxmlformats-officedocument.presentationml.tags+xml"/>
  <Override PartName="/ppt/tags/tag2324.xml" ContentType="application/vnd.openxmlformats-officedocument.presentationml.tags+xml"/>
  <Override PartName="/ppt/tags/tag2325.xml" ContentType="application/vnd.openxmlformats-officedocument.presentationml.tags+xml"/>
  <Override PartName="/ppt/tags/tag2326.xml" ContentType="application/vnd.openxmlformats-officedocument.presentationml.tags+xml"/>
  <Override PartName="/ppt/tags/tag2327.xml" ContentType="application/vnd.openxmlformats-officedocument.presentationml.tags+xml"/>
  <Override PartName="/ppt/tags/tag2328.xml" ContentType="application/vnd.openxmlformats-officedocument.presentationml.tags+xml"/>
  <Override PartName="/ppt/tags/tag2329.xml" ContentType="application/vnd.openxmlformats-officedocument.presentationml.tags+xml"/>
  <Override PartName="/ppt/tags/tag2330.xml" ContentType="application/vnd.openxmlformats-officedocument.presentationml.tags+xml"/>
  <Override PartName="/ppt/tags/tag2331.xml" ContentType="application/vnd.openxmlformats-officedocument.presentationml.tags+xml"/>
  <Override PartName="/ppt/tags/tag2332.xml" ContentType="application/vnd.openxmlformats-officedocument.presentationml.tags+xml"/>
  <Override PartName="/ppt/tags/tag2333.xml" ContentType="application/vnd.openxmlformats-officedocument.presentationml.tags+xml"/>
  <Override PartName="/ppt/tags/tag2334.xml" ContentType="application/vnd.openxmlformats-officedocument.presentationml.tags+xml"/>
  <Override PartName="/ppt/tags/tag2335.xml" ContentType="application/vnd.openxmlformats-officedocument.presentationml.tags+xml"/>
  <Override PartName="/ppt/tags/tag2336.xml" ContentType="application/vnd.openxmlformats-officedocument.presentationml.tags+xml"/>
  <Override PartName="/ppt/tags/tag2337.xml" ContentType="application/vnd.openxmlformats-officedocument.presentationml.tags+xml"/>
  <Override PartName="/ppt/tags/tag2338.xml" ContentType="application/vnd.openxmlformats-officedocument.presentationml.tags+xml"/>
  <Override PartName="/ppt/tags/tag2339.xml" ContentType="application/vnd.openxmlformats-officedocument.presentationml.tags+xml"/>
  <Override PartName="/ppt/tags/tag2340.xml" ContentType="application/vnd.openxmlformats-officedocument.presentationml.tags+xml"/>
  <Override PartName="/ppt/tags/tag2341.xml" ContentType="application/vnd.openxmlformats-officedocument.presentationml.tags+xml"/>
  <Override PartName="/ppt/tags/tag2342.xml" ContentType="application/vnd.openxmlformats-officedocument.presentationml.tags+xml"/>
  <Override PartName="/ppt/tags/tag2343.xml" ContentType="application/vnd.openxmlformats-officedocument.presentationml.tags+xml"/>
  <Override PartName="/ppt/tags/tag2344.xml" ContentType="application/vnd.openxmlformats-officedocument.presentationml.tags+xml"/>
  <Override PartName="/ppt/tags/tag2345.xml" ContentType="application/vnd.openxmlformats-officedocument.presentationml.tags+xml"/>
  <Override PartName="/ppt/tags/tag2346.xml" ContentType="application/vnd.openxmlformats-officedocument.presentationml.tags+xml"/>
  <Override PartName="/ppt/tags/tag2347.xml" ContentType="application/vnd.openxmlformats-officedocument.presentationml.tags+xml"/>
  <Override PartName="/ppt/tags/tag2348.xml" ContentType="application/vnd.openxmlformats-officedocument.presentationml.tags+xml"/>
  <Override PartName="/ppt/tags/tag2349.xml" ContentType="application/vnd.openxmlformats-officedocument.presentationml.tags+xml"/>
  <Override PartName="/ppt/tags/tag2350.xml" ContentType="application/vnd.openxmlformats-officedocument.presentationml.tags+xml"/>
  <Override PartName="/ppt/tags/tag2351.xml" ContentType="application/vnd.openxmlformats-officedocument.presentationml.tags+xml"/>
  <Override PartName="/ppt/tags/tag2352.xml" ContentType="application/vnd.openxmlformats-officedocument.presentationml.tags+xml"/>
  <Override PartName="/ppt/tags/tag2353.xml" ContentType="application/vnd.openxmlformats-officedocument.presentationml.tags+xml"/>
  <Override PartName="/ppt/tags/tag2354.xml" ContentType="application/vnd.openxmlformats-officedocument.presentationml.tags+xml"/>
  <Override PartName="/ppt/tags/tag2355.xml" ContentType="application/vnd.openxmlformats-officedocument.presentationml.tags+xml"/>
  <Override PartName="/ppt/tags/tag2356.xml" ContentType="application/vnd.openxmlformats-officedocument.presentationml.tags+xml"/>
  <Override PartName="/ppt/tags/tag2357.xml" ContentType="application/vnd.openxmlformats-officedocument.presentationml.tags+xml"/>
  <Override PartName="/ppt/tags/tag2358.xml" ContentType="application/vnd.openxmlformats-officedocument.presentationml.tags+xml"/>
  <Override PartName="/ppt/tags/tag2359.xml" ContentType="application/vnd.openxmlformats-officedocument.presentationml.tags+xml"/>
  <Override PartName="/ppt/tags/tag2360.xml" ContentType="application/vnd.openxmlformats-officedocument.presentationml.tags+xml"/>
  <Override PartName="/ppt/tags/tag2361.xml" ContentType="application/vnd.openxmlformats-officedocument.presentationml.tags+xml"/>
  <Override PartName="/ppt/tags/tag2362.xml" ContentType="application/vnd.openxmlformats-officedocument.presentationml.tags+xml"/>
  <Override PartName="/ppt/tags/tag2363.xml" ContentType="application/vnd.openxmlformats-officedocument.presentationml.tags+xml"/>
  <Override PartName="/ppt/tags/tag2364.xml" ContentType="application/vnd.openxmlformats-officedocument.presentationml.tags+xml"/>
  <Override PartName="/ppt/tags/tag2365.xml" ContentType="application/vnd.openxmlformats-officedocument.presentationml.tags+xml"/>
  <Override PartName="/ppt/tags/tag2366.xml" ContentType="application/vnd.openxmlformats-officedocument.presentationml.tags+xml"/>
  <Override PartName="/ppt/tags/tag2367.xml" ContentType="application/vnd.openxmlformats-officedocument.presentationml.tags+xml"/>
  <Override PartName="/ppt/tags/tag2368.xml" ContentType="application/vnd.openxmlformats-officedocument.presentationml.tags+xml"/>
  <Override PartName="/ppt/tags/tag2369.xml" ContentType="application/vnd.openxmlformats-officedocument.presentationml.tags+xml"/>
  <Override PartName="/ppt/tags/tag2370.xml" ContentType="application/vnd.openxmlformats-officedocument.presentationml.tags+xml"/>
  <Override PartName="/ppt/tags/tag2371.xml" ContentType="application/vnd.openxmlformats-officedocument.presentationml.tags+xml"/>
  <Override PartName="/ppt/tags/tag2372.xml" ContentType="application/vnd.openxmlformats-officedocument.presentationml.tags+xml"/>
  <Override PartName="/ppt/tags/tag2373.xml" ContentType="application/vnd.openxmlformats-officedocument.presentationml.tags+xml"/>
  <Override PartName="/ppt/tags/tag2374.xml" ContentType="application/vnd.openxmlformats-officedocument.presentationml.tags+xml"/>
  <Override PartName="/ppt/tags/tag2375.xml" ContentType="application/vnd.openxmlformats-officedocument.presentationml.tags+xml"/>
  <Override PartName="/ppt/tags/tag2376.xml" ContentType="application/vnd.openxmlformats-officedocument.presentationml.tags+xml"/>
  <Override PartName="/ppt/tags/tag2377.xml" ContentType="application/vnd.openxmlformats-officedocument.presentationml.tags+xml"/>
  <Override PartName="/ppt/tags/tag2378.xml" ContentType="application/vnd.openxmlformats-officedocument.presentationml.tags+xml"/>
  <Override PartName="/ppt/tags/tag2379.xml" ContentType="application/vnd.openxmlformats-officedocument.presentationml.tags+xml"/>
  <Override PartName="/ppt/tags/tag2380.xml" ContentType="application/vnd.openxmlformats-officedocument.presentationml.tags+xml"/>
  <Override PartName="/ppt/tags/tag2381.xml" ContentType="application/vnd.openxmlformats-officedocument.presentationml.tags+xml"/>
  <Override PartName="/ppt/tags/tag2382.xml" ContentType="application/vnd.openxmlformats-officedocument.presentationml.tags+xml"/>
  <Override PartName="/ppt/tags/tag2383.xml" ContentType="application/vnd.openxmlformats-officedocument.presentationml.tags+xml"/>
  <Override PartName="/ppt/tags/tag2384.xml" ContentType="application/vnd.openxmlformats-officedocument.presentationml.tags+xml"/>
  <Override PartName="/ppt/tags/tag2385.xml" ContentType="application/vnd.openxmlformats-officedocument.presentationml.tags+xml"/>
  <Override PartName="/ppt/tags/tag2386.xml" ContentType="application/vnd.openxmlformats-officedocument.presentationml.tags+xml"/>
  <Override PartName="/ppt/tags/tag2387.xml" ContentType="application/vnd.openxmlformats-officedocument.presentationml.tags+xml"/>
  <Override PartName="/ppt/tags/tag2388.xml" ContentType="application/vnd.openxmlformats-officedocument.presentationml.tags+xml"/>
  <Override PartName="/ppt/tags/tag2389.xml" ContentType="application/vnd.openxmlformats-officedocument.presentationml.tags+xml"/>
  <Override PartName="/ppt/tags/tag2390.xml" ContentType="application/vnd.openxmlformats-officedocument.presentationml.tags+xml"/>
  <Override PartName="/ppt/tags/tag2391.xml" ContentType="application/vnd.openxmlformats-officedocument.presentationml.tags+xml"/>
  <Override PartName="/ppt/tags/tag2392.xml" ContentType="application/vnd.openxmlformats-officedocument.presentationml.tags+xml"/>
  <Override PartName="/ppt/tags/tag2393.xml" ContentType="application/vnd.openxmlformats-officedocument.presentationml.tags+xml"/>
  <Override PartName="/ppt/tags/tag2394.xml" ContentType="application/vnd.openxmlformats-officedocument.presentationml.tags+xml"/>
  <Override PartName="/ppt/tags/tag2395.xml" ContentType="application/vnd.openxmlformats-officedocument.presentationml.tags+xml"/>
  <Override PartName="/ppt/tags/tag2396.xml" ContentType="application/vnd.openxmlformats-officedocument.presentationml.tags+xml"/>
  <Override PartName="/ppt/tags/tag2397.xml" ContentType="application/vnd.openxmlformats-officedocument.presentationml.tags+xml"/>
  <Override PartName="/ppt/tags/tag2398.xml" ContentType="application/vnd.openxmlformats-officedocument.presentationml.tags+xml"/>
  <Override PartName="/ppt/tags/tag2399.xml" ContentType="application/vnd.openxmlformats-officedocument.presentationml.tags+xml"/>
  <Override PartName="/ppt/tags/tag2400.xml" ContentType="application/vnd.openxmlformats-officedocument.presentationml.tags+xml"/>
  <Override PartName="/ppt/tags/tag2401.xml" ContentType="application/vnd.openxmlformats-officedocument.presentationml.tags+xml"/>
  <Override PartName="/ppt/tags/tag2402.xml" ContentType="application/vnd.openxmlformats-officedocument.presentationml.tags+xml"/>
  <Override PartName="/ppt/tags/tag2403.xml" ContentType="application/vnd.openxmlformats-officedocument.presentationml.tags+xml"/>
  <Override PartName="/ppt/tags/tag2404.xml" ContentType="application/vnd.openxmlformats-officedocument.presentationml.tags+xml"/>
  <Override PartName="/ppt/tags/tag2405.xml" ContentType="application/vnd.openxmlformats-officedocument.presentationml.tags+xml"/>
  <Override PartName="/ppt/tags/tag2406.xml" ContentType="application/vnd.openxmlformats-officedocument.presentationml.tags+xml"/>
  <Override PartName="/ppt/tags/tag2407.xml" ContentType="application/vnd.openxmlformats-officedocument.presentationml.tags+xml"/>
  <Override PartName="/ppt/tags/tag2408.xml" ContentType="application/vnd.openxmlformats-officedocument.presentationml.tags+xml"/>
  <Override PartName="/ppt/tags/tag2409.xml" ContentType="application/vnd.openxmlformats-officedocument.presentationml.tags+xml"/>
  <Override PartName="/ppt/tags/tag2410.xml" ContentType="application/vnd.openxmlformats-officedocument.presentationml.tags+xml"/>
  <Override PartName="/ppt/tags/tag2411.xml" ContentType="application/vnd.openxmlformats-officedocument.presentationml.tags+xml"/>
  <Override PartName="/ppt/tags/tag2412.xml" ContentType="application/vnd.openxmlformats-officedocument.presentationml.tags+xml"/>
  <Override PartName="/ppt/tags/tag2413.xml" ContentType="application/vnd.openxmlformats-officedocument.presentationml.tags+xml"/>
  <Override PartName="/ppt/tags/tag2414.xml" ContentType="application/vnd.openxmlformats-officedocument.presentationml.tags+xml"/>
  <Override PartName="/ppt/tags/tag2415.xml" ContentType="application/vnd.openxmlformats-officedocument.presentationml.tags+xml"/>
  <Override PartName="/ppt/tags/tag2416.xml" ContentType="application/vnd.openxmlformats-officedocument.presentationml.tags+xml"/>
  <Override PartName="/ppt/tags/tag2417.xml" ContentType="application/vnd.openxmlformats-officedocument.presentationml.tags+xml"/>
  <Override PartName="/ppt/tags/tag2418.xml" ContentType="application/vnd.openxmlformats-officedocument.presentationml.tags+xml"/>
  <Override PartName="/ppt/tags/tag2419.xml" ContentType="application/vnd.openxmlformats-officedocument.presentationml.tags+xml"/>
  <Override PartName="/ppt/tags/tag2420.xml" ContentType="application/vnd.openxmlformats-officedocument.presentationml.tags+xml"/>
  <Override PartName="/ppt/tags/tag2421.xml" ContentType="application/vnd.openxmlformats-officedocument.presentationml.tags+xml"/>
  <Override PartName="/ppt/tags/tag2422.xml" ContentType="application/vnd.openxmlformats-officedocument.presentationml.tags+xml"/>
  <Override PartName="/ppt/tags/tag2423.xml" ContentType="application/vnd.openxmlformats-officedocument.presentationml.tags+xml"/>
  <Override PartName="/ppt/tags/tag2424.xml" ContentType="application/vnd.openxmlformats-officedocument.presentationml.tags+xml"/>
  <Override PartName="/ppt/tags/tag2425.xml" ContentType="application/vnd.openxmlformats-officedocument.presentationml.tags+xml"/>
  <Override PartName="/ppt/tags/tag2426.xml" ContentType="application/vnd.openxmlformats-officedocument.presentationml.tags+xml"/>
  <Override PartName="/ppt/tags/tag2427.xml" ContentType="application/vnd.openxmlformats-officedocument.presentationml.tags+xml"/>
  <Override PartName="/ppt/tags/tag2428.xml" ContentType="application/vnd.openxmlformats-officedocument.presentationml.tags+xml"/>
  <Override PartName="/ppt/tags/tag2429.xml" ContentType="application/vnd.openxmlformats-officedocument.presentationml.tags+xml"/>
  <Override PartName="/ppt/tags/tag2430.xml" ContentType="application/vnd.openxmlformats-officedocument.presentationml.tags+xml"/>
  <Override PartName="/ppt/tags/tag2431.xml" ContentType="application/vnd.openxmlformats-officedocument.presentationml.tags+xml"/>
  <Override PartName="/ppt/tags/tag2432.xml" ContentType="application/vnd.openxmlformats-officedocument.presentationml.tags+xml"/>
  <Override PartName="/ppt/tags/tag2433.xml" ContentType="application/vnd.openxmlformats-officedocument.presentationml.tags+xml"/>
  <Override PartName="/ppt/tags/tag2434.xml" ContentType="application/vnd.openxmlformats-officedocument.presentationml.tags+xml"/>
  <Override PartName="/ppt/tags/tag2435.xml" ContentType="application/vnd.openxmlformats-officedocument.presentationml.tags+xml"/>
  <Override PartName="/ppt/tags/tag2436.xml" ContentType="application/vnd.openxmlformats-officedocument.presentationml.tags+xml"/>
  <Override PartName="/ppt/tags/tag2437.xml" ContentType="application/vnd.openxmlformats-officedocument.presentationml.tags+xml"/>
  <Override PartName="/ppt/tags/tag2438.xml" ContentType="application/vnd.openxmlformats-officedocument.presentationml.tags+xml"/>
  <Override PartName="/ppt/tags/tag2439.xml" ContentType="application/vnd.openxmlformats-officedocument.presentationml.tags+xml"/>
  <Override PartName="/ppt/tags/tag2440.xml" ContentType="application/vnd.openxmlformats-officedocument.presentationml.tags+xml"/>
  <Override PartName="/ppt/tags/tag2441.xml" ContentType="application/vnd.openxmlformats-officedocument.presentationml.tags+xml"/>
  <Override PartName="/ppt/tags/tag2442.xml" ContentType="application/vnd.openxmlformats-officedocument.presentationml.tags+xml"/>
  <Override PartName="/ppt/tags/tag2443.xml" ContentType="application/vnd.openxmlformats-officedocument.presentationml.tags+xml"/>
  <Override PartName="/ppt/tags/tag2444.xml" ContentType="application/vnd.openxmlformats-officedocument.presentationml.tags+xml"/>
  <Override PartName="/ppt/tags/tag2445.xml" ContentType="application/vnd.openxmlformats-officedocument.presentationml.tags+xml"/>
  <Override PartName="/ppt/tags/tag2446.xml" ContentType="application/vnd.openxmlformats-officedocument.presentationml.tags+xml"/>
  <Override PartName="/ppt/tags/tag2447.xml" ContentType="application/vnd.openxmlformats-officedocument.presentationml.tags+xml"/>
  <Override PartName="/ppt/tags/tag2448.xml" ContentType="application/vnd.openxmlformats-officedocument.presentationml.tags+xml"/>
  <Override PartName="/ppt/tags/tag2449.xml" ContentType="application/vnd.openxmlformats-officedocument.presentationml.tags+xml"/>
  <Override PartName="/ppt/tags/tag2450.xml" ContentType="application/vnd.openxmlformats-officedocument.presentationml.tags+xml"/>
  <Override PartName="/ppt/tags/tag2451.xml" ContentType="application/vnd.openxmlformats-officedocument.presentationml.tags+xml"/>
  <Override PartName="/ppt/tags/tag24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  <p:sldId id="259" r:id="rId3"/>
    <p:sldId id="262" r:id="rId4"/>
    <p:sldId id="266" r:id="rId5"/>
    <p:sldId id="268" r:id="rId6"/>
    <p:sldId id="267" r:id="rId7"/>
    <p:sldId id="269" r:id="rId8"/>
    <p:sldId id="271" r:id="rId9"/>
    <p:sldId id="261" r:id="rId10"/>
    <p:sldId id="265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>
        <p:scale>
          <a:sx n="50" d="100"/>
          <a:sy n="50" d="100"/>
        </p:scale>
        <p:origin x="1434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110" Type="http://schemas.openxmlformats.org/officeDocument/2006/relationships/tags" Target="../tags/tag110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13" Type="http://schemas.openxmlformats.org/officeDocument/2006/relationships/tags" Target="../tags/tag113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1294.xml"/><Relationship Id="rId117" Type="http://schemas.openxmlformats.org/officeDocument/2006/relationships/tags" Target="../tags/tag1385.xml"/><Relationship Id="rId21" Type="http://schemas.openxmlformats.org/officeDocument/2006/relationships/tags" Target="../tags/tag1289.xml"/><Relationship Id="rId42" Type="http://schemas.openxmlformats.org/officeDocument/2006/relationships/tags" Target="../tags/tag1310.xml"/><Relationship Id="rId47" Type="http://schemas.openxmlformats.org/officeDocument/2006/relationships/tags" Target="../tags/tag1315.xml"/><Relationship Id="rId63" Type="http://schemas.openxmlformats.org/officeDocument/2006/relationships/tags" Target="../tags/tag1331.xml"/><Relationship Id="rId68" Type="http://schemas.openxmlformats.org/officeDocument/2006/relationships/tags" Target="../tags/tag1336.xml"/><Relationship Id="rId84" Type="http://schemas.openxmlformats.org/officeDocument/2006/relationships/tags" Target="../tags/tag1352.xml"/><Relationship Id="rId89" Type="http://schemas.openxmlformats.org/officeDocument/2006/relationships/tags" Target="../tags/tag1357.xml"/><Relationship Id="rId112" Type="http://schemas.openxmlformats.org/officeDocument/2006/relationships/tags" Target="../tags/tag1380.xml"/><Relationship Id="rId133" Type="http://schemas.openxmlformats.org/officeDocument/2006/relationships/tags" Target="../tags/tag1401.xml"/><Relationship Id="rId138" Type="http://schemas.openxmlformats.org/officeDocument/2006/relationships/tags" Target="../tags/tag1406.xml"/><Relationship Id="rId154" Type="http://schemas.openxmlformats.org/officeDocument/2006/relationships/tags" Target="../tags/tag1422.xml"/><Relationship Id="rId159" Type="http://schemas.openxmlformats.org/officeDocument/2006/relationships/tags" Target="../tags/tag1427.xml"/><Relationship Id="rId175" Type="http://schemas.openxmlformats.org/officeDocument/2006/relationships/slideLayout" Target="../slideLayouts/slideLayout7.xml"/><Relationship Id="rId170" Type="http://schemas.openxmlformats.org/officeDocument/2006/relationships/tags" Target="../tags/tag1438.xml"/><Relationship Id="rId16" Type="http://schemas.openxmlformats.org/officeDocument/2006/relationships/tags" Target="../tags/tag1284.xml"/><Relationship Id="rId107" Type="http://schemas.openxmlformats.org/officeDocument/2006/relationships/tags" Target="../tags/tag1375.xml"/><Relationship Id="rId11" Type="http://schemas.openxmlformats.org/officeDocument/2006/relationships/tags" Target="../tags/tag1279.xml"/><Relationship Id="rId32" Type="http://schemas.openxmlformats.org/officeDocument/2006/relationships/tags" Target="../tags/tag1300.xml"/><Relationship Id="rId37" Type="http://schemas.openxmlformats.org/officeDocument/2006/relationships/tags" Target="../tags/tag1305.xml"/><Relationship Id="rId53" Type="http://schemas.openxmlformats.org/officeDocument/2006/relationships/tags" Target="../tags/tag1321.xml"/><Relationship Id="rId58" Type="http://schemas.openxmlformats.org/officeDocument/2006/relationships/tags" Target="../tags/tag1326.xml"/><Relationship Id="rId74" Type="http://schemas.openxmlformats.org/officeDocument/2006/relationships/tags" Target="../tags/tag1342.xml"/><Relationship Id="rId79" Type="http://schemas.openxmlformats.org/officeDocument/2006/relationships/tags" Target="../tags/tag1347.xml"/><Relationship Id="rId102" Type="http://schemas.openxmlformats.org/officeDocument/2006/relationships/tags" Target="../tags/tag1370.xml"/><Relationship Id="rId123" Type="http://schemas.openxmlformats.org/officeDocument/2006/relationships/tags" Target="../tags/tag1391.xml"/><Relationship Id="rId128" Type="http://schemas.openxmlformats.org/officeDocument/2006/relationships/tags" Target="../tags/tag1396.xml"/><Relationship Id="rId144" Type="http://schemas.openxmlformats.org/officeDocument/2006/relationships/tags" Target="../tags/tag1412.xml"/><Relationship Id="rId149" Type="http://schemas.openxmlformats.org/officeDocument/2006/relationships/tags" Target="../tags/tag1417.xml"/><Relationship Id="rId5" Type="http://schemas.openxmlformats.org/officeDocument/2006/relationships/tags" Target="../tags/tag1273.xml"/><Relationship Id="rId90" Type="http://schemas.openxmlformats.org/officeDocument/2006/relationships/tags" Target="../tags/tag1358.xml"/><Relationship Id="rId95" Type="http://schemas.openxmlformats.org/officeDocument/2006/relationships/tags" Target="../tags/tag1363.xml"/><Relationship Id="rId160" Type="http://schemas.openxmlformats.org/officeDocument/2006/relationships/tags" Target="../tags/tag1428.xml"/><Relationship Id="rId165" Type="http://schemas.openxmlformats.org/officeDocument/2006/relationships/tags" Target="../tags/tag1433.xml"/><Relationship Id="rId22" Type="http://schemas.openxmlformats.org/officeDocument/2006/relationships/tags" Target="../tags/tag1290.xml"/><Relationship Id="rId27" Type="http://schemas.openxmlformats.org/officeDocument/2006/relationships/tags" Target="../tags/tag1295.xml"/><Relationship Id="rId43" Type="http://schemas.openxmlformats.org/officeDocument/2006/relationships/tags" Target="../tags/tag1311.xml"/><Relationship Id="rId48" Type="http://schemas.openxmlformats.org/officeDocument/2006/relationships/tags" Target="../tags/tag1316.xml"/><Relationship Id="rId64" Type="http://schemas.openxmlformats.org/officeDocument/2006/relationships/tags" Target="../tags/tag1332.xml"/><Relationship Id="rId69" Type="http://schemas.openxmlformats.org/officeDocument/2006/relationships/tags" Target="../tags/tag1337.xml"/><Relationship Id="rId113" Type="http://schemas.openxmlformats.org/officeDocument/2006/relationships/tags" Target="../tags/tag1381.xml"/><Relationship Id="rId118" Type="http://schemas.openxmlformats.org/officeDocument/2006/relationships/tags" Target="../tags/tag1386.xml"/><Relationship Id="rId134" Type="http://schemas.openxmlformats.org/officeDocument/2006/relationships/tags" Target="../tags/tag1402.xml"/><Relationship Id="rId139" Type="http://schemas.openxmlformats.org/officeDocument/2006/relationships/tags" Target="../tags/tag1407.xml"/><Relationship Id="rId80" Type="http://schemas.openxmlformats.org/officeDocument/2006/relationships/tags" Target="../tags/tag1348.xml"/><Relationship Id="rId85" Type="http://schemas.openxmlformats.org/officeDocument/2006/relationships/tags" Target="../tags/tag1353.xml"/><Relationship Id="rId150" Type="http://schemas.openxmlformats.org/officeDocument/2006/relationships/tags" Target="../tags/tag1418.xml"/><Relationship Id="rId155" Type="http://schemas.openxmlformats.org/officeDocument/2006/relationships/tags" Target="../tags/tag1423.xml"/><Relationship Id="rId171" Type="http://schemas.openxmlformats.org/officeDocument/2006/relationships/tags" Target="../tags/tag1439.xml"/><Relationship Id="rId12" Type="http://schemas.openxmlformats.org/officeDocument/2006/relationships/tags" Target="../tags/tag1280.xml"/><Relationship Id="rId17" Type="http://schemas.openxmlformats.org/officeDocument/2006/relationships/tags" Target="../tags/tag1285.xml"/><Relationship Id="rId33" Type="http://schemas.openxmlformats.org/officeDocument/2006/relationships/tags" Target="../tags/tag1301.xml"/><Relationship Id="rId38" Type="http://schemas.openxmlformats.org/officeDocument/2006/relationships/tags" Target="../tags/tag1306.xml"/><Relationship Id="rId59" Type="http://schemas.openxmlformats.org/officeDocument/2006/relationships/tags" Target="../tags/tag1327.xml"/><Relationship Id="rId103" Type="http://schemas.openxmlformats.org/officeDocument/2006/relationships/tags" Target="../tags/tag1371.xml"/><Relationship Id="rId108" Type="http://schemas.openxmlformats.org/officeDocument/2006/relationships/tags" Target="../tags/tag1376.xml"/><Relationship Id="rId124" Type="http://schemas.openxmlformats.org/officeDocument/2006/relationships/tags" Target="../tags/tag1392.xml"/><Relationship Id="rId129" Type="http://schemas.openxmlformats.org/officeDocument/2006/relationships/tags" Target="../tags/tag1397.xml"/><Relationship Id="rId54" Type="http://schemas.openxmlformats.org/officeDocument/2006/relationships/tags" Target="../tags/tag1322.xml"/><Relationship Id="rId70" Type="http://schemas.openxmlformats.org/officeDocument/2006/relationships/tags" Target="../tags/tag1338.xml"/><Relationship Id="rId75" Type="http://schemas.openxmlformats.org/officeDocument/2006/relationships/tags" Target="../tags/tag1343.xml"/><Relationship Id="rId91" Type="http://schemas.openxmlformats.org/officeDocument/2006/relationships/tags" Target="../tags/tag1359.xml"/><Relationship Id="rId96" Type="http://schemas.openxmlformats.org/officeDocument/2006/relationships/tags" Target="../tags/tag1364.xml"/><Relationship Id="rId140" Type="http://schemas.openxmlformats.org/officeDocument/2006/relationships/tags" Target="../tags/tag1408.xml"/><Relationship Id="rId145" Type="http://schemas.openxmlformats.org/officeDocument/2006/relationships/tags" Target="../tags/tag1413.xml"/><Relationship Id="rId161" Type="http://schemas.openxmlformats.org/officeDocument/2006/relationships/tags" Target="../tags/tag1429.xml"/><Relationship Id="rId166" Type="http://schemas.openxmlformats.org/officeDocument/2006/relationships/tags" Target="../tags/tag1434.xml"/><Relationship Id="rId1" Type="http://schemas.openxmlformats.org/officeDocument/2006/relationships/tags" Target="../tags/tag1269.xml"/><Relationship Id="rId6" Type="http://schemas.openxmlformats.org/officeDocument/2006/relationships/tags" Target="../tags/tag1274.xml"/><Relationship Id="rId23" Type="http://schemas.openxmlformats.org/officeDocument/2006/relationships/tags" Target="../tags/tag1291.xml"/><Relationship Id="rId28" Type="http://schemas.openxmlformats.org/officeDocument/2006/relationships/tags" Target="../tags/tag1296.xml"/><Relationship Id="rId49" Type="http://schemas.openxmlformats.org/officeDocument/2006/relationships/tags" Target="../tags/tag1317.xml"/><Relationship Id="rId114" Type="http://schemas.openxmlformats.org/officeDocument/2006/relationships/tags" Target="../tags/tag1382.xml"/><Relationship Id="rId119" Type="http://schemas.openxmlformats.org/officeDocument/2006/relationships/tags" Target="../tags/tag1387.xml"/><Relationship Id="rId10" Type="http://schemas.openxmlformats.org/officeDocument/2006/relationships/tags" Target="../tags/tag1278.xml"/><Relationship Id="rId31" Type="http://schemas.openxmlformats.org/officeDocument/2006/relationships/tags" Target="../tags/tag1299.xml"/><Relationship Id="rId44" Type="http://schemas.openxmlformats.org/officeDocument/2006/relationships/tags" Target="../tags/tag1312.xml"/><Relationship Id="rId52" Type="http://schemas.openxmlformats.org/officeDocument/2006/relationships/tags" Target="../tags/tag1320.xml"/><Relationship Id="rId60" Type="http://schemas.openxmlformats.org/officeDocument/2006/relationships/tags" Target="../tags/tag1328.xml"/><Relationship Id="rId65" Type="http://schemas.openxmlformats.org/officeDocument/2006/relationships/tags" Target="../tags/tag1333.xml"/><Relationship Id="rId73" Type="http://schemas.openxmlformats.org/officeDocument/2006/relationships/tags" Target="../tags/tag1341.xml"/><Relationship Id="rId78" Type="http://schemas.openxmlformats.org/officeDocument/2006/relationships/tags" Target="../tags/tag1346.xml"/><Relationship Id="rId81" Type="http://schemas.openxmlformats.org/officeDocument/2006/relationships/tags" Target="../tags/tag1349.xml"/><Relationship Id="rId86" Type="http://schemas.openxmlformats.org/officeDocument/2006/relationships/tags" Target="../tags/tag1354.xml"/><Relationship Id="rId94" Type="http://schemas.openxmlformats.org/officeDocument/2006/relationships/tags" Target="../tags/tag1362.xml"/><Relationship Id="rId99" Type="http://schemas.openxmlformats.org/officeDocument/2006/relationships/tags" Target="../tags/tag1367.xml"/><Relationship Id="rId101" Type="http://schemas.openxmlformats.org/officeDocument/2006/relationships/tags" Target="../tags/tag1369.xml"/><Relationship Id="rId122" Type="http://schemas.openxmlformats.org/officeDocument/2006/relationships/tags" Target="../tags/tag1390.xml"/><Relationship Id="rId130" Type="http://schemas.openxmlformats.org/officeDocument/2006/relationships/tags" Target="../tags/tag1398.xml"/><Relationship Id="rId135" Type="http://schemas.openxmlformats.org/officeDocument/2006/relationships/tags" Target="../tags/tag1403.xml"/><Relationship Id="rId143" Type="http://schemas.openxmlformats.org/officeDocument/2006/relationships/tags" Target="../tags/tag1411.xml"/><Relationship Id="rId148" Type="http://schemas.openxmlformats.org/officeDocument/2006/relationships/tags" Target="../tags/tag1416.xml"/><Relationship Id="rId151" Type="http://schemas.openxmlformats.org/officeDocument/2006/relationships/tags" Target="../tags/tag1419.xml"/><Relationship Id="rId156" Type="http://schemas.openxmlformats.org/officeDocument/2006/relationships/tags" Target="../tags/tag1424.xml"/><Relationship Id="rId164" Type="http://schemas.openxmlformats.org/officeDocument/2006/relationships/tags" Target="../tags/tag1432.xml"/><Relationship Id="rId169" Type="http://schemas.openxmlformats.org/officeDocument/2006/relationships/tags" Target="../tags/tag1437.xml"/><Relationship Id="rId4" Type="http://schemas.openxmlformats.org/officeDocument/2006/relationships/tags" Target="../tags/tag1272.xml"/><Relationship Id="rId9" Type="http://schemas.openxmlformats.org/officeDocument/2006/relationships/tags" Target="../tags/tag1277.xml"/><Relationship Id="rId172" Type="http://schemas.openxmlformats.org/officeDocument/2006/relationships/tags" Target="../tags/tag1440.xml"/><Relationship Id="rId13" Type="http://schemas.openxmlformats.org/officeDocument/2006/relationships/tags" Target="../tags/tag1281.xml"/><Relationship Id="rId18" Type="http://schemas.openxmlformats.org/officeDocument/2006/relationships/tags" Target="../tags/tag1286.xml"/><Relationship Id="rId39" Type="http://schemas.openxmlformats.org/officeDocument/2006/relationships/tags" Target="../tags/tag1307.xml"/><Relationship Id="rId109" Type="http://schemas.openxmlformats.org/officeDocument/2006/relationships/tags" Target="../tags/tag1377.xml"/><Relationship Id="rId34" Type="http://schemas.openxmlformats.org/officeDocument/2006/relationships/tags" Target="../tags/tag1302.xml"/><Relationship Id="rId50" Type="http://schemas.openxmlformats.org/officeDocument/2006/relationships/tags" Target="../tags/tag1318.xml"/><Relationship Id="rId55" Type="http://schemas.openxmlformats.org/officeDocument/2006/relationships/tags" Target="../tags/tag1323.xml"/><Relationship Id="rId76" Type="http://schemas.openxmlformats.org/officeDocument/2006/relationships/tags" Target="../tags/tag1344.xml"/><Relationship Id="rId97" Type="http://schemas.openxmlformats.org/officeDocument/2006/relationships/tags" Target="../tags/tag1365.xml"/><Relationship Id="rId104" Type="http://schemas.openxmlformats.org/officeDocument/2006/relationships/tags" Target="../tags/tag1372.xml"/><Relationship Id="rId120" Type="http://schemas.openxmlformats.org/officeDocument/2006/relationships/tags" Target="../tags/tag1388.xml"/><Relationship Id="rId125" Type="http://schemas.openxmlformats.org/officeDocument/2006/relationships/tags" Target="../tags/tag1393.xml"/><Relationship Id="rId141" Type="http://schemas.openxmlformats.org/officeDocument/2006/relationships/tags" Target="../tags/tag1409.xml"/><Relationship Id="rId146" Type="http://schemas.openxmlformats.org/officeDocument/2006/relationships/tags" Target="../tags/tag1414.xml"/><Relationship Id="rId167" Type="http://schemas.openxmlformats.org/officeDocument/2006/relationships/tags" Target="../tags/tag1435.xml"/><Relationship Id="rId7" Type="http://schemas.openxmlformats.org/officeDocument/2006/relationships/tags" Target="../tags/tag1275.xml"/><Relationship Id="rId71" Type="http://schemas.openxmlformats.org/officeDocument/2006/relationships/tags" Target="../tags/tag1339.xml"/><Relationship Id="rId92" Type="http://schemas.openxmlformats.org/officeDocument/2006/relationships/tags" Target="../tags/tag1360.xml"/><Relationship Id="rId162" Type="http://schemas.openxmlformats.org/officeDocument/2006/relationships/tags" Target="../tags/tag1430.xml"/><Relationship Id="rId2" Type="http://schemas.openxmlformats.org/officeDocument/2006/relationships/tags" Target="../tags/tag1270.xml"/><Relationship Id="rId29" Type="http://schemas.openxmlformats.org/officeDocument/2006/relationships/tags" Target="../tags/tag1297.xml"/><Relationship Id="rId24" Type="http://schemas.openxmlformats.org/officeDocument/2006/relationships/tags" Target="../tags/tag1292.xml"/><Relationship Id="rId40" Type="http://schemas.openxmlformats.org/officeDocument/2006/relationships/tags" Target="../tags/tag1308.xml"/><Relationship Id="rId45" Type="http://schemas.openxmlformats.org/officeDocument/2006/relationships/tags" Target="../tags/tag1313.xml"/><Relationship Id="rId66" Type="http://schemas.openxmlformats.org/officeDocument/2006/relationships/tags" Target="../tags/tag1334.xml"/><Relationship Id="rId87" Type="http://schemas.openxmlformats.org/officeDocument/2006/relationships/tags" Target="../tags/tag1355.xml"/><Relationship Id="rId110" Type="http://schemas.openxmlformats.org/officeDocument/2006/relationships/tags" Target="../tags/tag1378.xml"/><Relationship Id="rId115" Type="http://schemas.openxmlformats.org/officeDocument/2006/relationships/tags" Target="../tags/tag1383.xml"/><Relationship Id="rId131" Type="http://schemas.openxmlformats.org/officeDocument/2006/relationships/tags" Target="../tags/tag1399.xml"/><Relationship Id="rId136" Type="http://schemas.openxmlformats.org/officeDocument/2006/relationships/tags" Target="../tags/tag1404.xml"/><Relationship Id="rId157" Type="http://schemas.openxmlformats.org/officeDocument/2006/relationships/tags" Target="../tags/tag1425.xml"/><Relationship Id="rId61" Type="http://schemas.openxmlformats.org/officeDocument/2006/relationships/tags" Target="../tags/tag1329.xml"/><Relationship Id="rId82" Type="http://schemas.openxmlformats.org/officeDocument/2006/relationships/tags" Target="../tags/tag1350.xml"/><Relationship Id="rId152" Type="http://schemas.openxmlformats.org/officeDocument/2006/relationships/tags" Target="../tags/tag1420.xml"/><Relationship Id="rId173" Type="http://schemas.openxmlformats.org/officeDocument/2006/relationships/tags" Target="../tags/tag1441.xml"/><Relationship Id="rId19" Type="http://schemas.openxmlformats.org/officeDocument/2006/relationships/tags" Target="../tags/tag1287.xml"/><Relationship Id="rId14" Type="http://schemas.openxmlformats.org/officeDocument/2006/relationships/tags" Target="../tags/tag1282.xml"/><Relationship Id="rId30" Type="http://schemas.openxmlformats.org/officeDocument/2006/relationships/tags" Target="../tags/tag1298.xml"/><Relationship Id="rId35" Type="http://schemas.openxmlformats.org/officeDocument/2006/relationships/tags" Target="../tags/tag1303.xml"/><Relationship Id="rId56" Type="http://schemas.openxmlformats.org/officeDocument/2006/relationships/tags" Target="../tags/tag1324.xml"/><Relationship Id="rId77" Type="http://schemas.openxmlformats.org/officeDocument/2006/relationships/tags" Target="../tags/tag1345.xml"/><Relationship Id="rId100" Type="http://schemas.openxmlformats.org/officeDocument/2006/relationships/tags" Target="../tags/tag1368.xml"/><Relationship Id="rId105" Type="http://schemas.openxmlformats.org/officeDocument/2006/relationships/tags" Target="../tags/tag1373.xml"/><Relationship Id="rId126" Type="http://schemas.openxmlformats.org/officeDocument/2006/relationships/tags" Target="../tags/tag1394.xml"/><Relationship Id="rId147" Type="http://schemas.openxmlformats.org/officeDocument/2006/relationships/tags" Target="../tags/tag1415.xml"/><Relationship Id="rId168" Type="http://schemas.openxmlformats.org/officeDocument/2006/relationships/tags" Target="../tags/tag1436.xml"/><Relationship Id="rId8" Type="http://schemas.openxmlformats.org/officeDocument/2006/relationships/tags" Target="../tags/tag1276.xml"/><Relationship Id="rId51" Type="http://schemas.openxmlformats.org/officeDocument/2006/relationships/tags" Target="../tags/tag1319.xml"/><Relationship Id="rId72" Type="http://schemas.openxmlformats.org/officeDocument/2006/relationships/tags" Target="../tags/tag1340.xml"/><Relationship Id="rId93" Type="http://schemas.openxmlformats.org/officeDocument/2006/relationships/tags" Target="../tags/tag1361.xml"/><Relationship Id="rId98" Type="http://schemas.openxmlformats.org/officeDocument/2006/relationships/tags" Target="../tags/tag1366.xml"/><Relationship Id="rId121" Type="http://schemas.openxmlformats.org/officeDocument/2006/relationships/tags" Target="../tags/tag1389.xml"/><Relationship Id="rId142" Type="http://schemas.openxmlformats.org/officeDocument/2006/relationships/tags" Target="../tags/tag1410.xml"/><Relationship Id="rId163" Type="http://schemas.openxmlformats.org/officeDocument/2006/relationships/tags" Target="../tags/tag1431.xml"/><Relationship Id="rId3" Type="http://schemas.openxmlformats.org/officeDocument/2006/relationships/tags" Target="../tags/tag1271.xml"/><Relationship Id="rId25" Type="http://schemas.openxmlformats.org/officeDocument/2006/relationships/tags" Target="../tags/tag1293.xml"/><Relationship Id="rId46" Type="http://schemas.openxmlformats.org/officeDocument/2006/relationships/tags" Target="../tags/tag1314.xml"/><Relationship Id="rId67" Type="http://schemas.openxmlformats.org/officeDocument/2006/relationships/tags" Target="../tags/tag1335.xml"/><Relationship Id="rId116" Type="http://schemas.openxmlformats.org/officeDocument/2006/relationships/tags" Target="../tags/tag1384.xml"/><Relationship Id="rId137" Type="http://schemas.openxmlformats.org/officeDocument/2006/relationships/tags" Target="../tags/tag1405.xml"/><Relationship Id="rId158" Type="http://schemas.openxmlformats.org/officeDocument/2006/relationships/tags" Target="../tags/tag1426.xml"/><Relationship Id="rId20" Type="http://schemas.openxmlformats.org/officeDocument/2006/relationships/tags" Target="../tags/tag1288.xml"/><Relationship Id="rId41" Type="http://schemas.openxmlformats.org/officeDocument/2006/relationships/tags" Target="../tags/tag1309.xml"/><Relationship Id="rId62" Type="http://schemas.openxmlformats.org/officeDocument/2006/relationships/tags" Target="../tags/tag1330.xml"/><Relationship Id="rId83" Type="http://schemas.openxmlformats.org/officeDocument/2006/relationships/tags" Target="../tags/tag1351.xml"/><Relationship Id="rId88" Type="http://schemas.openxmlformats.org/officeDocument/2006/relationships/tags" Target="../tags/tag1356.xml"/><Relationship Id="rId111" Type="http://schemas.openxmlformats.org/officeDocument/2006/relationships/tags" Target="../tags/tag1379.xml"/><Relationship Id="rId132" Type="http://schemas.openxmlformats.org/officeDocument/2006/relationships/tags" Target="../tags/tag1400.xml"/><Relationship Id="rId153" Type="http://schemas.openxmlformats.org/officeDocument/2006/relationships/tags" Target="../tags/tag1421.xml"/><Relationship Id="rId174" Type="http://schemas.openxmlformats.org/officeDocument/2006/relationships/tags" Target="../tags/tag1442.xml"/><Relationship Id="rId15" Type="http://schemas.openxmlformats.org/officeDocument/2006/relationships/tags" Target="../tags/tag1283.xml"/><Relationship Id="rId36" Type="http://schemas.openxmlformats.org/officeDocument/2006/relationships/tags" Target="../tags/tag1304.xml"/><Relationship Id="rId57" Type="http://schemas.openxmlformats.org/officeDocument/2006/relationships/tags" Target="../tags/tag1325.xml"/><Relationship Id="rId106" Type="http://schemas.openxmlformats.org/officeDocument/2006/relationships/tags" Target="../tags/tag1374.xml"/><Relationship Id="rId127" Type="http://schemas.openxmlformats.org/officeDocument/2006/relationships/tags" Target="../tags/tag1395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1468.xml"/><Relationship Id="rId117" Type="http://schemas.openxmlformats.org/officeDocument/2006/relationships/tags" Target="../tags/tag1559.xml"/><Relationship Id="rId21" Type="http://schemas.openxmlformats.org/officeDocument/2006/relationships/tags" Target="../tags/tag1463.xml"/><Relationship Id="rId42" Type="http://schemas.openxmlformats.org/officeDocument/2006/relationships/tags" Target="../tags/tag1484.xml"/><Relationship Id="rId47" Type="http://schemas.openxmlformats.org/officeDocument/2006/relationships/tags" Target="../tags/tag1489.xml"/><Relationship Id="rId63" Type="http://schemas.openxmlformats.org/officeDocument/2006/relationships/tags" Target="../tags/tag1505.xml"/><Relationship Id="rId68" Type="http://schemas.openxmlformats.org/officeDocument/2006/relationships/tags" Target="../tags/tag1510.xml"/><Relationship Id="rId84" Type="http://schemas.openxmlformats.org/officeDocument/2006/relationships/tags" Target="../tags/tag1526.xml"/><Relationship Id="rId89" Type="http://schemas.openxmlformats.org/officeDocument/2006/relationships/tags" Target="../tags/tag1531.xml"/><Relationship Id="rId112" Type="http://schemas.openxmlformats.org/officeDocument/2006/relationships/tags" Target="../tags/tag1554.xml"/><Relationship Id="rId133" Type="http://schemas.openxmlformats.org/officeDocument/2006/relationships/tags" Target="../tags/tag1575.xml"/><Relationship Id="rId138" Type="http://schemas.openxmlformats.org/officeDocument/2006/relationships/tags" Target="../tags/tag1580.xml"/><Relationship Id="rId154" Type="http://schemas.openxmlformats.org/officeDocument/2006/relationships/tags" Target="../tags/tag1596.xml"/><Relationship Id="rId159" Type="http://schemas.openxmlformats.org/officeDocument/2006/relationships/tags" Target="../tags/tag1601.xml"/><Relationship Id="rId16" Type="http://schemas.openxmlformats.org/officeDocument/2006/relationships/tags" Target="../tags/tag1458.xml"/><Relationship Id="rId107" Type="http://schemas.openxmlformats.org/officeDocument/2006/relationships/tags" Target="../tags/tag1549.xml"/><Relationship Id="rId11" Type="http://schemas.openxmlformats.org/officeDocument/2006/relationships/tags" Target="../tags/tag1453.xml"/><Relationship Id="rId32" Type="http://schemas.openxmlformats.org/officeDocument/2006/relationships/tags" Target="../tags/tag1474.xml"/><Relationship Id="rId37" Type="http://schemas.openxmlformats.org/officeDocument/2006/relationships/tags" Target="../tags/tag1479.xml"/><Relationship Id="rId53" Type="http://schemas.openxmlformats.org/officeDocument/2006/relationships/tags" Target="../tags/tag1495.xml"/><Relationship Id="rId58" Type="http://schemas.openxmlformats.org/officeDocument/2006/relationships/tags" Target="../tags/tag1500.xml"/><Relationship Id="rId74" Type="http://schemas.openxmlformats.org/officeDocument/2006/relationships/tags" Target="../tags/tag1516.xml"/><Relationship Id="rId79" Type="http://schemas.openxmlformats.org/officeDocument/2006/relationships/tags" Target="../tags/tag1521.xml"/><Relationship Id="rId102" Type="http://schemas.openxmlformats.org/officeDocument/2006/relationships/tags" Target="../tags/tag1544.xml"/><Relationship Id="rId123" Type="http://schemas.openxmlformats.org/officeDocument/2006/relationships/tags" Target="../tags/tag1565.xml"/><Relationship Id="rId128" Type="http://schemas.openxmlformats.org/officeDocument/2006/relationships/tags" Target="../tags/tag1570.xml"/><Relationship Id="rId144" Type="http://schemas.openxmlformats.org/officeDocument/2006/relationships/tags" Target="../tags/tag1586.xml"/><Relationship Id="rId149" Type="http://schemas.openxmlformats.org/officeDocument/2006/relationships/tags" Target="../tags/tag1591.xml"/><Relationship Id="rId5" Type="http://schemas.openxmlformats.org/officeDocument/2006/relationships/tags" Target="../tags/tag1447.xml"/><Relationship Id="rId90" Type="http://schemas.openxmlformats.org/officeDocument/2006/relationships/tags" Target="../tags/tag1532.xml"/><Relationship Id="rId95" Type="http://schemas.openxmlformats.org/officeDocument/2006/relationships/tags" Target="../tags/tag1537.xml"/><Relationship Id="rId160" Type="http://schemas.openxmlformats.org/officeDocument/2006/relationships/tags" Target="../tags/tag1602.xml"/><Relationship Id="rId165" Type="http://schemas.openxmlformats.org/officeDocument/2006/relationships/tags" Target="../tags/tag1607.xml"/><Relationship Id="rId22" Type="http://schemas.openxmlformats.org/officeDocument/2006/relationships/tags" Target="../tags/tag1464.xml"/><Relationship Id="rId27" Type="http://schemas.openxmlformats.org/officeDocument/2006/relationships/tags" Target="../tags/tag1469.xml"/><Relationship Id="rId43" Type="http://schemas.openxmlformats.org/officeDocument/2006/relationships/tags" Target="../tags/tag1485.xml"/><Relationship Id="rId48" Type="http://schemas.openxmlformats.org/officeDocument/2006/relationships/tags" Target="../tags/tag1490.xml"/><Relationship Id="rId64" Type="http://schemas.openxmlformats.org/officeDocument/2006/relationships/tags" Target="../tags/tag1506.xml"/><Relationship Id="rId69" Type="http://schemas.openxmlformats.org/officeDocument/2006/relationships/tags" Target="../tags/tag1511.xml"/><Relationship Id="rId113" Type="http://schemas.openxmlformats.org/officeDocument/2006/relationships/tags" Target="../tags/tag1555.xml"/><Relationship Id="rId118" Type="http://schemas.openxmlformats.org/officeDocument/2006/relationships/tags" Target="../tags/tag1560.xml"/><Relationship Id="rId134" Type="http://schemas.openxmlformats.org/officeDocument/2006/relationships/tags" Target="../tags/tag1576.xml"/><Relationship Id="rId139" Type="http://schemas.openxmlformats.org/officeDocument/2006/relationships/tags" Target="../tags/tag1581.xml"/><Relationship Id="rId80" Type="http://schemas.openxmlformats.org/officeDocument/2006/relationships/tags" Target="../tags/tag1522.xml"/><Relationship Id="rId85" Type="http://schemas.openxmlformats.org/officeDocument/2006/relationships/tags" Target="../tags/tag1527.xml"/><Relationship Id="rId150" Type="http://schemas.openxmlformats.org/officeDocument/2006/relationships/tags" Target="../tags/tag1592.xml"/><Relationship Id="rId155" Type="http://schemas.openxmlformats.org/officeDocument/2006/relationships/tags" Target="../tags/tag1597.xml"/><Relationship Id="rId12" Type="http://schemas.openxmlformats.org/officeDocument/2006/relationships/tags" Target="../tags/tag1454.xml"/><Relationship Id="rId17" Type="http://schemas.openxmlformats.org/officeDocument/2006/relationships/tags" Target="../tags/tag1459.xml"/><Relationship Id="rId33" Type="http://schemas.openxmlformats.org/officeDocument/2006/relationships/tags" Target="../tags/tag1475.xml"/><Relationship Id="rId38" Type="http://schemas.openxmlformats.org/officeDocument/2006/relationships/tags" Target="../tags/tag1480.xml"/><Relationship Id="rId59" Type="http://schemas.openxmlformats.org/officeDocument/2006/relationships/tags" Target="../tags/tag1501.xml"/><Relationship Id="rId103" Type="http://schemas.openxmlformats.org/officeDocument/2006/relationships/tags" Target="../tags/tag1545.xml"/><Relationship Id="rId108" Type="http://schemas.openxmlformats.org/officeDocument/2006/relationships/tags" Target="../tags/tag1550.xml"/><Relationship Id="rId124" Type="http://schemas.openxmlformats.org/officeDocument/2006/relationships/tags" Target="../tags/tag1566.xml"/><Relationship Id="rId129" Type="http://schemas.openxmlformats.org/officeDocument/2006/relationships/tags" Target="../tags/tag1571.xml"/><Relationship Id="rId54" Type="http://schemas.openxmlformats.org/officeDocument/2006/relationships/tags" Target="../tags/tag1496.xml"/><Relationship Id="rId70" Type="http://schemas.openxmlformats.org/officeDocument/2006/relationships/tags" Target="../tags/tag1512.xml"/><Relationship Id="rId75" Type="http://schemas.openxmlformats.org/officeDocument/2006/relationships/tags" Target="../tags/tag1517.xml"/><Relationship Id="rId91" Type="http://schemas.openxmlformats.org/officeDocument/2006/relationships/tags" Target="../tags/tag1533.xml"/><Relationship Id="rId96" Type="http://schemas.openxmlformats.org/officeDocument/2006/relationships/tags" Target="../tags/tag1538.xml"/><Relationship Id="rId140" Type="http://schemas.openxmlformats.org/officeDocument/2006/relationships/tags" Target="../tags/tag1582.xml"/><Relationship Id="rId145" Type="http://schemas.openxmlformats.org/officeDocument/2006/relationships/tags" Target="../tags/tag1587.xml"/><Relationship Id="rId161" Type="http://schemas.openxmlformats.org/officeDocument/2006/relationships/tags" Target="../tags/tag1603.xml"/><Relationship Id="rId166" Type="http://schemas.openxmlformats.org/officeDocument/2006/relationships/tags" Target="../tags/tag1608.xml"/><Relationship Id="rId1" Type="http://schemas.openxmlformats.org/officeDocument/2006/relationships/tags" Target="../tags/tag1443.xml"/><Relationship Id="rId6" Type="http://schemas.openxmlformats.org/officeDocument/2006/relationships/tags" Target="../tags/tag1448.xml"/><Relationship Id="rId15" Type="http://schemas.openxmlformats.org/officeDocument/2006/relationships/tags" Target="../tags/tag1457.xml"/><Relationship Id="rId23" Type="http://schemas.openxmlformats.org/officeDocument/2006/relationships/tags" Target="../tags/tag1465.xml"/><Relationship Id="rId28" Type="http://schemas.openxmlformats.org/officeDocument/2006/relationships/tags" Target="../tags/tag1470.xml"/><Relationship Id="rId36" Type="http://schemas.openxmlformats.org/officeDocument/2006/relationships/tags" Target="../tags/tag1478.xml"/><Relationship Id="rId49" Type="http://schemas.openxmlformats.org/officeDocument/2006/relationships/tags" Target="../tags/tag1491.xml"/><Relationship Id="rId57" Type="http://schemas.openxmlformats.org/officeDocument/2006/relationships/tags" Target="../tags/tag1499.xml"/><Relationship Id="rId106" Type="http://schemas.openxmlformats.org/officeDocument/2006/relationships/tags" Target="../tags/tag1548.xml"/><Relationship Id="rId114" Type="http://schemas.openxmlformats.org/officeDocument/2006/relationships/tags" Target="../tags/tag1556.xml"/><Relationship Id="rId119" Type="http://schemas.openxmlformats.org/officeDocument/2006/relationships/tags" Target="../tags/tag1561.xml"/><Relationship Id="rId127" Type="http://schemas.openxmlformats.org/officeDocument/2006/relationships/tags" Target="../tags/tag1569.xml"/><Relationship Id="rId10" Type="http://schemas.openxmlformats.org/officeDocument/2006/relationships/tags" Target="../tags/tag1452.xml"/><Relationship Id="rId31" Type="http://schemas.openxmlformats.org/officeDocument/2006/relationships/tags" Target="../tags/tag1473.xml"/><Relationship Id="rId44" Type="http://schemas.openxmlformats.org/officeDocument/2006/relationships/tags" Target="../tags/tag1486.xml"/><Relationship Id="rId52" Type="http://schemas.openxmlformats.org/officeDocument/2006/relationships/tags" Target="../tags/tag1494.xml"/><Relationship Id="rId60" Type="http://schemas.openxmlformats.org/officeDocument/2006/relationships/tags" Target="../tags/tag1502.xml"/><Relationship Id="rId65" Type="http://schemas.openxmlformats.org/officeDocument/2006/relationships/tags" Target="../tags/tag1507.xml"/><Relationship Id="rId73" Type="http://schemas.openxmlformats.org/officeDocument/2006/relationships/tags" Target="../tags/tag1515.xml"/><Relationship Id="rId78" Type="http://schemas.openxmlformats.org/officeDocument/2006/relationships/tags" Target="../tags/tag1520.xml"/><Relationship Id="rId81" Type="http://schemas.openxmlformats.org/officeDocument/2006/relationships/tags" Target="../tags/tag1523.xml"/><Relationship Id="rId86" Type="http://schemas.openxmlformats.org/officeDocument/2006/relationships/tags" Target="../tags/tag1528.xml"/><Relationship Id="rId94" Type="http://schemas.openxmlformats.org/officeDocument/2006/relationships/tags" Target="../tags/tag1536.xml"/><Relationship Id="rId99" Type="http://schemas.openxmlformats.org/officeDocument/2006/relationships/tags" Target="../tags/tag1541.xml"/><Relationship Id="rId101" Type="http://schemas.openxmlformats.org/officeDocument/2006/relationships/tags" Target="../tags/tag1543.xml"/><Relationship Id="rId122" Type="http://schemas.openxmlformats.org/officeDocument/2006/relationships/tags" Target="../tags/tag1564.xml"/><Relationship Id="rId130" Type="http://schemas.openxmlformats.org/officeDocument/2006/relationships/tags" Target="../tags/tag1572.xml"/><Relationship Id="rId135" Type="http://schemas.openxmlformats.org/officeDocument/2006/relationships/tags" Target="../tags/tag1577.xml"/><Relationship Id="rId143" Type="http://schemas.openxmlformats.org/officeDocument/2006/relationships/tags" Target="../tags/tag1585.xml"/><Relationship Id="rId148" Type="http://schemas.openxmlformats.org/officeDocument/2006/relationships/tags" Target="../tags/tag1590.xml"/><Relationship Id="rId151" Type="http://schemas.openxmlformats.org/officeDocument/2006/relationships/tags" Target="../tags/tag1593.xml"/><Relationship Id="rId156" Type="http://schemas.openxmlformats.org/officeDocument/2006/relationships/tags" Target="../tags/tag1598.xml"/><Relationship Id="rId164" Type="http://schemas.openxmlformats.org/officeDocument/2006/relationships/tags" Target="../tags/tag1606.xml"/><Relationship Id="rId4" Type="http://schemas.openxmlformats.org/officeDocument/2006/relationships/tags" Target="../tags/tag1446.xml"/><Relationship Id="rId9" Type="http://schemas.openxmlformats.org/officeDocument/2006/relationships/tags" Target="../tags/tag1451.xml"/><Relationship Id="rId13" Type="http://schemas.openxmlformats.org/officeDocument/2006/relationships/tags" Target="../tags/tag1455.xml"/><Relationship Id="rId18" Type="http://schemas.openxmlformats.org/officeDocument/2006/relationships/tags" Target="../tags/tag1460.xml"/><Relationship Id="rId39" Type="http://schemas.openxmlformats.org/officeDocument/2006/relationships/tags" Target="../tags/tag1481.xml"/><Relationship Id="rId109" Type="http://schemas.openxmlformats.org/officeDocument/2006/relationships/tags" Target="../tags/tag1551.xml"/><Relationship Id="rId34" Type="http://schemas.openxmlformats.org/officeDocument/2006/relationships/tags" Target="../tags/tag1476.xml"/><Relationship Id="rId50" Type="http://schemas.openxmlformats.org/officeDocument/2006/relationships/tags" Target="../tags/tag1492.xml"/><Relationship Id="rId55" Type="http://schemas.openxmlformats.org/officeDocument/2006/relationships/tags" Target="../tags/tag1497.xml"/><Relationship Id="rId76" Type="http://schemas.openxmlformats.org/officeDocument/2006/relationships/tags" Target="../tags/tag1518.xml"/><Relationship Id="rId97" Type="http://schemas.openxmlformats.org/officeDocument/2006/relationships/tags" Target="../tags/tag1539.xml"/><Relationship Id="rId104" Type="http://schemas.openxmlformats.org/officeDocument/2006/relationships/tags" Target="../tags/tag1546.xml"/><Relationship Id="rId120" Type="http://schemas.openxmlformats.org/officeDocument/2006/relationships/tags" Target="../tags/tag1562.xml"/><Relationship Id="rId125" Type="http://schemas.openxmlformats.org/officeDocument/2006/relationships/tags" Target="../tags/tag1567.xml"/><Relationship Id="rId141" Type="http://schemas.openxmlformats.org/officeDocument/2006/relationships/tags" Target="../tags/tag1583.xml"/><Relationship Id="rId146" Type="http://schemas.openxmlformats.org/officeDocument/2006/relationships/tags" Target="../tags/tag1588.xml"/><Relationship Id="rId167" Type="http://schemas.openxmlformats.org/officeDocument/2006/relationships/slideLayout" Target="../slideLayouts/slideLayout7.xml"/><Relationship Id="rId7" Type="http://schemas.openxmlformats.org/officeDocument/2006/relationships/tags" Target="../tags/tag1449.xml"/><Relationship Id="rId71" Type="http://schemas.openxmlformats.org/officeDocument/2006/relationships/tags" Target="../tags/tag1513.xml"/><Relationship Id="rId92" Type="http://schemas.openxmlformats.org/officeDocument/2006/relationships/tags" Target="../tags/tag1534.xml"/><Relationship Id="rId162" Type="http://schemas.openxmlformats.org/officeDocument/2006/relationships/tags" Target="../tags/tag1604.xml"/><Relationship Id="rId2" Type="http://schemas.openxmlformats.org/officeDocument/2006/relationships/tags" Target="../tags/tag1444.xml"/><Relationship Id="rId29" Type="http://schemas.openxmlformats.org/officeDocument/2006/relationships/tags" Target="../tags/tag1471.xml"/><Relationship Id="rId24" Type="http://schemas.openxmlformats.org/officeDocument/2006/relationships/tags" Target="../tags/tag1466.xml"/><Relationship Id="rId40" Type="http://schemas.openxmlformats.org/officeDocument/2006/relationships/tags" Target="../tags/tag1482.xml"/><Relationship Id="rId45" Type="http://schemas.openxmlformats.org/officeDocument/2006/relationships/tags" Target="../tags/tag1487.xml"/><Relationship Id="rId66" Type="http://schemas.openxmlformats.org/officeDocument/2006/relationships/tags" Target="../tags/tag1508.xml"/><Relationship Id="rId87" Type="http://schemas.openxmlformats.org/officeDocument/2006/relationships/tags" Target="../tags/tag1529.xml"/><Relationship Id="rId110" Type="http://schemas.openxmlformats.org/officeDocument/2006/relationships/tags" Target="../tags/tag1552.xml"/><Relationship Id="rId115" Type="http://schemas.openxmlformats.org/officeDocument/2006/relationships/tags" Target="../tags/tag1557.xml"/><Relationship Id="rId131" Type="http://schemas.openxmlformats.org/officeDocument/2006/relationships/tags" Target="../tags/tag1573.xml"/><Relationship Id="rId136" Type="http://schemas.openxmlformats.org/officeDocument/2006/relationships/tags" Target="../tags/tag1578.xml"/><Relationship Id="rId157" Type="http://schemas.openxmlformats.org/officeDocument/2006/relationships/tags" Target="../tags/tag1599.xml"/><Relationship Id="rId61" Type="http://schemas.openxmlformats.org/officeDocument/2006/relationships/tags" Target="../tags/tag1503.xml"/><Relationship Id="rId82" Type="http://schemas.openxmlformats.org/officeDocument/2006/relationships/tags" Target="../tags/tag1524.xml"/><Relationship Id="rId152" Type="http://schemas.openxmlformats.org/officeDocument/2006/relationships/tags" Target="../tags/tag1594.xml"/><Relationship Id="rId19" Type="http://schemas.openxmlformats.org/officeDocument/2006/relationships/tags" Target="../tags/tag1461.xml"/><Relationship Id="rId14" Type="http://schemas.openxmlformats.org/officeDocument/2006/relationships/tags" Target="../tags/tag1456.xml"/><Relationship Id="rId30" Type="http://schemas.openxmlformats.org/officeDocument/2006/relationships/tags" Target="../tags/tag1472.xml"/><Relationship Id="rId35" Type="http://schemas.openxmlformats.org/officeDocument/2006/relationships/tags" Target="../tags/tag1477.xml"/><Relationship Id="rId56" Type="http://schemas.openxmlformats.org/officeDocument/2006/relationships/tags" Target="../tags/tag1498.xml"/><Relationship Id="rId77" Type="http://schemas.openxmlformats.org/officeDocument/2006/relationships/tags" Target="../tags/tag1519.xml"/><Relationship Id="rId100" Type="http://schemas.openxmlformats.org/officeDocument/2006/relationships/tags" Target="../tags/tag1542.xml"/><Relationship Id="rId105" Type="http://schemas.openxmlformats.org/officeDocument/2006/relationships/tags" Target="../tags/tag1547.xml"/><Relationship Id="rId126" Type="http://schemas.openxmlformats.org/officeDocument/2006/relationships/tags" Target="../tags/tag1568.xml"/><Relationship Id="rId147" Type="http://schemas.openxmlformats.org/officeDocument/2006/relationships/tags" Target="../tags/tag1589.xml"/><Relationship Id="rId8" Type="http://schemas.openxmlformats.org/officeDocument/2006/relationships/tags" Target="../tags/tag1450.xml"/><Relationship Id="rId51" Type="http://schemas.openxmlformats.org/officeDocument/2006/relationships/tags" Target="../tags/tag1493.xml"/><Relationship Id="rId72" Type="http://schemas.openxmlformats.org/officeDocument/2006/relationships/tags" Target="../tags/tag1514.xml"/><Relationship Id="rId93" Type="http://schemas.openxmlformats.org/officeDocument/2006/relationships/tags" Target="../tags/tag1535.xml"/><Relationship Id="rId98" Type="http://schemas.openxmlformats.org/officeDocument/2006/relationships/tags" Target="../tags/tag1540.xml"/><Relationship Id="rId121" Type="http://schemas.openxmlformats.org/officeDocument/2006/relationships/tags" Target="../tags/tag1563.xml"/><Relationship Id="rId142" Type="http://schemas.openxmlformats.org/officeDocument/2006/relationships/tags" Target="../tags/tag1584.xml"/><Relationship Id="rId163" Type="http://schemas.openxmlformats.org/officeDocument/2006/relationships/tags" Target="../tags/tag1605.xml"/><Relationship Id="rId3" Type="http://schemas.openxmlformats.org/officeDocument/2006/relationships/tags" Target="../tags/tag1445.xml"/><Relationship Id="rId25" Type="http://schemas.openxmlformats.org/officeDocument/2006/relationships/tags" Target="../tags/tag1467.xml"/><Relationship Id="rId46" Type="http://schemas.openxmlformats.org/officeDocument/2006/relationships/tags" Target="../tags/tag1488.xml"/><Relationship Id="rId67" Type="http://schemas.openxmlformats.org/officeDocument/2006/relationships/tags" Target="../tags/tag1509.xml"/><Relationship Id="rId116" Type="http://schemas.openxmlformats.org/officeDocument/2006/relationships/tags" Target="../tags/tag1558.xml"/><Relationship Id="rId137" Type="http://schemas.openxmlformats.org/officeDocument/2006/relationships/tags" Target="../tags/tag1579.xml"/><Relationship Id="rId158" Type="http://schemas.openxmlformats.org/officeDocument/2006/relationships/tags" Target="../tags/tag1600.xml"/><Relationship Id="rId20" Type="http://schemas.openxmlformats.org/officeDocument/2006/relationships/tags" Target="../tags/tag1462.xml"/><Relationship Id="rId41" Type="http://schemas.openxmlformats.org/officeDocument/2006/relationships/tags" Target="../tags/tag1483.xml"/><Relationship Id="rId62" Type="http://schemas.openxmlformats.org/officeDocument/2006/relationships/tags" Target="../tags/tag1504.xml"/><Relationship Id="rId83" Type="http://schemas.openxmlformats.org/officeDocument/2006/relationships/tags" Target="../tags/tag1525.xml"/><Relationship Id="rId88" Type="http://schemas.openxmlformats.org/officeDocument/2006/relationships/tags" Target="../tags/tag1530.xml"/><Relationship Id="rId111" Type="http://schemas.openxmlformats.org/officeDocument/2006/relationships/tags" Target="../tags/tag1553.xml"/><Relationship Id="rId132" Type="http://schemas.openxmlformats.org/officeDocument/2006/relationships/tags" Target="../tags/tag1574.xml"/><Relationship Id="rId153" Type="http://schemas.openxmlformats.org/officeDocument/2006/relationships/tags" Target="../tags/tag1595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634.xml"/><Relationship Id="rId117" Type="http://schemas.openxmlformats.org/officeDocument/2006/relationships/tags" Target="../tags/tag1725.xml"/><Relationship Id="rId21" Type="http://schemas.openxmlformats.org/officeDocument/2006/relationships/tags" Target="../tags/tag1629.xml"/><Relationship Id="rId42" Type="http://schemas.openxmlformats.org/officeDocument/2006/relationships/tags" Target="../tags/tag1650.xml"/><Relationship Id="rId47" Type="http://schemas.openxmlformats.org/officeDocument/2006/relationships/tags" Target="../tags/tag1655.xml"/><Relationship Id="rId63" Type="http://schemas.openxmlformats.org/officeDocument/2006/relationships/tags" Target="../tags/tag1671.xml"/><Relationship Id="rId68" Type="http://schemas.openxmlformats.org/officeDocument/2006/relationships/tags" Target="../tags/tag1676.xml"/><Relationship Id="rId84" Type="http://schemas.openxmlformats.org/officeDocument/2006/relationships/tags" Target="../tags/tag1692.xml"/><Relationship Id="rId89" Type="http://schemas.openxmlformats.org/officeDocument/2006/relationships/tags" Target="../tags/tag1697.xml"/><Relationship Id="rId112" Type="http://schemas.openxmlformats.org/officeDocument/2006/relationships/tags" Target="../tags/tag1720.xml"/><Relationship Id="rId133" Type="http://schemas.openxmlformats.org/officeDocument/2006/relationships/tags" Target="../tags/tag1741.xml"/><Relationship Id="rId138" Type="http://schemas.openxmlformats.org/officeDocument/2006/relationships/tags" Target="../tags/tag1746.xml"/><Relationship Id="rId154" Type="http://schemas.openxmlformats.org/officeDocument/2006/relationships/tags" Target="../tags/tag1762.xml"/><Relationship Id="rId159" Type="http://schemas.openxmlformats.org/officeDocument/2006/relationships/tags" Target="../tags/tag1767.xml"/><Relationship Id="rId170" Type="http://schemas.openxmlformats.org/officeDocument/2006/relationships/tags" Target="../tags/tag1778.xml"/><Relationship Id="rId16" Type="http://schemas.openxmlformats.org/officeDocument/2006/relationships/tags" Target="../tags/tag1624.xml"/><Relationship Id="rId107" Type="http://schemas.openxmlformats.org/officeDocument/2006/relationships/tags" Target="../tags/tag1715.xml"/><Relationship Id="rId11" Type="http://schemas.openxmlformats.org/officeDocument/2006/relationships/tags" Target="../tags/tag1619.xml"/><Relationship Id="rId32" Type="http://schemas.openxmlformats.org/officeDocument/2006/relationships/tags" Target="../tags/tag1640.xml"/><Relationship Id="rId37" Type="http://schemas.openxmlformats.org/officeDocument/2006/relationships/tags" Target="../tags/tag1645.xml"/><Relationship Id="rId53" Type="http://schemas.openxmlformats.org/officeDocument/2006/relationships/tags" Target="../tags/tag1661.xml"/><Relationship Id="rId58" Type="http://schemas.openxmlformats.org/officeDocument/2006/relationships/tags" Target="../tags/tag1666.xml"/><Relationship Id="rId74" Type="http://schemas.openxmlformats.org/officeDocument/2006/relationships/tags" Target="../tags/tag1682.xml"/><Relationship Id="rId79" Type="http://schemas.openxmlformats.org/officeDocument/2006/relationships/tags" Target="../tags/tag1687.xml"/><Relationship Id="rId102" Type="http://schemas.openxmlformats.org/officeDocument/2006/relationships/tags" Target="../tags/tag1710.xml"/><Relationship Id="rId123" Type="http://schemas.openxmlformats.org/officeDocument/2006/relationships/tags" Target="../tags/tag1731.xml"/><Relationship Id="rId128" Type="http://schemas.openxmlformats.org/officeDocument/2006/relationships/tags" Target="../tags/tag1736.xml"/><Relationship Id="rId144" Type="http://schemas.openxmlformats.org/officeDocument/2006/relationships/tags" Target="../tags/tag1752.xml"/><Relationship Id="rId149" Type="http://schemas.openxmlformats.org/officeDocument/2006/relationships/tags" Target="../tags/tag1757.xml"/><Relationship Id="rId5" Type="http://schemas.openxmlformats.org/officeDocument/2006/relationships/tags" Target="../tags/tag1613.xml"/><Relationship Id="rId90" Type="http://schemas.openxmlformats.org/officeDocument/2006/relationships/tags" Target="../tags/tag1698.xml"/><Relationship Id="rId95" Type="http://schemas.openxmlformats.org/officeDocument/2006/relationships/tags" Target="../tags/tag1703.xml"/><Relationship Id="rId160" Type="http://schemas.openxmlformats.org/officeDocument/2006/relationships/tags" Target="../tags/tag1768.xml"/><Relationship Id="rId165" Type="http://schemas.openxmlformats.org/officeDocument/2006/relationships/tags" Target="../tags/tag1773.xml"/><Relationship Id="rId22" Type="http://schemas.openxmlformats.org/officeDocument/2006/relationships/tags" Target="../tags/tag1630.xml"/><Relationship Id="rId27" Type="http://schemas.openxmlformats.org/officeDocument/2006/relationships/tags" Target="../tags/tag1635.xml"/><Relationship Id="rId43" Type="http://schemas.openxmlformats.org/officeDocument/2006/relationships/tags" Target="../tags/tag1651.xml"/><Relationship Id="rId48" Type="http://schemas.openxmlformats.org/officeDocument/2006/relationships/tags" Target="../tags/tag1656.xml"/><Relationship Id="rId64" Type="http://schemas.openxmlformats.org/officeDocument/2006/relationships/tags" Target="../tags/tag1672.xml"/><Relationship Id="rId69" Type="http://schemas.openxmlformats.org/officeDocument/2006/relationships/tags" Target="../tags/tag1677.xml"/><Relationship Id="rId113" Type="http://schemas.openxmlformats.org/officeDocument/2006/relationships/tags" Target="../tags/tag1721.xml"/><Relationship Id="rId118" Type="http://schemas.openxmlformats.org/officeDocument/2006/relationships/tags" Target="../tags/tag1726.xml"/><Relationship Id="rId134" Type="http://schemas.openxmlformats.org/officeDocument/2006/relationships/tags" Target="../tags/tag1742.xml"/><Relationship Id="rId139" Type="http://schemas.openxmlformats.org/officeDocument/2006/relationships/tags" Target="../tags/tag1747.xml"/><Relationship Id="rId80" Type="http://schemas.openxmlformats.org/officeDocument/2006/relationships/tags" Target="../tags/tag1688.xml"/><Relationship Id="rId85" Type="http://schemas.openxmlformats.org/officeDocument/2006/relationships/tags" Target="../tags/tag1693.xml"/><Relationship Id="rId150" Type="http://schemas.openxmlformats.org/officeDocument/2006/relationships/tags" Target="../tags/tag1758.xml"/><Relationship Id="rId155" Type="http://schemas.openxmlformats.org/officeDocument/2006/relationships/tags" Target="../tags/tag1763.xml"/><Relationship Id="rId171" Type="http://schemas.openxmlformats.org/officeDocument/2006/relationships/tags" Target="../tags/tag1779.xml"/><Relationship Id="rId12" Type="http://schemas.openxmlformats.org/officeDocument/2006/relationships/tags" Target="../tags/tag1620.xml"/><Relationship Id="rId17" Type="http://schemas.openxmlformats.org/officeDocument/2006/relationships/tags" Target="../tags/tag1625.xml"/><Relationship Id="rId33" Type="http://schemas.openxmlformats.org/officeDocument/2006/relationships/tags" Target="../tags/tag1641.xml"/><Relationship Id="rId38" Type="http://schemas.openxmlformats.org/officeDocument/2006/relationships/tags" Target="../tags/tag1646.xml"/><Relationship Id="rId59" Type="http://schemas.openxmlformats.org/officeDocument/2006/relationships/tags" Target="../tags/tag1667.xml"/><Relationship Id="rId103" Type="http://schemas.openxmlformats.org/officeDocument/2006/relationships/tags" Target="../tags/tag1711.xml"/><Relationship Id="rId108" Type="http://schemas.openxmlformats.org/officeDocument/2006/relationships/tags" Target="../tags/tag1716.xml"/><Relationship Id="rId124" Type="http://schemas.openxmlformats.org/officeDocument/2006/relationships/tags" Target="../tags/tag1732.xml"/><Relationship Id="rId129" Type="http://schemas.openxmlformats.org/officeDocument/2006/relationships/tags" Target="../tags/tag1737.xml"/><Relationship Id="rId54" Type="http://schemas.openxmlformats.org/officeDocument/2006/relationships/tags" Target="../tags/tag1662.xml"/><Relationship Id="rId70" Type="http://schemas.openxmlformats.org/officeDocument/2006/relationships/tags" Target="../tags/tag1678.xml"/><Relationship Id="rId75" Type="http://schemas.openxmlformats.org/officeDocument/2006/relationships/tags" Target="../tags/tag1683.xml"/><Relationship Id="rId91" Type="http://schemas.openxmlformats.org/officeDocument/2006/relationships/tags" Target="../tags/tag1699.xml"/><Relationship Id="rId96" Type="http://schemas.openxmlformats.org/officeDocument/2006/relationships/tags" Target="../tags/tag1704.xml"/><Relationship Id="rId140" Type="http://schemas.openxmlformats.org/officeDocument/2006/relationships/tags" Target="../tags/tag1748.xml"/><Relationship Id="rId145" Type="http://schemas.openxmlformats.org/officeDocument/2006/relationships/tags" Target="../tags/tag1753.xml"/><Relationship Id="rId161" Type="http://schemas.openxmlformats.org/officeDocument/2006/relationships/tags" Target="../tags/tag1769.xml"/><Relationship Id="rId166" Type="http://schemas.openxmlformats.org/officeDocument/2006/relationships/tags" Target="../tags/tag1774.xml"/><Relationship Id="rId1" Type="http://schemas.openxmlformats.org/officeDocument/2006/relationships/tags" Target="../tags/tag1609.xml"/><Relationship Id="rId6" Type="http://schemas.openxmlformats.org/officeDocument/2006/relationships/tags" Target="../tags/tag1614.xml"/><Relationship Id="rId15" Type="http://schemas.openxmlformats.org/officeDocument/2006/relationships/tags" Target="../tags/tag1623.xml"/><Relationship Id="rId23" Type="http://schemas.openxmlformats.org/officeDocument/2006/relationships/tags" Target="../tags/tag1631.xml"/><Relationship Id="rId28" Type="http://schemas.openxmlformats.org/officeDocument/2006/relationships/tags" Target="../tags/tag1636.xml"/><Relationship Id="rId36" Type="http://schemas.openxmlformats.org/officeDocument/2006/relationships/tags" Target="../tags/tag1644.xml"/><Relationship Id="rId49" Type="http://schemas.openxmlformats.org/officeDocument/2006/relationships/tags" Target="../tags/tag1657.xml"/><Relationship Id="rId57" Type="http://schemas.openxmlformats.org/officeDocument/2006/relationships/tags" Target="../tags/tag1665.xml"/><Relationship Id="rId106" Type="http://schemas.openxmlformats.org/officeDocument/2006/relationships/tags" Target="../tags/tag1714.xml"/><Relationship Id="rId114" Type="http://schemas.openxmlformats.org/officeDocument/2006/relationships/tags" Target="../tags/tag1722.xml"/><Relationship Id="rId119" Type="http://schemas.openxmlformats.org/officeDocument/2006/relationships/tags" Target="../tags/tag1727.xml"/><Relationship Id="rId127" Type="http://schemas.openxmlformats.org/officeDocument/2006/relationships/tags" Target="../tags/tag1735.xml"/><Relationship Id="rId10" Type="http://schemas.openxmlformats.org/officeDocument/2006/relationships/tags" Target="../tags/tag1618.xml"/><Relationship Id="rId31" Type="http://schemas.openxmlformats.org/officeDocument/2006/relationships/tags" Target="../tags/tag1639.xml"/><Relationship Id="rId44" Type="http://schemas.openxmlformats.org/officeDocument/2006/relationships/tags" Target="../tags/tag1652.xml"/><Relationship Id="rId52" Type="http://schemas.openxmlformats.org/officeDocument/2006/relationships/tags" Target="../tags/tag1660.xml"/><Relationship Id="rId60" Type="http://schemas.openxmlformats.org/officeDocument/2006/relationships/tags" Target="../tags/tag1668.xml"/><Relationship Id="rId65" Type="http://schemas.openxmlformats.org/officeDocument/2006/relationships/tags" Target="../tags/tag1673.xml"/><Relationship Id="rId73" Type="http://schemas.openxmlformats.org/officeDocument/2006/relationships/tags" Target="../tags/tag1681.xml"/><Relationship Id="rId78" Type="http://schemas.openxmlformats.org/officeDocument/2006/relationships/tags" Target="../tags/tag1686.xml"/><Relationship Id="rId81" Type="http://schemas.openxmlformats.org/officeDocument/2006/relationships/tags" Target="../tags/tag1689.xml"/><Relationship Id="rId86" Type="http://schemas.openxmlformats.org/officeDocument/2006/relationships/tags" Target="../tags/tag1694.xml"/><Relationship Id="rId94" Type="http://schemas.openxmlformats.org/officeDocument/2006/relationships/tags" Target="../tags/tag1702.xml"/><Relationship Id="rId99" Type="http://schemas.openxmlformats.org/officeDocument/2006/relationships/tags" Target="../tags/tag1707.xml"/><Relationship Id="rId101" Type="http://schemas.openxmlformats.org/officeDocument/2006/relationships/tags" Target="../tags/tag1709.xml"/><Relationship Id="rId122" Type="http://schemas.openxmlformats.org/officeDocument/2006/relationships/tags" Target="../tags/tag1730.xml"/><Relationship Id="rId130" Type="http://schemas.openxmlformats.org/officeDocument/2006/relationships/tags" Target="../tags/tag1738.xml"/><Relationship Id="rId135" Type="http://schemas.openxmlformats.org/officeDocument/2006/relationships/tags" Target="../tags/tag1743.xml"/><Relationship Id="rId143" Type="http://schemas.openxmlformats.org/officeDocument/2006/relationships/tags" Target="../tags/tag1751.xml"/><Relationship Id="rId148" Type="http://schemas.openxmlformats.org/officeDocument/2006/relationships/tags" Target="../tags/tag1756.xml"/><Relationship Id="rId151" Type="http://schemas.openxmlformats.org/officeDocument/2006/relationships/tags" Target="../tags/tag1759.xml"/><Relationship Id="rId156" Type="http://schemas.openxmlformats.org/officeDocument/2006/relationships/tags" Target="../tags/tag1764.xml"/><Relationship Id="rId164" Type="http://schemas.openxmlformats.org/officeDocument/2006/relationships/tags" Target="../tags/tag1772.xml"/><Relationship Id="rId169" Type="http://schemas.openxmlformats.org/officeDocument/2006/relationships/tags" Target="../tags/tag1777.xml"/><Relationship Id="rId4" Type="http://schemas.openxmlformats.org/officeDocument/2006/relationships/tags" Target="../tags/tag1612.xml"/><Relationship Id="rId9" Type="http://schemas.openxmlformats.org/officeDocument/2006/relationships/tags" Target="../tags/tag1617.xml"/><Relationship Id="rId172" Type="http://schemas.openxmlformats.org/officeDocument/2006/relationships/tags" Target="../tags/tag1780.xml"/><Relationship Id="rId13" Type="http://schemas.openxmlformats.org/officeDocument/2006/relationships/tags" Target="../tags/tag1621.xml"/><Relationship Id="rId18" Type="http://schemas.openxmlformats.org/officeDocument/2006/relationships/tags" Target="../tags/tag1626.xml"/><Relationship Id="rId39" Type="http://schemas.openxmlformats.org/officeDocument/2006/relationships/tags" Target="../tags/tag1647.xml"/><Relationship Id="rId109" Type="http://schemas.openxmlformats.org/officeDocument/2006/relationships/tags" Target="../tags/tag1717.xml"/><Relationship Id="rId34" Type="http://schemas.openxmlformats.org/officeDocument/2006/relationships/tags" Target="../tags/tag1642.xml"/><Relationship Id="rId50" Type="http://schemas.openxmlformats.org/officeDocument/2006/relationships/tags" Target="../tags/tag1658.xml"/><Relationship Id="rId55" Type="http://schemas.openxmlformats.org/officeDocument/2006/relationships/tags" Target="../tags/tag1663.xml"/><Relationship Id="rId76" Type="http://schemas.openxmlformats.org/officeDocument/2006/relationships/tags" Target="../tags/tag1684.xml"/><Relationship Id="rId97" Type="http://schemas.openxmlformats.org/officeDocument/2006/relationships/tags" Target="../tags/tag1705.xml"/><Relationship Id="rId104" Type="http://schemas.openxmlformats.org/officeDocument/2006/relationships/tags" Target="../tags/tag1712.xml"/><Relationship Id="rId120" Type="http://schemas.openxmlformats.org/officeDocument/2006/relationships/tags" Target="../tags/tag1728.xml"/><Relationship Id="rId125" Type="http://schemas.openxmlformats.org/officeDocument/2006/relationships/tags" Target="../tags/tag1733.xml"/><Relationship Id="rId141" Type="http://schemas.openxmlformats.org/officeDocument/2006/relationships/tags" Target="../tags/tag1749.xml"/><Relationship Id="rId146" Type="http://schemas.openxmlformats.org/officeDocument/2006/relationships/tags" Target="../tags/tag1754.xml"/><Relationship Id="rId167" Type="http://schemas.openxmlformats.org/officeDocument/2006/relationships/tags" Target="../tags/tag1775.xml"/><Relationship Id="rId7" Type="http://schemas.openxmlformats.org/officeDocument/2006/relationships/tags" Target="../tags/tag1615.xml"/><Relationship Id="rId71" Type="http://schemas.openxmlformats.org/officeDocument/2006/relationships/tags" Target="../tags/tag1679.xml"/><Relationship Id="rId92" Type="http://schemas.openxmlformats.org/officeDocument/2006/relationships/tags" Target="../tags/tag1700.xml"/><Relationship Id="rId162" Type="http://schemas.openxmlformats.org/officeDocument/2006/relationships/tags" Target="../tags/tag1770.xml"/><Relationship Id="rId2" Type="http://schemas.openxmlformats.org/officeDocument/2006/relationships/tags" Target="../tags/tag1610.xml"/><Relationship Id="rId29" Type="http://schemas.openxmlformats.org/officeDocument/2006/relationships/tags" Target="../tags/tag1637.xml"/><Relationship Id="rId24" Type="http://schemas.openxmlformats.org/officeDocument/2006/relationships/tags" Target="../tags/tag1632.xml"/><Relationship Id="rId40" Type="http://schemas.openxmlformats.org/officeDocument/2006/relationships/tags" Target="../tags/tag1648.xml"/><Relationship Id="rId45" Type="http://schemas.openxmlformats.org/officeDocument/2006/relationships/tags" Target="../tags/tag1653.xml"/><Relationship Id="rId66" Type="http://schemas.openxmlformats.org/officeDocument/2006/relationships/tags" Target="../tags/tag1674.xml"/><Relationship Id="rId87" Type="http://schemas.openxmlformats.org/officeDocument/2006/relationships/tags" Target="../tags/tag1695.xml"/><Relationship Id="rId110" Type="http://schemas.openxmlformats.org/officeDocument/2006/relationships/tags" Target="../tags/tag1718.xml"/><Relationship Id="rId115" Type="http://schemas.openxmlformats.org/officeDocument/2006/relationships/tags" Target="../tags/tag1723.xml"/><Relationship Id="rId131" Type="http://schemas.openxmlformats.org/officeDocument/2006/relationships/tags" Target="../tags/tag1739.xml"/><Relationship Id="rId136" Type="http://schemas.openxmlformats.org/officeDocument/2006/relationships/tags" Target="../tags/tag1744.xml"/><Relationship Id="rId157" Type="http://schemas.openxmlformats.org/officeDocument/2006/relationships/tags" Target="../tags/tag1765.xml"/><Relationship Id="rId61" Type="http://schemas.openxmlformats.org/officeDocument/2006/relationships/tags" Target="../tags/tag1669.xml"/><Relationship Id="rId82" Type="http://schemas.openxmlformats.org/officeDocument/2006/relationships/tags" Target="../tags/tag1690.xml"/><Relationship Id="rId152" Type="http://schemas.openxmlformats.org/officeDocument/2006/relationships/tags" Target="../tags/tag1760.xml"/><Relationship Id="rId173" Type="http://schemas.openxmlformats.org/officeDocument/2006/relationships/tags" Target="../tags/tag1781.xml"/><Relationship Id="rId19" Type="http://schemas.openxmlformats.org/officeDocument/2006/relationships/tags" Target="../tags/tag1627.xml"/><Relationship Id="rId14" Type="http://schemas.openxmlformats.org/officeDocument/2006/relationships/tags" Target="../tags/tag1622.xml"/><Relationship Id="rId30" Type="http://schemas.openxmlformats.org/officeDocument/2006/relationships/tags" Target="../tags/tag1638.xml"/><Relationship Id="rId35" Type="http://schemas.openxmlformats.org/officeDocument/2006/relationships/tags" Target="../tags/tag1643.xml"/><Relationship Id="rId56" Type="http://schemas.openxmlformats.org/officeDocument/2006/relationships/tags" Target="../tags/tag1664.xml"/><Relationship Id="rId77" Type="http://schemas.openxmlformats.org/officeDocument/2006/relationships/tags" Target="../tags/tag1685.xml"/><Relationship Id="rId100" Type="http://schemas.openxmlformats.org/officeDocument/2006/relationships/tags" Target="../tags/tag1708.xml"/><Relationship Id="rId105" Type="http://schemas.openxmlformats.org/officeDocument/2006/relationships/tags" Target="../tags/tag1713.xml"/><Relationship Id="rId126" Type="http://schemas.openxmlformats.org/officeDocument/2006/relationships/tags" Target="../tags/tag1734.xml"/><Relationship Id="rId147" Type="http://schemas.openxmlformats.org/officeDocument/2006/relationships/tags" Target="../tags/tag1755.xml"/><Relationship Id="rId168" Type="http://schemas.openxmlformats.org/officeDocument/2006/relationships/tags" Target="../tags/tag1776.xml"/><Relationship Id="rId8" Type="http://schemas.openxmlformats.org/officeDocument/2006/relationships/tags" Target="../tags/tag1616.xml"/><Relationship Id="rId51" Type="http://schemas.openxmlformats.org/officeDocument/2006/relationships/tags" Target="../tags/tag1659.xml"/><Relationship Id="rId72" Type="http://schemas.openxmlformats.org/officeDocument/2006/relationships/tags" Target="../tags/tag1680.xml"/><Relationship Id="rId93" Type="http://schemas.openxmlformats.org/officeDocument/2006/relationships/tags" Target="../tags/tag1701.xml"/><Relationship Id="rId98" Type="http://schemas.openxmlformats.org/officeDocument/2006/relationships/tags" Target="../tags/tag1706.xml"/><Relationship Id="rId121" Type="http://schemas.openxmlformats.org/officeDocument/2006/relationships/tags" Target="../tags/tag1729.xml"/><Relationship Id="rId142" Type="http://schemas.openxmlformats.org/officeDocument/2006/relationships/tags" Target="../tags/tag1750.xml"/><Relationship Id="rId163" Type="http://schemas.openxmlformats.org/officeDocument/2006/relationships/tags" Target="../tags/tag1771.xml"/><Relationship Id="rId3" Type="http://schemas.openxmlformats.org/officeDocument/2006/relationships/tags" Target="../tags/tag1611.xml"/><Relationship Id="rId25" Type="http://schemas.openxmlformats.org/officeDocument/2006/relationships/tags" Target="../tags/tag1633.xml"/><Relationship Id="rId46" Type="http://schemas.openxmlformats.org/officeDocument/2006/relationships/tags" Target="../tags/tag1654.xml"/><Relationship Id="rId67" Type="http://schemas.openxmlformats.org/officeDocument/2006/relationships/tags" Target="../tags/tag1675.xml"/><Relationship Id="rId116" Type="http://schemas.openxmlformats.org/officeDocument/2006/relationships/tags" Target="../tags/tag1724.xml"/><Relationship Id="rId137" Type="http://schemas.openxmlformats.org/officeDocument/2006/relationships/tags" Target="../tags/tag1745.xml"/><Relationship Id="rId158" Type="http://schemas.openxmlformats.org/officeDocument/2006/relationships/tags" Target="../tags/tag1766.xml"/><Relationship Id="rId20" Type="http://schemas.openxmlformats.org/officeDocument/2006/relationships/tags" Target="../tags/tag1628.xml"/><Relationship Id="rId41" Type="http://schemas.openxmlformats.org/officeDocument/2006/relationships/tags" Target="../tags/tag1649.xml"/><Relationship Id="rId62" Type="http://schemas.openxmlformats.org/officeDocument/2006/relationships/tags" Target="../tags/tag1670.xml"/><Relationship Id="rId83" Type="http://schemas.openxmlformats.org/officeDocument/2006/relationships/tags" Target="../tags/tag1691.xml"/><Relationship Id="rId88" Type="http://schemas.openxmlformats.org/officeDocument/2006/relationships/tags" Target="../tags/tag1696.xml"/><Relationship Id="rId111" Type="http://schemas.openxmlformats.org/officeDocument/2006/relationships/tags" Target="../tags/tag1719.xml"/><Relationship Id="rId132" Type="http://schemas.openxmlformats.org/officeDocument/2006/relationships/tags" Target="../tags/tag1740.xml"/><Relationship Id="rId153" Type="http://schemas.openxmlformats.org/officeDocument/2006/relationships/tags" Target="../tags/tag1761.xml"/><Relationship Id="rId17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1807.xml"/><Relationship Id="rId117" Type="http://schemas.openxmlformats.org/officeDocument/2006/relationships/tags" Target="../tags/tag1898.xml"/><Relationship Id="rId21" Type="http://schemas.openxmlformats.org/officeDocument/2006/relationships/tags" Target="../tags/tag1802.xml"/><Relationship Id="rId42" Type="http://schemas.openxmlformats.org/officeDocument/2006/relationships/tags" Target="../tags/tag1823.xml"/><Relationship Id="rId47" Type="http://schemas.openxmlformats.org/officeDocument/2006/relationships/tags" Target="../tags/tag1828.xml"/><Relationship Id="rId63" Type="http://schemas.openxmlformats.org/officeDocument/2006/relationships/tags" Target="../tags/tag1844.xml"/><Relationship Id="rId68" Type="http://schemas.openxmlformats.org/officeDocument/2006/relationships/tags" Target="../tags/tag1849.xml"/><Relationship Id="rId84" Type="http://schemas.openxmlformats.org/officeDocument/2006/relationships/tags" Target="../tags/tag1865.xml"/><Relationship Id="rId89" Type="http://schemas.openxmlformats.org/officeDocument/2006/relationships/tags" Target="../tags/tag1870.xml"/><Relationship Id="rId112" Type="http://schemas.openxmlformats.org/officeDocument/2006/relationships/tags" Target="../tags/tag1893.xml"/><Relationship Id="rId133" Type="http://schemas.openxmlformats.org/officeDocument/2006/relationships/tags" Target="../tags/tag1914.xml"/><Relationship Id="rId138" Type="http://schemas.openxmlformats.org/officeDocument/2006/relationships/tags" Target="../tags/tag1919.xml"/><Relationship Id="rId154" Type="http://schemas.openxmlformats.org/officeDocument/2006/relationships/tags" Target="../tags/tag1935.xml"/><Relationship Id="rId159" Type="http://schemas.openxmlformats.org/officeDocument/2006/relationships/tags" Target="../tags/tag1940.xml"/><Relationship Id="rId170" Type="http://schemas.openxmlformats.org/officeDocument/2006/relationships/tags" Target="../tags/tag1951.xml"/><Relationship Id="rId16" Type="http://schemas.openxmlformats.org/officeDocument/2006/relationships/tags" Target="../tags/tag1797.xml"/><Relationship Id="rId107" Type="http://schemas.openxmlformats.org/officeDocument/2006/relationships/tags" Target="../tags/tag1888.xml"/><Relationship Id="rId11" Type="http://schemas.openxmlformats.org/officeDocument/2006/relationships/tags" Target="../tags/tag1792.xml"/><Relationship Id="rId32" Type="http://schemas.openxmlformats.org/officeDocument/2006/relationships/tags" Target="../tags/tag1813.xml"/><Relationship Id="rId37" Type="http://schemas.openxmlformats.org/officeDocument/2006/relationships/tags" Target="../tags/tag1818.xml"/><Relationship Id="rId53" Type="http://schemas.openxmlformats.org/officeDocument/2006/relationships/tags" Target="../tags/tag1834.xml"/><Relationship Id="rId58" Type="http://schemas.openxmlformats.org/officeDocument/2006/relationships/tags" Target="../tags/tag1839.xml"/><Relationship Id="rId74" Type="http://schemas.openxmlformats.org/officeDocument/2006/relationships/tags" Target="../tags/tag1855.xml"/><Relationship Id="rId79" Type="http://schemas.openxmlformats.org/officeDocument/2006/relationships/tags" Target="../tags/tag1860.xml"/><Relationship Id="rId102" Type="http://schemas.openxmlformats.org/officeDocument/2006/relationships/tags" Target="../tags/tag1883.xml"/><Relationship Id="rId123" Type="http://schemas.openxmlformats.org/officeDocument/2006/relationships/tags" Target="../tags/tag1904.xml"/><Relationship Id="rId128" Type="http://schemas.openxmlformats.org/officeDocument/2006/relationships/tags" Target="../tags/tag1909.xml"/><Relationship Id="rId144" Type="http://schemas.openxmlformats.org/officeDocument/2006/relationships/tags" Target="../tags/tag1925.xml"/><Relationship Id="rId149" Type="http://schemas.openxmlformats.org/officeDocument/2006/relationships/tags" Target="../tags/tag1930.xml"/><Relationship Id="rId5" Type="http://schemas.openxmlformats.org/officeDocument/2006/relationships/tags" Target="../tags/tag1786.xml"/><Relationship Id="rId90" Type="http://schemas.openxmlformats.org/officeDocument/2006/relationships/tags" Target="../tags/tag1871.xml"/><Relationship Id="rId95" Type="http://schemas.openxmlformats.org/officeDocument/2006/relationships/tags" Target="../tags/tag1876.xml"/><Relationship Id="rId160" Type="http://schemas.openxmlformats.org/officeDocument/2006/relationships/tags" Target="../tags/tag1941.xml"/><Relationship Id="rId165" Type="http://schemas.openxmlformats.org/officeDocument/2006/relationships/tags" Target="../tags/tag1946.xml"/><Relationship Id="rId22" Type="http://schemas.openxmlformats.org/officeDocument/2006/relationships/tags" Target="../tags/tag1803.xml"/><Relationship Id="rId27" Type="http://schemas.openxmlformats.org/officeDocument/2006/relationships/tags" Target="../tags/tag1808.xml"/><Relationship Id="rId43" Type="http://schemas.openxmlformats.org/officeDocument/2006/relationships/tags" Target="../tags/tag1824.xml"/><Relationship Id="rId48" Type="http://schemas.openxmlformats.org/officeDocument/2006/relationships/tags" Target="../tags/tag1829.xml"/><Relationship Id="rId64" Type="http://schemas.openxmlformats.org/officeDocument/2006/relationships/tags" Target="../tags/tag1845.xml"/><Relationship Id="rId69" Type="http://schemas.openxmlformats.org/officeDocument/2006/relationships/tags" Target="../tags/tag1850.xml"/><Relationship Id="rId113" Type="http://schemas.openxmlformats.org/officeDocument/2006/relationships/tags" Target="../tags/tag1894.xml"/><Relationship Id="rId118" Type="http://schemas.openxmlformats.org/officeDocument/2006/relationships/tags" Target="../tags/tag1899.xml"/><Relationship Id="rId134" Type="http://schemas.openxmlformats.org/officeDocument/2006/relationships/tags" Target="../tags/tag1915.xml"/><Relationship Id="rId139" Type="http://schemas.openxmlformats.org/officeDocument/2006/relationships/tags" Target="../tags/tag1920.xml"/><Relationship Id="rId80" Type="http://schemas.openxmlformats.org/officeDocument/2006/relationships/tags" Target="../tags/tag1861.xml"/><Relationship Id="rId85" Type="http://schemas.openxmlformats.org/officeDocument/2006/relationships/tags" Target="../tags/tag1866.xml"/><Relationship Id="rId150" Type="http://schemas.openxmlformats.org/officeDocument/2006/relationships/tags" Target="../tags/tag1931.xml"/><Relationship Id="rId155" Type="http://schemas.openxmlformats.org/officeDocument/2006/relationships/tags" Target="../tags/tag1936.xml"/><Relationship Id="rId171" Type="http://schemas.openxmlformats.org/officeDocument/2006/relationships/tags" Target="../tags/tag1952.xml"/><Relationship Id="rId12" Type="http://schemas.openxmlformats.org/officeDocument/2006/relationships/tags" Target="../tags/tag1793.xml"/><Relationship Id="rId17" Type="http://schemas.openxmlformats.org/officeDocument/2006/relationships/tags" Target="../tags/tag1798.xml"/><Relationship Id="rId33" Type="http://schemas.openxmlformats.org/officeDocument/2006/relationships/tags" Target="../tags/tag1814.xml"/><Relationship Id="rId38" Type="http://schemas.openxmlformats.org/officeDocument/2006/relationships/tags" Target="../tags/tag1819.xml"/><Relationship Id="rId59" Type="http://schemas.openxmlformats.org/officeDocument/2006/relationships/tags" Target="../tags/tag1840.xml"/><Relationship Id="rId103" Type="http://schemas.openxmlformats.org/officeDocument/2006/relationships/tags" Target="../tags/tag1884.xml"/><Relationship Id="rId108" Type="http://schemas.openxmlformats.org/officeDocument/2006/relationships/tags" Target="../tags/tag1889.xml"/><Relationship Id="rId124" Type="http://schemas.openxmlformats.org/officeDocument/2006/relationships/tags" Target="../tags/tag1905.xml"/><Relationship Id="rId129" Type="http://schemas.openxmlformats.org/officeDocument/2006/relationships/tags" Target="../tags/tag1910.xml"/><Relationship Id="rId54" Type="http://schemas.openxmlformats.org/officeDocument/2006/relationships/tags" Target="../tags/tag1835.xml"/><Relationship Id="rId70" Type="http://schemas.openxmlformats.org/officeDocument/2006/relationships/tags" Target="../tags/tag1851.xml"/><Relationship Id="rId75" Type="http://schemas.openxmlformats.org/officeDocument/2006/relationships/tags" Target="../tags/tag1856.xml"/><Relationship Id="rId91" Type="http://schemas.openxmlformats.org/officeDocument/2006/relationships/tags" Target="../tags/tag1872.xml"/><Relationship Id="rId96" Type="http://schemas.openxmlformats.org/officeDocument/2006/relationships/tags" Target="../tags/tag1877.xml"/><Relationship Id="rId140" Type="http://schemas.openxmlformats.org/officeDocument/2006/relationships/tags" Target="../tags/tag1921.xml"/><Relationship Id="rId145" Type="http://schemas.openxmlformats.org/officeDocument/2006/relationships/tags" Target="../tags/tag1926.xml"/><Relationship Id="rId161" Type="http://schemas.openxmlformats.org/officeDocument/2006/relationships/tags" Target="../tags/tag1942.xml"/><Relationship Id="rId166" Type="http://schemas.openxmlformats.org/officeDocument/2006/relationships/tags" Target="../tags/tag1947.xml"/><Relationship Id="rId1" Type="http://schemas.openxmlformats.org/officeDocument/2006/relationships/tags" Target="../tags/tag1782.xml"/><Relationship Id="rId6" Type="http://schemas.openxmlformats.org/officeDocument/2006/relationships/tags" Target="../tags/tag1787.xml"/><Relationship Id="rId15" Type="http://schemas.openxmlformats.org/officeDocument/2006/relationships/tags" Target="../tags/tag1796.xml"/><Relationship Id="rId23" Type="http://schemas.openxmlformats.org/officeDocument/2006/relationships/tags" Target="../tags/tag1804.xml"/><Relationship Id="rId28" Type="http://schemas.openxmlformats.org/officeDocument/2006/relationships/tags" Target="../tags/tag1809.xml"/><Relationship Id="rId36" Type="http://schemas.openxmlformats.org/officeDocument/2006/relationships/tags" Target="../tags/tag1817.xml"/><Relationship Id="rId49" Type="http://schemas.openxmlformats.org/officeDocument/2006/relationships/tags" Target="../tags/tag1830.xml"/><Relationship Id="rId57" Type="http://schemas.openxmlformats.org/officeDocument/2006/relationships/tags" Target="../tags/tag1838.xml"/><Relationship Id="rId106" Type="http://schemas.openxmlformats.org/officeDocument/2006/relationships/tags" Target="../tags/tag1887.xml"/><Relationship Id="rId114" Type="http://schemas.openxmlformats.org/officeDocument/2006/relationships/tags" Target="../tags/tag1895.xml"/><Relationship Id="rId119" Type="http://schemas.openxmlformats.org/officeDocument/2006/relationships/tags" Target="../tags/tag1900.xml"/><Relationship Id="rId127" Type="http://schemas.openxmlformats.org/officeDocument/2006/relationships/tags" Target="../tags/tag1908.xml"/><Relationship Id="rId10" Type="http://schemas.openxmlformats.org/officeDocument/2006/relationships/tags" Target="../tags/tag1791.xml"/><Relationship Id="rId31" Type="http://schemas.openxmlformats.org/officeDocument/2006/relationships/tags" Target="../tags/tag1812.xml"/><Relationship Id="rId44" Type="http://schemas.openxmlformats.org/officeDocument/2006/relationships/tags" Target="../tags/tag1825.xml"/><Relationship Id="rId52" Type="http://schemas.openxmlformats.org/officeDocument/2006/relationships/tags" Target="../tags/tag1833.xml"/><Relationship Id="rId60" Type="http://schemas.openxmlformats.org/officeDocument/2006/relationships/tags" Target="../tags/tag1841.xml"/><Relationship Id="rId65" Type="http://schemas.openxmlformats.org/officeDocument/2006/relationships/tags" Target="../tags/tag1846.xml"/><Relationship Id="rId73" Type="http://schemas.openxmlformats.org/officeDocument/2006/relationships/tags" Target="../tags/tag1854.xml"/><Relationship Id="rId78" Type="http://schemas.openxmlformats.org/officeDocument/2006/relationships/tags" Target="../tags/tag1859.xml"/><Relationship Id="rId81" Type="http://schemas.openxmlformats.org/officeDocument/2006/relationships/tags" Target="../tags/tag1862.xml"/><Relationship Id="rId86" Type="http://schemas.openxmlformats.org/officeDocument/2006/relationships/tags" Target="../tags/tag1867.xml"/><Relationship Id="rId94" Type="http://schemas.openxmlformats.org/officeDocument/2006/relationships/tags" Target="../tags/tag1875.xml"/><Relationship Id="rId99" Type="http://schemas.openxmlformats.org/officeDocument/2006/relationships/tags" Target="../tags/tag1880.xml"/><Relationship Id="rId101" Type="http://schemas.openxmlformats.org/officeDocument/2006/relationships/tags" Target="../tags/tag1882.xml"/><Relationship Id="rId122" Type="http://schemas.openxmlformats.org/officeDocument/2006/relationships/tags" Target="../tags/tag1903.xml"/><Relationship Id="rId130" Type="http://schemas.openxmlformats.org/officeDocument/2006/relationships/tags" Target="../tags/tag1911.xml"/><Relationship Id="rId135" Type="http://schemas.openxmlformats.org/officeDocument/2006/relationships/tags" Target="../tags/tag1916.xml"/><Relationship Id="rId143" Type="http://schemas.openxmlformats.org/officeDocument/2006/relationships/tags" Target="../tags/tag1924.xml"/><Relationship Id="rId148" Type="http://schemas.openxmlformats.org/officeDocument/2006/relationships/tags" Target="../tags/tag1929.xml"/><Relationship Id="rId151" Type="http://schemas.openxmlformats.org/officeDocument/2006/relationships/tags" Target="../tags/tag1932.xml"/><Relationship Id="rId156" Type="http://schemas.openxmlformats.org/officeDocument/2006/relationships/tags" Target="../tags/tag1937.xml"/><Relationship Id="rId164" Type="http://schemas.openxmlformats.org/officeDocument/2006/relationships/tags" Target="../tags/tag1945.xml"/><Relationship Id="rId169" Type="http://schemas.openxmlformats.org/officeDocument/2006/relationships/tags" Target="../tags/tag1950.xml"/><Relationship Id="rId4" Type="http://schemas.openxmlformats.org/officeDocument/2006/relationships/tags" Target="../tags/tag1785.xml"/><Relationship Id="rId9" Type="http://schemas.openxmlformats.org/officeDocument/2006/relationships/tags" Target="../tags/tag1790.xml"/><Relationship Id="rId172" Type="http://schemas.openxmlformats.org/officeDocument/2006/relationships/tags" Target="../tags/tag1953.xml"/><Relationship Id="rId13" Type="http://schemas.openxmlformats.org/officeDocument/2006/relationships/tags" Target="../tags/tag1794.xml"/><Relationship Id="rId18" Type="http://schemas.openxmlformats.org/officeDocument/2006/relationships/tags" Target="../tags/tag1799.xml"/><Relationship Id="rId39" Type="http://schemas.openxmlformats.org/officeDocument/2006/relationships/tags" Target="../tags/tag1820.xml"/><Relationship Id="rId109" Type="http://schemas.openxmlformats.org/officeDocument/2006/relationships/tags" Target="../tags/tag1890.xml"/><Relationship Id="rId34" Type="http://schemas.openxmlformats.org/officeDocument/2006/relationships/tags" Target="../tags/tag1815.xml"/><Relationship Id="rId50" Type="http://schemas.openxmlformats.org/officeDocument/2006/relationships/tags" Target="../tags/tag1831.xml"/><Relationship Id="rId55" Type="http://schemas.openxmlformats.org/officeDocument/2006/relationships/tags" Target="../tags/tag1836.xml"/><Relationship Id="rId76" Type="http://schemas.openxmlformats.org/officeDocument/2006/relationships/tags" Target="../tags/tag1857.xml"/><Relationship Id="rId97" Type="http://schemas.openxmlformats.org/officeDocument/2006/relationships/tags" Target="../tags/tag1878.xml"/><Relationship Id="rId104" Type="http://schemas.openxmlformats.org/officeDocument/2006/relationships/tags" Target="../tags/tag1885.xml"/><Relationship Id="rId120" Type="http://schemas.openxmlformats.org/officeDocument/2006/relationships/tags" Target="../tags/tag1901.xml"/><Relationship Id="rId125" Type="http://schemas.openxmlformats.org/officeDocument/2006/relationships/tags" Target="../tags/tag1906.xml"/><Relationship Id="rId141" Type="http://schemas.openxmlformats.org/officeDocument/2006/relationships/tags" Target="../tags/tag1922.xml"/><Relationship Id="rId146" Type="http://schemas.openxmlformats.org/officeDocument/2006/relationships/tags" Target="../tags/tag1927.xml"/><Relationship Id="rId167" Type="http://schemas.openxmlformats.org/officeDocument/2006/relationships/tags" Target="../tags/tag1948.xml"/><Relationship Id="rId7" Type="http://schemas.openxmlformats.org/officeDocument/2006/relationships/tags" Target="../tags/tag1788.xml"/><Relationship Id="rId71" Type="http://schemas.openxmlformats.org/officeDocument/2006/relationships/tags" Target="../tags/tag1852.xml"/><Relationship Id="rId92" Type="http://schemas.openxmlformats.org/officeDocument/2006/relationships/tags" Target="../tags/tag1873.xml"/><Relationship Id="rId162" Type="http://schemas.openxmlformats.org/officeDocument/2006/relationships/tags" Target="../tags/tag1943.xml"/><Relationship Id="rId2" Type="http://schemas.openxmlformats.org/officeDocument/2006/relationships/tags" Target="../tags/tag1783.xml"/><Relationship Id="rId29" Type="http://schemas.openxmlformats.org/officeDocument/2006/relationships/tags" Target="../tags/tag1810.xml"/><Relationship Id="rId24" Type="http://schemas.openxmlformats.org/officeDocument/2006/relationships/tags" Target="../tags/tag1805.xml"/><Relationship Id="rId40" Type="http://schemas.openxmlformats.org/officeDocument/2006/relationships/tags" Target="../tags/tag1821.xml"/><Relationship Id="rId45" Type="http://schemas.openxmlformats.org/officeDocument/2006/relationships/tags" Target="../tags/tag1826.xml"/><Relationship Id="rId66" Type="http://schemas.openxmlformats.org/officeDocument/2006/relationships/tags" Target="../tags/tag1847.xml"/><Relationship Id="rId87" Type="http://schemas.openxmlformats.org/officeDocument/2006/relationships/tags" Target="../tags/tag1868.xml"/><Relationship Id="rId110" Type="http://schemas.openxmlformats.org/officeDocument/2006/relationships/tags" Target="../tags/tag1891.xml"/><Relationship Id="rId115" Type="http://schemas.openxmlformats.org/officeDocument/2006/relationships/tags" Target="../tags/tag1896.xml"/><Relationship Id="rId131" Type="http://schemas.openxmlformats.org/officeDocument/2006/relationships/tags" Target="../tags/tag1912.xml"/><Relationship Id="rId136" Type="http://schemas.openxmlformats.org/officeDocument/2006/relationships/tags" Target="../tags/tag1917.xml"/><Relationship Id="rId157" Type="http://schemas.openxmlformats.org/officeDocument/2006/relationships/tags" Target="../tags/tag1938.xml"/><Relationship Id="rId61" Type="http://schemas.openxmlformats.org/officeDocument/2006/relationships/tags" Target="../tags/tag1842.xml"/><Relationship Id="rId82" Type="http://schemas.openxmlformats.org/officeDocument/2006/relationships/tags" Target="../tags/tag1863.xml"/><Relationship Id="rId152" Type="http://schemas.openxmlformats.org/officeDocument/2006/relationships/tags" Target="../tags/tag1933.xml"/><Relationship Id="rId173" Type="http://schemas.openxmlformats.org/officeDocument/2006/relationships/tags" Target="../tags/tag1954.xml"/><Relationship Id="rId19" Type="http://schemas.openxmlformats.org/officeDocument/2006/relationships/tags" Target="../tags/tag1800.xml"/><Relationship Id="rId14" Type="http://schemas.openxmlformats.org/officeDocument/2006/relationships/tags" Target="../tags/tag1795.xml"/><Relationship Id="rId30" Type="http://schemas.openxmlformats.org/officeDocument/2006/relationships/tags" Target="../tags/tag1811.xml"/><Relationship Id="rId35" Type="http://schemas.openxmlformats.org/officeDocument/2006/relationships/tags" Target="../tags/tag1816.xml"/><Relationship Id="rId56" Type="http://schemas.openxmlformats.org/officeDocument/2006/relationships/tags" Target="../tags/tag1837.xml"/><Relationship Id="rId77" Type="http://schemas.openxmlformats.org/officeDocument/2006/relationships/tags" Target="../tags/tag1858.xml"/><Relationship Id="rId100" Type="http://schemas.openxmlformats.org/officeDocument/2006/relationships/tags" Target="../tags/tag1881.xml"/><Relationship Id="rId105" Type="http://schemas.openxmlformats.org/officeDocument/2006/relationships/tags" Target="../tags/tag1886.xml"/><Relationship Id="rId126" Type="http://schemas.openxmlformats.org/officeDocument/2006/relationships/tags" Target="../tags/tag1907.xml"/><Relationship Id="rId147" Type="http://schemas.openxmlformats.org/officeDocument/2006/relationships/tags" Target="../tags/tag1928.xml"/><Relationship Id="rId168" Type="http://schemas.openxmlformats.org/officeDocument/2006/relationships/tags" Target="../tags/tag1949.xml"/><Relationship Id="rId8" Type="http://schemas.openxmlformats.org/officeDocument/2006/relationships/tags" Target="../tags/tag1789.xml"/><Relationship Id="rId51" Type="http://schemas.openxmlformats.org/officeDocument/2006/relationships/tags" Target="../tags/tag1832.xml"/><Relationship Id="rId72" Type="http://schemas.openxmlformats.org/officeDocument/2006/relationships/tags" Target="../tags/tag1853.xml"/><Relationship Id="rId93" Type="http://schemas.openxmlformats.org/officeDocument/2006/relationships/tags" Target="../tags/tag1874.xml"/><Relationship Id="rId98" Type="http://schemas.openxmlformats.org/officeDocument/2006/relationships/tags" Target="../tags/tag1879.xml"/><Relationship Id="rId121" Type="http://schemas.openxmlformats.org/officeDocument/2006/relationships/tags" Target="../tags/tag1902.xml"/><Relationship Id="rId142" Type="http://schemas.openxmlformats.org/officeDocument/2006/relationships/tags" Target="../tags/tag1923.xml"/><Relationship Id="rId163" Type="http://schemas.openxmlformats.org/officeDocument/2006/relationships/tags" Target="../tags/tag1944.xml"/><Relationship Id="rId3" Type="http://schemas.openxmlformats.org/officeDocument/2006/relationships/tags" Target="../tags/tag1784.xml"/><Relationship Id="rId25" Type="http://schemas.openxmlformats.org/officeDocument/2006/relationships/tags" Target="../tags/tag1806.xml"/><Relationship Id="rId46" Type="http://schemas.openxmlformats.org/officeDocument/2006/relationships/tags" Target="../tags/tag1827.xml"/><Relationship Id="rId67" Type="http://schemas.openxmlformats.org/officeDocument/2006/relationships/tags" Target="../tags/tag1848.xml"/><Relationship Id="rId116" Type="http://schemas.openxmlformats.org/officeDocument/2006/relationships/tags" Target="../tags/tag1897.xml"/><Relationship Id="rId137" Type="http://schemas.openxmlformats.org/officeDocument/2006/relationships/tags" Target="../tags/tag1918.xml"/><Relationship Id="rId158" Type="http://schemas.openxmlformats.org/officeDocument/2006/relationships/tags" Target="../tags/tag1939.xml"/><Relationship Id="rId20" Type="http://schemas.openxmlformats.org/officeDocument/2006/relationships/tags" Target="../tags/tag1801.xml"/><Relationship Id="rId41" Type="http://schemas.openxmlformats.org/officeDocument/2006/relationships/tags" Target="../tags/tag1822.xml"/><Relationship Id="rId62" Type="http://schemas.openxmlformats.org/officeDocument/2006/relationships/tags" Target="../tags/tag1843.xml"/><Relationship Id="rId83" Type="http://schemas.openxmlformats.org/officeDocument/2006/relationships/tags" Target="../tags/tag1864.xml"/><Relationship Id="rId88" Type="http://schemas.openxmlformats.org/officeDocument/2006/relationships/tags" Target="../tags/tag1869.xml"/><Relationship Id="rId111" Type="http://schemas.openxmlformats.org/officeDocument/2006/relationships/tags" Target="../tags/tag1892.xml"/><Relationship Id="rId132" Type="http://schemas.openxmlformats.org/officeDocument/2006/relationships/tags" Target="../tags/tag1913.xml"/><Relationship Id="rId153" Type="http://schemas.openxmlformats.org/officeDocument/2006/relationships/tags" Target="../tags/tag1934.xml"/><Relationship Id="rId17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tags" Target="../tags/tag1980.xml"/><Relationship Id="rId117" Type="http://schemas.openxmlformats.org/officeDocument/2006/relationships/tags" Target="../tags/tag2071.xml"/><Relationship Id="rId21" Type="http://schemas.openxmlformats.org/officeDocument/2006/relationships/tags" Target="../tags/tag1975.xml"/><Relationship Id="rId42" Type="http://schemas.openxmlformats.org/officeDocument/2006/relationships/tags" Target="../tags/tag1996.xml"/><Relationship Id="rId47" Type="http://schemas.openxmlformats.org/officeDocument/2006/relationships/tags" Target="../tags/tag2001.xml"/><Relationship Id="rId63" Type="http://schemas.openxmlformats.org/officeDocument/2006/relationships/tags" Target="../tags/tag2017.xml"/><Relationship Id="rId68" Type="http://schemas.openxmlformats.org/officeDocument/2006/relationships/tags" Target="../tags/tag2022.xml"/><Relationship Id="rId84" Type="http://schemas.openxmlformats.org/officeDocument/2006/relationships/tags" Target="../tags/tag2038.xml"/><Relationship Id="rId89" Type="http://schemas.openxmlformats.org/officeDocument/2006/relationships/tags" Target="../tags/tag2043.xml"/><Relationship Id="rId112" Type="http://schemas.openxmlformats.org/officeDocument/2006/relationships/tags" Target="../tags/tag2066.xml"/><Relationship Id="rId133" Type="http://schemas.openxmlformats.org/officeDocument/2006/relationships/tags" Target="../tags/tag2087.xml"/><Relationship Id="rId138" Type="http://schemas.openxmlformats.org/officeDocument/2006/relationships/tags" Target="../tags/tag2092.xml"/><Relationship Id="rId154" Type="http://schemas.openxmlformats.org/officeDocument/2006/relationships/tags" Target="../tags/tag2108.xml"/><Relationship Id="rId159" Type="http://schemas.openxmlformats.org/officeDocument/2006/relationships/tags" Target="../tags/tag2113.xml"/><Relationship Id="rId16" Type="http://schemas.openxmlformats.org/officeDocument/2006/relationships/tags" Target="../tags/tag1970.xml"/><Relationship Id="rId107" Type="http://schemas.openxmlformats.org/officeDocument/2006/relationships/tags" Target="../tags/tag2061.xml"/><Relationship Id="rId11" Type="http://schemas.openxmlformats.org/officeDocument/2006/relationships/tags" Target="../tags/tag1965.xml"/><Relationship Id="rId32" Type="http://schemas.openxmlformats.org/officeDocument/2006/relationships/tags" Target="../tags/tag1986.xml"/><Relationship Id="rId37" Type="http://schemas.openxmlformats.org/officeDocument/2006/relationships/tags" Target="../tags/tag1991.xml"/><Relationship Id="rId53" Type="http://schemas.openxmlformats.org/officeDocument/2006/relationships/tags" Target="../tags/tag2007.xml"/><Relationship Id="rId58" Type="http://schemas.openxmlformats.org/officeDocument/2006/relationships/tags" Target="../tags/tag2012.xml"/><Relationship Id="rId74" Type="http://schemas.openxmlformats.org/officeDocument/2006/relationships/tags" Target="../tags/tag2028.xml"/><Relationship Id="rId79" Type="http://schemas.openxmlformats.org/officeDocument/2006/relationships/tags" Target="../tags/tag2033.xml"/><Relationship Id="rId102" Type="http://schemas.openxmlformats.org/officeDocument/2006/relationships/tags" Target="../tags/tag2056.xml"/><Relationship Id="rId123" Type="http://schemas.openxmlformats.org/officeDocument/2006/relationships/tags" Target="../tags/tag2077.xml"/><Relationship Id="rId128" Type="http://schemas.openxmlformats.org/officeDocument/2006/relationships/tags" Target="../tags/tag2082.xml"/><Relationship Id="rId144" Type="http://schemas.openxmlformats.org/officeDocument/2006/relationships/tags" Target="../tags/tag2098.xml"/><Relationship Id="rId149" Type="http://schemas.openxmlformats.org/officeDocument/2006/relationships/tags" Target="../tags/tag2103.xml"/><Relationship Id="rId5" Type="http://schemas.openxmlformats.org/officeDocument/2006/relationships/tags" Target="../tags/tag1959.xml"/><Relationship Id="rId90" Type="http://schemas.openxmlformats.org/officeDocument/2006/relationships/tags" Target="../tags/tag2044.xml"/><Relationship Id="rId95" Type="http://schemas.openxmlformats.org/officeDocument/2006/relationships/tags" Target="../tags/tag2049.xml"/><Relationship Id="rId160" Type="http://schemas.openxmlformats.org/officeDocument/2006/relationships/tags" Target="../tags/tag2114.xml"/><Relationship Id="rId22" Type="http://schemas.openxmlformats.org/officeDocument/2006/relationships/tags" Target="../tags/tag1976.xml"/><Relationship Id="rId27" Type="http://schemas.openxmlformats.org/officeDocument/2006/relationships/tags" Target="../tags/tag1981.xml"/><Relationship Id="rId43" Type="http://schemas.openxmlformats.org/officeDocument/2006/relationships/tags" Target="../tags/tag1997.xml"/><Relationship Id="rId48" Type="http://schemas.openxmlformats.org/officeDocument/2006/relationships/tags" Target="../tags/tag2002.xml"/><Relationship Id="rId64" Type="http://schemas.openxmlformats.org/officeDocument/2006/relationships/tags" Target="../tags/tag2018.xml"/><Relationship Id="rId69" Type="http://schemas.openxmlformats.org/officeDocument/2006/relationships/tags" Target="../tags/tag2023.xml"/><Relationship Id="rId113" Type="http://schemas.openxmlformats.org/officeDocument/2006/relationships/tags" Target="../tags/tag2067.xml"/><Relationship Id="rId118" Type="http://schemas.openxmlformats.org/officeDocument/2006/relationships/tags" Target="../tags/tag2072.xml"/><Relationship Id="rId134" Type="http://schemas.openxmlformats.org/officeDocument/2006/relationships/tags" Target="../tags/tag2088.xml"/><Relationship Id="rId139" Type="http://schemas.openxmlformats.org/officeDocument/2006/relationships/tags" Target="../tags/tag2093.xml"/><Relationship Id="rId80" Type="http://schemas.openxmlformats.org/officeDocument/2006/relationships/tags" Target="../tags/tag2034.xml"/><Relationship Id="rId85" Type="http://schemas.openxmlformats.org/officeDocument/2006/relationships/tags" Target="../tags/tag2039.xml"/><Relationship Id="rId150" Type="http://schemas.openxmlformats.org/officeDocument/2006/relationships/tags" Target="../tags/tag2104.xml"/><Relationship Id="rId155" Type="http://schemas.openxmlformats.org/officeDocument/2006/relationships/tags" Target="../tags/tag2109.xml"/><Relationship Id="rId12" Type="http://schemas.openxmlformats.org/officeDocument/2006/relationships/tags" Target="../tags/tag1966.xml"/><Relationship Id="rId17" Type="http://schemas.openxmlformats.org/officeDocument/2006/relationships/tags" Target="../tags/tag1971.xml"/><Relationship Id="rId33" Type="http://schemas.openxmlformats.org/officeDocument/2006/relationships/tags" Target="../tags/tag1987.xml"/><Relationship Id="rId38" Type="http://schemas.openxmlformats.org/officeDocument/2006/relationships/tags" Target="../tags/tag1992.xml"/><Relationship Id="rId59" Type="http://schemas.openxmlformats.org/officeDocument/2006/relationships/tags" Target="../tags/tag2013.xml"/><Relationship Id="rId103" Type="http://schemas.openxmlformats.org/officeDocument/2006/relationships/tags" Target="../tags/tag2057.xml"/><Relationship Id="rId108" Type="http://schemas.openxmlformats.org/officeDocument/2006/relationships/tags" Target="../tags/tag2062.xml"/><Relationship Id="rId124" Type="http://schemas.openxmlformats.org/officeDocument/2006/relationships/tags" Target="../tags/tag2078.xml"/><Relationship Id="rId129" Type="http://schemas.openxmlformats.org/officeDocument/2006/relationships/tags" Target="../tags/tag2083.xml"/><Relationship Id="rId20" Type="http://schemas.openxmlformats.org/officeDocument/2006/relationships/tags" Target="../tags/tag1974.xml"/><Relationship Id="rId41" Type="http://schemas.openxmlformats.org/officeDocument/2006/relationships/tags" Target="../tags/tag1995.xml"/><Relationship Id="rId54" Type="http://schemas.openxmlformats.org/officeDocument/2006/relationships/tags" Target="../tags/tag2008.xml"/><Relationship Id="rId62" Type="http://schemas.openxmlformats.org/officeDocument/2006/relationships/tags" Target="../tags/tag2016.xml"/><Relationship Id="rId70" Type="http://schemas.openxmlformats.org/officeDocument/2006/relationships/tags" Target="../tags/tag2024.xml"/><Relationship Id="rId75" Type="http://schemas.openxmlformats.org/officeDocument/2006/relationships/tags" Target="../tags/tag2029.xml"/><Relationship Id="rId83" Type="http://schemas.openxmlformats.org/officeDocument/2006/relationships/tags" Target="../tags/tag2037.xml"/><Relationship Id="rId88" Type="http://schemas.openxmlformats.org/officeDocument/2006/relationships/tags" Target="../tags/tag2042.xml"/><Relationship Id="rId91" Type="http://schemas.openxmlformats.org/officeDocument/2006/relationships/tags" Target="../tags/tag2045.xml"/><Relationship Id="rId96" Type="http://schemas.openxmlformats.org/officeDocument/2006/relationships/tags" Target="../tags/tag2050.xml"/><Relationship Id="rId111" Type="http://schemas.openxmlformats.org/officeDocument/2006/relationships/tags" Target="../tags/tag2065.xml"/><Relationship Id="rId132" Type="http://schemas.openxmlformats.org/officeDocument/2006/relationships/tags" Target="../tags/tag2086.xml"/><Relationship Id="rId140" Type="http://schemas.openxmlformats.org/officeDocument/2006/relationships/tags" Target="../tags/tag2094.xml"/><Relationship Id="rId145" Type="http://schemas.openxmlformats.org/officeDocument/2006/relationships/tags" Target="../tags/tag2099.xml"/><Relationship Id="rId153" Type="http://schemas.openxmlformats.org/officeDocument/2006/relationships/tags" Target="../tags/tag2107.xml"/><Relationship Id="rId161" Type="http://schemas.openxmlformats.org/officeDocument/2006/relationships/slideLayout" Target="../slideLayouts/slideLayout7.xml"/><Relationship Id="rId1" Type="http://schemas.openxmlformats.org/officeDocument/2006/relationships/tags" Target="../tags/tag1955.xml"/><Relationship Id="rId6" Type="http://schemas.openxmlformats.org/officeDocument/2006/relationships/tags" Target="../tags/tag1960.xml"/><Relationship Id="rId15" Type="http://schemas.openxmlformats.org/officeDocument/2006/relationships/tags" Target="../tags/tag1969.xml"/><Relationship Id="rId23" Type="http://schemas.openxmlformats.org/officeDocument/2006/relationships/tags" Target="../tags/tag1977.xml"/><Relationship Id="rId28" Type="http://schemas.openxmlformats.org/officeDocument/2006/relationships/tags" Target="../tags/tag1982.xml"/><Relationship Id="rId36" Type="http://schemas.openxmlformats.org/officeDocument/2006/relationships/tags" Target="../tags/tag1990.xml"/><Relationship Id="rId49" Type="http://schemas.openxmlformats.org/officeDocument/2006/relationships/tags" Target="../tags/tag2003.xml"/><Relationship Id="rId57" Type="http://schemas.openxmlformats.org/officeDocument/2006/relationships/tags" Target="../tags/tag2011.xml"/><Relationship Id="rId106" Type="http://schemas.openxmlformats.org/officeDocument/2006/relationships/tags" Target="../tags/tag2060.xml"/><Relationship Id="rId114" Type="http://schemas.openxmlformats.org/officeDocument/2006/relationships/tags" Target="../tags/tag2068.xml"/><Relationship Id="rId119" Type="http://schemas.openxmlformats.org/officeDocument/2006/relationships/tags" Target="../tags/tag2073.xml"/><Relationship Id="rId127" Type="http://schemas.openxmlformats.org/officeDocument/2006/relationships/tags" Target="../tags/tag2081.xml"/><Relationship Id="rId10" Type="http://schemas.openxmlformats.org/officeDocument/2006/relationships/tags" Target="../tags/tag1964.xml"/><Relationship Id="rId31" Type="http://schemas.openxmlformats.org/officeDocument/2006/relationships/tags" Target="../tags/tag1985.xml"/><Relationship Id="rId44" Type="http://schemas.openxmlformats.org/officeDocument/2006/relationships/tags" Target="../tags/tag1998.xml"/><Relationship Id="rId52" Type="http://schemas.openxmlformats.org/officeDocument/2006/relationships/tags" Target="../tags/tag2006.xml"/><Relationship Id="rId60" Type="http://schemas.openxmlformats.org/officeDocument/2006/relationships/tags" Target="../tags/tag2014.xml"/><Relationship Id="rId65" Type="http://schemas.openxmlformats.org/officeDocument/2006/relationships/tags" Target="../tags/tag2019.xml"/><Relationship Id="rId73" Type="http://schemas.openxmlformats.org/officeDocument/2006/relationships/tags" Target="../tags/tag2027.xml"/><Relationship Id="rId78" Type="http://schemas.openxmlformats.org/officeDocument/2006/relationships/tags" Target="../tags/tag2032.xml"/><Relationship Id="rId81" Type="http://schemas.openxmlformats.org/officeDocument/2006/relationships/tags" Target="../tags/tag2035.xml"/><Relationship Id="rId86" Type="http://schemas.openxmlformats.org/officeDocument/2006/relationships/tags" Target="../tags/tag2040.xml"/><Relationship Id="rId94" Type="http://schemas.openxmlformats.org/officeDocument/2006/relationships/tags" Target="../tags/tag2048.xml"/><Relationship Id="rId99" Type="http://schemas.openxmlformats.org/officeDocument/2006/relationships/tags" Target="../tags/tag2053.xml"/><Relationship Id="rId101" Type="http://schemas.openxmlformats.org/officeDocument/2006/relationships/tags" Target="../tags/tag2055.xml"/><Relationship Id="rId122" Type="http://schemas.openxmlformats.org/officeDocument/2006/relationships/tags" Target="../tags/tag2076.xml"/><Relationship Id="rId130" Type="http://schemas.openxmlformats.org/officeDocument/2006/relationships/tags" Target="../tags/tag2084.xml"/><Relationship Id="rId135" Type="http://schemas.openxmlformats.org/officeDocument/2006/relationships/tags" Target="../tags/tag2089.xml"/><Relationship Id="rId143" Type="http://schemas.openxmlformats.org/officeDocument/2006/relationships/tags" Target="../tags/tag2097.xml"/><Relationship Id="rId148" Type="http://schemas.openxmlformats.org/officeDocument/2006/relationships/tags" Target="../tags/tag2102.xml"/><Relationship Id="rId151" Type="http://schemas.openxmlformats.org/officeDocument/2006/relationships/tags" Target="../tags/tag2105.xml"/><Relationship Id="rId156" Type="http://schemas.openxmlformats.org/officeDocument/2006/relationships/tags" Target="../tags/tag2110.xml"/><Relationship Id="rId4" Type="http://schemas.openxmlformats.org/officeDocument/2006/relationships/tags" Target="../tags/tag1958.xml"/><Relationship Id="rId9" Type="http://schemas.openxmlformats.org/officeDocument/2006/relationships/tags" Target="../tags/tag1963.xml"/><Relationship Id="rId13" Type="http://schemas.openxmlformats.org/officeDocument/2006/relationships/tags" Target="../tags/tag1967.xml"/><Relationship Id="rId18" Type="http://schemas.openxmlformats.org/officeDocument/2006/relationships/tags" Target="../tags/tag1972.xml"/><Relationship Id="rId39" Type="http://schemas.openxmlformats.org/officeDocument/2006/relationships/tags" Target="../tags/tag1993.xml"/><Relationship Id="rId109" Type="http://schemas.openxmlformats.org/officeDocument/2006/relationships/tags" Target="../tags/tag2063.xml"/><Relationship Id="rId34" Type="http://schemas.openxmlformats.org/officeDocument/2006/relationships/tags" Target="../tags/tag1988.xml"/><Relationship Id="rId50" Type="http://schemas.openxmlformats.org/officeDocument/2006/relationships/tags" Target="../tags/tag2004.xml"/><Relationship Id="rId55" Type="http://schemas.openxmlformats.org/officeDocument/2006/relationships/tags" Target="../tags/tag2009.xml"/><Relationship Id="rId76" Type="http://schemas.openxmlformats.org/officeDocument/2006/relationships/tags" Target="../tags/tag2030.xml"/><Relationship Id="rId97" Type="http://schemas.openxmlformats.org/officeDocument/2006/relationships/tags" Target="../tags/tag2051.xml"/><Relationship Id="rId104" Type="http://schemas.openxmlformats.org/officeDocument/2006/relationships/tags" Target="../tags/tag2058.xml"/><Relationship Id="rId120" Type="http://schemas.openxmlformats.org/officeDocument/2006/relationships/tags" Target="../tags/tag2074.xml"/><Relationship Id="rId125" Type="http://schemas.openxmlformats.org/officeDocument/2006/relationships/tags" Target="../tags/tag2079.xml"/><Relationship Id="rId141" Type="http://schemas.openxmlformats.org/officeDocument/2006/relationships/tags" Target="../tags/tag2095.xml"/><Relationship Id="rId146" Type="http://schemas.openxmlformats.org/officeDocument/2006/relationships/tags" Target="../tags/tag2100.xml"/><Relationship Id="rId7" Type="http://schemas.openxmlformats.org/officeDocument/2006/relationships/tags" Target="../tags/tag1961.xml"/><Relationship Id="rId71" Type="http://schemas.openxmlformats.org/officeDocument/2006/relationships/tags" Target="../tags/tag2025.xml"/><Relationship Id="rId92" Type="http://schemas.openxmlformats.org/officeDocument/2006/relationships/tags" Target="../tags/tag2046.xml"/><Relationship Id="rId2" Type="http://schemas.openxmlformats.org/officeDocument/2006/relationships/tags" Target="../tags/tag1956.xml"/><Relationship Id="rId29" Type="http://schemas.openxmlformats.org/officeDocument/2006/relationships/tags" Target="../tags/tag1983.xml"/><Relationship Id="rId24" Type="http://schemas.openxmlformats.org/officeDocument/2006/relationships/tags" Target="../tags/tag1978.xml"/><Relationship Id="rId40" Type="http://schemas.openxmlformats.org/officeDocument/2006/relationships/tags" Target="../tags/tag1994.xml"/><Relationship Id="rId45" Type="http://schemas.openxmlformats.org/officeDocument/2006/relationships/tags" Target="../tags/tag1999.xml"/><Relationship Id="rId66" Type="http://schemas.openxmlformats.org/officeDocument/2006/relationships/tags" Target="../tags/tag2020.xml"/><Relationship Id="rId87" Type="http://schemas.openxmlformats.org/officeDocument/2006/relationships/tags" Target="../tags/tag2041.xml"/><Relationship Id="rId110" Type="http://schemas.openxmlformats.org/officeDocument/2006/relationships/tags" Target="../tags/tag2064.xml"/><Relationship Id="rId115" Type="http://schemas.openxmlformats.org/officeDocument/2006/relationships/tags" Target="../tags/tag2069.xml"/><Relationship Id="rId131" Type="http://schemas.openxmlformats.org/officeDocument/2006/relationships/tags" Target="../tags/tag2085.xml"/><Relationship Id="rId136" Type="http://schemas.openxmlformats.org/officeDocument/2006/relationships/tags" Target="../tags/tag2090.xml"/><Relationship Id="rId157" Type="http://schemas.openxmlformats.org/officeDocument/2006/relationships/tags" Target="../tags/tag2111.xml"/><Relationship Id="rId61" Type="http://schemas.openxmlformats.org/officeDocument/2006/relationships/tags" Target="../tags/tag2015.xml"/><Relationship Id="rId82" Type="http://schemas.openxmlformats.org/officeDocument/2006/relationships/tags" Target="../tags/tag2036.xml"/><Relationship Id="rId152" Type="http://schemas.openxmlformats.org/officeDocument/2006/relationships/tags" Target="../tags/tag2106.xml"/><Relationship Id="rId19" Type="http://schemas.openxmlformats.org/officeDocument/2006/relationships/tags" Target="../tags/tag1973.xml"/><Relationship Id="rId14" Type="http://schemas.openxmlformats.org/officeDocument/2006/relationships/tags" Target="../tags/tag1968.xml"/><Relationship Id="rId30" Type="http://schemas.openxmlformats.org/officeDocument/2006/relationships/tags" Target="../tags/tag1984.xml"/><Relationship Id="rId35" Type="http://schemas.openxmlformats.org/officeDocument/2006/relationships/tags" Target="../tags/tag1989.xml"/><Relationship Id="rId56" Type="http://schemas.openxmlformats.org/officeDocument/2006/relationships/tags" Target="../tags/tag2010.xml"/><Relationship Id="rId77" Type="http://schemas.openxmlformats.org/officeDocument/2006/relationships/tags" Target="../tags/tag2031.xml"/><Relationship Id="rId100" Type="http://schemas.openxmlformats.org/officeDocument/2006/relationships/tags" Target="../tags/tag2054.xml"/><Relationship Id="rId105" Type="http://schemas.openxmlformats.org/officeDocument/2006/relationships/tags" Target="../tags/tag2059.xml"/><Relationship Id="rId126" Type="http://schemas.openxmlformats.org/officeDocument/2006/relationships/tags" Target="../tags/tag2080.xml"/><Relationship Id="rId147" Type="http://schemas.openxmlformats.org/officeDocument/2006/relationships/tags" Target="../tags/tag2101.xml"/><Relationship Id="rId8" Type="http://schemas.openxmlformats.org/officeDocument/2006/relationships/tags" Target="../tags/tag1962.xml"/><Relationship Id="rId51" Type="http://schemas.openxmlformats.org/officeDocument/2006/relationships/tags" Target="../tags/tag2005.xml"/><Relationship Id="rId72" Type="http://schemas.openxmlformats.org/officeDocument/2006/relationships/tags" Target="../tags/tag2026.xml"/><Relationship Id="rId93" Type="http://schemas.openxmlformats.org/officeDocument/2006/relationships/tags" Target="../tags/tag2047.xml"/><Relationship Id="rId98" Type="http://schemas.openxmlformats.org/officeDocument/2006/relationships/tags" Target="../tags/tag2052.xml"/><Relationship Id="rId121" Type="http://schemas.openxmlformats.org/officeDocument/2006/relationships/tags" Target="../tags/tag2075.xml"/><Relationship Id="rId142" Type="http://schemas.openxmlformats.org/officeDocument/2006/relationships/tags" Target="../tags/tag2096.xml"/><Relationship Id="rId3" Type="http://schemas.openxmlformats.org/officeDocument/2006/relationships/tags" Target="../tags/tag1957.xml"/><Relationship Id="rId25" Type="http://schemas.openxmlformats.org/officeDocument/2006/relationships/tags" Target="../tags/tag1979.xml"/><Relationship Id="rId46" Type="http://schemas.openxmlformats.org/officeDocument/2006/relationships/tags" Target="../tags/tag2000.xml"/><Relationship Id="rId67" Type="http://schemas.openxmlformats.org/officeDocument/2006/relationships/tags" Target="../tags/tag2021.xml"/><Relationship Id="rId116" Type="http://schemas.openxmlformats.org/officeDocument/2006/relationships/tags" Target="../tags/tag2070.xml"/><Relationship Id="rId137" Type="http://schemas.openxmlformats.org/officeDocument/2006/relationships/tags" Target="../tags/tag2091.xml"/><Relationship Id="rId158" Type="http://schemas.openxmlformats.org/officeDocument/2006/relationships/tags" Target="../tags/tag211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tags" Target="../tags/tag2140.xml"/><Relationship Id="rId117" Type="http://schemas.openxmlformats.org/officeDocument/2006/relationships/tags" Target="../tags/tag2231.xml"/><Relationship Id="rId21" Type="http://schemas.openxmlformats.org/officeDocument/2006/relationships/tags" Target="../tags/tag2135.xml"/><Relationship Id="rId42" Type="http://schemas.openxmlformats.org/officeDocument/2006/relationships/tags" Target="../tags/tag2156.xml"/><Relationship Id="rId47" Type="http://schemas.openxmlformats.org/officeDocument/2006/relationships/tags" Target="../tags/tag2161.xml"/><Relationship Id="rId63" Type="http://schemas.openxmlformats.org/officeDocument/2006/relationships/tags" Target="../tags/tag2177.xml"/><Relationship Id="rId68" Type="http://schemas.openxmlformats.org/officeDocument/2006/relationships/tags" Target="../tags/tag2182.xml"/><Relationship Id="rId84" Type="http://schemas.openxmlformats.org/officeDocument/2006/relationships/tags" Target="../tags/tag2198.xml"/><Relationship Id="rId89" Type="http://schemas.openxmlformats.org/officeDocument/2006/relationships/tags" Target="../tags/tag2203.xml"/><Relationship Id="rId112" Type="http://schemas.openxmlformats.org/officeDocument/2006/relationships/tags" Target="../tags/tag2226.xml"/><Relationship Id="rId133" Type="http://schemas.openxmlformats.org/officeDocument/2006/relationships/tags" Target="../tags/tag2247.xml"/><Relationship Id="rId138" Type="http://schemas.openxmlformats.org/officeDocument/2006/relationships/tags" Target="../tags/tag2252.xml"/><Relationship Id="rId154" Type="http://schemas.openxmlformats.org/officeDocument/2006/relationships/tags" Target="../tags/tag2268.xml"/><Relationship Id="rId159" Type="http://schemas.openxmlformats.org/officeDocument/2006/relationships/tags" Target="../tags/tag2273.xml"/><Relationship Id="rId170" Type="http://schemas.openxmlformats.org/officeDocument/2006/relationships/tags" Target="../tags/tag2284.xml"/><Relationship Id="rId16" Type="http://schemas.openxmlformats.org/officeDocument/2006/relationships/tags" Target="../tags/tag2130.xml"/><Relationship Id="rId107" Type="http://schemas.openxmlformats.org/officeDocument/2006/relationships/tags" Target="../tags/tag2221.xml"/><Relationship Id="rId11" Type="http://schemas.openxmlformats.org/officeDocument/2006/relationships/tags" Target="../tags/tag2125.xml"/><Relationship Id="rId32" Type="http://schemas.openxmlformats.org/officeDocument/2006/relationships/tags" Target="../tags/tag2146.xml"/><Relationship Id="rId37" Type="http://schemas.openxmlformats.org/officeDocument/2006/relationships/tags" Target="../tags/tag2151.xml"/><Relationship Id="rId53" Type="http://schemas.openxmlformats.org/officeDocument/2006/relationships/tags" Target="../tags/tag2167.xml"/><Relationship Id="rId58" Type="http://schemas.openxmlformats.org/officeDocument/2006/relationships/tags" Target="../tags/tag2172.xml"/><Relationship Id="rId74" Type="http://schemas.openxmlformats.org/officeDocument/2006/relationships/tags" Target="../tags/tag2188.xml"/><Relationship Id="rId79" Type="http://schemas.openxmlformats.org/officeDocument/2006/relationships/tags" Target="../tags/tag2193.xml"/><Relationship Id="rId102" Type="http://schemas.openxmlformats.org/officeDocument/2006/relationships/tags" Target="../tags/tag2216.xml"/><Relationship Id="rId123" Type="http://schemas.openxmlformats.org/officeDocument/2006/relationships/tags" Target="../tags/tag2237.xml"/><Relationship Id="rId128" Type="http://schemas.openxmlformats.org/officeDocument/2006/relationships/tags" Target="../tags/tag2242.xml"/><Relationship Id="rId144" Type="http://schemas.openxmlformats.org/officeDocument/2006/relationships/tags" Target="../tags/tag2258.xml"/><Relationship Id="rId149" Type="http://schemas.openxmlformats.org/officeDocument/2006/relationships/tags" Target="../tags/tag2263.xml"/><Relationship Id="rId5" Type="http://schemas.openxmlformats.org/officeDocument/2006/relationships/tags" Target="../tags/tag2119.xml"/><Relationship Id="rId90" Type="http://schemas.openxmlformats.org/officeDocument/2006/relationships/tags" Target="../tags/tag2204.xml"/><Relationship Id="rId95" Type="http://schemas.openxmlformats.org/officeDocument/2006/relationships/tags" Target="../tags/tag2209.xml"/><Relationship Id="rId160" Type="http://schemas.openxmlformats.org/officeDocument/2006/relationships/tags" Target="../tags/tag2274.xml"/><Relationship Id="rId165" Type="http://schemas.openxmlformats.org/officeDocument/2006/relationships/tags" Target="../tags/tag2279.xml"/><Relationship Id="rId22" Type="http://schemas.openxmlformats.org/officeDocument/2006/relationships/tags" Target="../tags/tag2136.xml"/><Relationship Id="rId27" Type="http://schemas.openxmlformats.org/officeDocument/2006/relationships/tags" Target="../tags/tag2141.xml"/><Relationship Id="rId43" Type="http://schemas.openxmlformats.org/officeDocument/2006/relationships/tags" Target="../tags/tag2157.xml"/><Relationship Id="rId48" Type="http://schemas.openxmlformats.org/officeDocument/2006/relationships/tags" Target="../tags/tag2162.xml"/><Relationship Id="rId64" Type="http://schemas.openxmlformats.org/officeDocument/2006/relationships/tags" Target="../tags/tag2178.xml"/><Relationship Id="rId69" Type="http://schemas.openxmlformats.org/officeDocument/2006/relationships/tags" Target="../tags/tag2183.xml"/><Relationship Id="rId113" Type="http://schemas.openxmlformats.org/officeDocument/2006/relationships/tags" Target="../tags/tag2227.xml"/><Relationship Id="rId118" Type="http://schemas.openxmlformats.org/officeDocument/2006/relationships/tags" Target="../tags/tag2232.xml"/><Relationship Id="rId134" Type="http://schemas.openxmlformats.org/officeDocument/2006/relationships/tags" Target="../tags/tag2248.xml"/><Relationship Id="rId139" Type="http://schemas.openxmlformats.org/officeDocument/2006/relationships/tags" Target="../tags/tag2253.xml"/><Relationship Id="rId80" Type="http://schemas.openxmlformats.org/officeDocument/2006/relationships/tags" Target="../tags/tag2194.xml"/><Relationship Id="rId85" Type="http://schemas.openxmlformats.org/officeDocument/2006/relationships/tags" Target="../tags/tag2199.xml"/><Relationship Id="rId150" Type="http://schemas.openxmlformats.org/officeDocument/2006/relationships/tags" Target="../tags/tag2264.xml"/><Relationship Id="rId155" Type="http://schemas.openxmlformats.org/officeDocument/2006/relationships/tags" Target="../tags/tag2269.xml"/><Relationship Id="rId171" Type="http://schemas.openxmlformats.org/officeDocument/2006/relationships/slideLayout" Target="../slideLayouts/slideLayout7.xml"/><Relationship Id="rId12" Type="http://schemas.openxmlformats.org/officeDocument/2006/relationships/tags" Target="../tags/tag2126.xml"/><Relationship Id="rId17" Type="http://schemas.openxmlformats.org/officeDocument/2006/relationships/tags" Target="../tags/tag2131.xml"/><Relationship Id="rId33" Type="http://schemas.openxmlformats.org/officeDocument/2006/relationships/tags" Target="../tags/tag2147.xml"/><Relationship Id="rId38" Type="http://schemas.openxmlformats.org/officeDocument/2006/relationships/tags" Target="../tags/tag2152.xml"/><Relationship Id="rId59" Type="http://schemas.openxmlformats.org/officeDocument/2006/relationships/tags" Target="../tags/tag2173.xml"/><Relationship Id="rId103" Type="http://schemas.openxmlformats.org/officeDocument/2006/relationships/tags" Target="../tags/tag2217.xml"/><Relationship Id="rId108" Type="http://schemas.openxmlformats.org/officeDocument/2006/relationships/tags" Target="../tags/tag2222.xml"/><Relationship Id="rId124" Type="http://schemas.openxmlformats.org/officeDocument/2006/relationships/tags" Target="../tags/tag2238.xml"/><Relationship Id="rId129" Type="http://schemas.openxmlformats.org/officeDocument/2006/relationships/tags" Target="../tags/tag2243.xml"/><Relationship Id="rId54" Type="http://schemas.openxmlformats.org/officeDocument/2006/relationships/tags" Target="../tags/tag2168.xml"/><Relationship Id="rId70" Type="http://schemas.openxmlformats.org/officeDocument/2006/relationships/tags" Target="../tags/tag2184.xml"/><Relationship Id="rId75" Type="http://schemas.openxmlformats.org/officeDocument/2006/relationships/tags" Target="../tags/tag2189.xml"/><Relationship Id="rId91" Type="http://schemas.openxmlformats.org/officeDocument/2006/relationships/tags" Target="../tags/tag2205.xml"/><Relationship Id="rId96" Type="http://schemas.openxmlformats.org/officeDocument/2006/relationships/tags" Target="../tags/tag2210.xml"/><Relationship Id="rId140" Type="http://schemas.openxmlformats.org/officeDocument/2006/relationships/tags" Target="../tags/tag2254.xml"/><Relationship Id="rId145" Type="http://schemas.openxmlformats.org/officeDocument/2006/relationships/tags" Target="../tags/tag2259.xml"/><Relationship Id="rId161" Type="http://schemas.openxmlformats.org/officeDocument/2006/relationships/tags" Target="../tags/tag2275.xml"/><Relationship Id="rId166" Type="http://schemas.openxmlformats.org/officeDocument/2006/relationships/tags" Target="../tags/tag2280.xml"/><Relationship Id="rId1" Type="http://schemas.openxmlformats.org/officeDocument/2006/relationships/tags" Target="../tags/tag2115.xml"/><Relationship Id="rId6" Type="http://schemas.openxmlformats.org/officeDocument/2006/relationships/tags" Target="../tags/tag2120.xml"/><Relationship Id="rId15" Type="http://schemas.openxmlformats.org/officeDocument/2006/relationships/tags" Target="../tags/tag2129.xml"/><Relationship Id="rId23" Type="http://schemas.openxmlformats.org/officeDocument/2006/relationships/tags" Target="../tags/tag2137.xml"/><Relationship Id="rId28" Type="http://schemas.openxmlformats.org/officeDocument/2006/relationships/tags" Target="../tags/tag2142.xml"/><Relationship Id="rId36" Type="http://schemas.openxmlformats.org/officeDocument/2006/relationships/tags" Target="../tags/tag2150.xml"/><Relationship Id="rId49" Type="http://schemas.openxmlformats.org/officeDocument/2006/relationships/tags" Target="../tags/tag2163.xml"/><Relationship Id="rId57" Type="http://schemas.openxmlformats.org/officeDocument/2006/relationships/tags" Target="../tags/tag2171.xml"/><Relationship Id="rId106" Type="http://schemas.openxmlformats.org/officeDocument/2006/relationships/tags" Target="../tags/tag2220.xml"/><Relationship Id="rId114" Type="http://schemas.openxmlformats.org/officeDocument/2006/relationships/tags" Target="../tags/tag2228.xml"/><Relationship Id="rId119" Type="http://schemas.openxmlformats.org/officeDocument/2006/relationships/tags" Target="../tags/tag2233.xml"/><Relationship Id="rId127" Type="http://schemas.openxmlformats.org/officeDocument/2006/relationships/tags" Target="../tags/tag2241.xml"/><Relationship Id="rId10" Type="http://schemas.openxmlformats.org/officeDocument/2006/relationships/tags" Target="../tags/tag2124.xml"/><Relationship Id="rId31" Type="http://schemas.openxmlformats.org/officeDocument/2006/relationships/tags" Target="../tags/tag2145.xml"/><Relationship Id="rId44" Type="http://schemas.openxmlformats.org/officeDocument/2006/relationships/tags" Target="../tags/tag2158.xml"/><Relationship Id="rId52" Type="http://schemas.openxmlformats.org/officeDocument/2006/relationships/tags" Target="../tags/tag2166.xml"/><Relationship Id="rId60" Type="http://schemas.openxmlformats.org/officeDocument/2006/relationships/tags" Target="../tags/tag2174.xml"/><Relationship Id="rId65" Type="http://schemas.openxmlformats.org/officeDocument/2006/relationships/tags" Target="../tags/tag2179.xml"/><Relationship Id="rId73" Type="http://schemas.openxmlformats.org/officeDocument/2006/relationships/tags" Target="../tags/tag2187.xml"/><Relationship Id="rId78" Type="http://schemas.openxmlformats.org/officeDocument/2006/relationships/tags" Target="../tags/tag2192.xml"/><Relationship Id="rId81" Type="http://schemas.openxmlformats.org/officeDocument/2006/relationships/tags" Target="../tags/tag2195.xml"/><Relationship Id="rId86" Type="http://schemas.openxmlformats.org/officeDocument/2006/relationships/tags" Target="../tags/tag2200.xml"/><Relationship Id="rId94" Type="http://schemas.openxmlformats.org/officeDocument/2006/relationships/tags" Target="../tags/tag2208.xml"/><Relationship Id="rId99" Type="http://schemas.openxmlformats.org/officeDocument/2006/relationships/tags" Target="../tags/tag2213.xml"/><Relationship Id="rId101" Type="http://schemas.openxmlformats.org/officeDocument/2006/relationships/tags" Target="../tags/tag2215.xml"/><Relationship Id="rId122" Type="http://schemas.openxmlformats.org/officeDocument/2006/relationships/tags" Target="../tags/tag2236.xml"/><Relationship Id="rId130" Type="http://schemas.openxmlformats.org/officeDocument/2006/relationships/tags" Target="../tags/tag2244.xml"/><Relationship Id="rId135" Type="http://schemas.openxmlformats.org/officeDocument/2006/relationships/tags" Target="../tags/tag2249.xml"/><Relationship Id="rId143" Type="http://schemas.openxmlformats.org/officeDocument/2006/relationships/tags" Target="../tags/tag2257.xml"/><Relationship Id="rId148" Type="http://schemas.openxmlformats.org/officeDocument/2006/relationships/tags" Target="../tags/tag2262.xml"/><Relationship Id="rId151" Type="http://schemas.openxmlformats.org/officeDocument/2006/relationships/tags" Target="../tags/tag2265.xml"/><Relationship Id="rId156" Type="http://schemas.openxmlformats.org/officeDocument/2006/relationships/tags" Target="../tags/tag2270.xml"/><Relationship Id="rId164" Type="http://schemas.openxmlformats.org/officeDocument/2006/relationships/tags" Target="../tags/tag2278.xml"/><Relationship Id="rId169" Type="http://schemas.openxmlformats.org/officeDocument/2006/relationships/tags" Target="../tags/tag2283.xml"/><Relationship Id="rId4" Type="http://schemas.openxmlformats.org/officeDocument/2006/relationships/tags" Target="../tags/tag2118.xml"/><Relationship Id="rId9" Type="http://schemas.openxmlformats.org/officeDocument/2006/relationships/tags" Target="../tags/tag2123.xml"/><Relationship Id="rId13" Type="http://schemas.openxmlformats.org/officeDocument/2006/relationships/tags" Target="../tags/tag2127.xml"/><Relationship Id="rId18" Type="http://schemas.openxmlformats.org/officeDocument/2006/relationships/tags" Target="../tags/tag2132.xml"/><Relationship Id="rId39" Type="http://schemas.openxmlformats.org/officeDocument/2006/relationships/tags" Target="../tags/tag2153.xml"/><Relationship Id="rId109" Type="http://schemas.openxmlformats.org/officeDocument/2006/relationships/tags" Target="../tags/tag2223.xml"/><Relationship Id="rId34" Type="http://schemas.openxmlformats.org/officeDocument/2006/relationships/tags" Target="../tags/tag2148.xml"/><Relationship Id="rId50" Type="http://schemas.openxmlformats.org/officeDocument/2006/relationships/tags" Target="../tags/tag2164.xml"/><Relationship Id="rId55" Type="http://schemas.openxmlformats.org/officeDocument/2006/relationships/tags" Target="../tags/tag2169.xml"/><Relationship Id="rId76" Type="http://schemas.openxmlformats.org/officeDocument/2006/relationships/tags" Target="../tags/tag2190.xml"/><Relationship Id="rId97" Type="http://schemas.openxmlformats.org/officeDocument/2006/relationships/tags" Target="../tags/tag2211.xml"/><Relationship Id="rId104" Type="http://schemas.openxmlformats.org/officeDocument/2006/relationships/tags" Target="../tags/tag2218.xml"/><Relationship Id="rId120" Type="http://schemas.openxmlformats.org/officeDocument/2006/relationships/tags" Target="../tags/tag2234.xml"/><Relationship Id="rId125" Type="http://schemas.openxmlformats.org/officeDocument/2006/relationships/tags" Target="../tags/tag2239.xml"/><Relationship Id="rId141" Type="http://schemas.openxmlformats.org/officeDocument/2006/relationships/tags" Target="../tags/tag2255.xml"/><Relationship Id="rId146" Type="http://schemas.openxmlformats.org/officeDocument/2006/relationships/tags" Target="../tags/tag2260.xml"/><Relationship Id="rId167" Type="http://schemas.openxmlformats.org/officeDocument/2006/relationships/tags" Target="../tags/tag2281.xml"/><Relationship Id="rId7" Type="http://schemas.openxmlformats.org/officeDocument/2006/relationships/tags" Target="../tags/tag2121.xml"/><Relationship Id="rId71" Type="http://schemas.openxmlformats.org/officeDocument/2006/relationships/tags" Target="../tags/tag2185.xml"/><Relationship Id="rId92" Type="http://schemas.openxmlformats.org/officeDocument/2006/relationships/tags" Target="../tags/tag2206.xml"/><Relationship Id="rId162" Type="http://schemas.openxmlformats.org/officeDocument/2006/relationships/tags" Target="../tags/tag2276.xml"/><Relationship Id="rId2" Type="http://schemas.openxmlformats.org/officeDocument/2006/relationships/tags" Target="../tags/tag2116.xml"/><Relationship Id="rId29" Type="http://schemas.openxmlformats.org/officeDocument/2006/relationships/tags" Target="../tags/tag2143.xml"/><Relationship Id="rId24" Type="http://schemas.openxmlformats.org/officeDocument/2006/relationships/tags" Target="../tags/tag2138.xml"/><Relationship Id="rId40" Type="http://schemas.openxmlformats.org/officeDocument/2006/relationships/tags" Target="../tags/tag2154.xml"/><Relationship Id="rId45" Type="http://schemas.openxmlformats.org/officeDocument/2006/relationships/tags" Target="../tags/tag2159.xml"/><Relationship Id="rId66" Type="http://schemas.openxmlformats.org/officeDocument/2006/relationships/tags" Target="../tags/tag2180.xml"/><Relationship Id="rId87" Type="http://schemas.openxmlformats.org/officeDocument/2006/relationships/tags" Target="../tags/tag2201.xml"/><Relationship Id="rId110" Type="http://schemas.openxmlformats.org/officeDocument/2006/relationships/tags" Target="../tags/tag2224.xml"/><Relationship Id="rId115" Type="http://schemas.openxmlformats.org/officeDocument/2006/relationships/tags" Target="../tags/tag2229.xml"/><Relationship Id="rId131" Type="http://schemas.openxmlformats.org/officeDocument/2006/relationships/tags" Target="../tags/tag2245.xml"/><Relationship Id="rId136" Type="http://schemas.openxmlformats.org/officeDocument/2006/relationships/tags" Target="../tags/tag2250.xml"/><Relationship Id="rId157" Type="http://schemas.openxmlformats.org/officeDocument/2006/relationships/tags" Target="../tags/tag2271.xml"/><Relationship Id="rId61" Type="http://schemas.openxmlformats.org/officeDocument/2006/relationships/tags" Target="../tags/tag2175.xml"/><Relationship Id="rId82" Type="http://schemas.openxmlformats.org/officeDocument/2006/relationships/tags" Target="../tags/tag2196.xml"/><Relationship Id="rId152" Type="http://schemas.openxmlformats.org/officeDocument/2006/relationships/tags" Target="../tags/tag2266.xml"/><Relationship Id="rId19" Type="http://schemas.openxmlformats.org/officeDocument/2006/relationships/tags" Target="../tags/tag2133.xml"/><Relationship Id="rId14" Type="http://schemas.openxmlformats.org/officeDocument/2006/relationships/tags" Target="../tags/tag2128.xml"/><Relationship Id="rId30" Type="http://schemas.openxmlformats.org/officeDocument/2006/relationships/tags" Target="../tags/tag2144.xml"/><Relationship Id="rId35" Type="http://schemas.openxmlformats.org/officeDocument/2006/relationships/tags" Target="../tags/tag2149.xml"/><Relationship Id="rId56" Type="http://schemas.openxmlformats.org/officeDocument/2006/relationships/tags" Target="../tags/tag2170.xml"/><Relationship Id="rId77" Type="http://schemas.openxmlformats.org/officeDocument/2006/relationships/tags" Target="../tags/tag2191.xml"/><Relationship Id="rId100" Type="http://schemas.openxmlformats.org/officeDocument/2006/relationships/tags" Target="../tags/tag2214.xml"/><Relationship Id="rId105" Type="http://schemas.openxmlformats.org/officeDocument/2006/relationships/tags" Target="../tags/tag2219.xml"/><Relationship Id="rId126" Type="http://schemas.openxmlformats.org/officeDocument/2006/relationships/tags" Target="../tags/tag2240.xml"/><Relationship Id="rId147" Type="http://schemas.openxmlformats.org/officeDocument/2006/relationships/tags" Target="../tags/tag2261.xml"/><Relationship Id="rId168" Type="http://schemas.openxmlformats.org/officeDocument/2006/relationships/tags" Target="../tags/tag2282.xml"/><Relationship Id="rId8" Type="http://schemas.openxmlformats.org/officeDocument/2006/relationships/tags" Target="../tags/tag2122.xml"/><Relationship Id="rId51" Type="http://schemas.openxmlformats.org/officeDocument/2006/relationships/tags" Target="../tags/tag2165.xml"/><Relationship Id="rId72" Type="http://schemas.openxmlformats.org/officeDocument/2006/relationships/tags" Target="../tags/tag2186.xml"/><Relationship Id="rId93" Type="http://schemas.openxmlformats.org/officeDocument/2006/relationships/tags" Target="../tags/tag2207.xml"/><Relationship Id="rId98" Type="http://schemas.openxmlformats.org/officeDocument/2006/relationships/tags" Target="../tags/tag2212.xml"/><Relationship Id="rId121" Type="http://schemas.openxmlformats.org/officeDocument/2006/relationships/tags" Target="../tags/tag2235.xml"/><Relationship Id="rId142" Type="http://schemas.openxmlformats.org/officeDocument/2006/relationships/tags" Target="../tags/tag2256.xml"/><Relationship Id="rId163" Type="http://schemas.openxmlformats.org/officeDocument/2006/relationships/tags" Target="../tags/tag2277.xml"/><Relationship Id="rId3" Type="http://schemas.openxmlformats.org/officeDocument/2006/relationships/tags" Target="../tags/tag2117.xml"/><Relationship Id="rId25" Type="http://schemas.openxmlformats.org/officeDocument/2006/relationships/tags" Target="../tags/tag2139.xml"/><Relationship Id="rId46" Type="http://schemas.openxmlformats.org/officeDocument/2006/relationships/tags" Target="../tags/tag2160.xml"/><Relationship Id="rId67" Type="http://schemas.openxmlformats.org/officeDocument/2006/relationships/tags" Target="../tags/tag2181.xml"/><Relationship Id="rId116" Type="http://schemas.openxmlformats.org/officeDocument/2006/relationships/tags" Target="../tags/tag2230.xml"/><Relationship Id="rId137" Type="http://schemas.openxmlformats.org/officeDocument/2006/relationships/tags" Target="../tags/tag2251.xml"/><Relationship Id="rId158" Type="http://schemas.openxmlformats.org/officeDocument/2006/relationships/tags" Target="../tags/tag2272.xml"/><Relationship Id="rId20" Type="http://schemas.openxmlformats.org/officeDocument/2006/relationships/tags" Target="../tags/tag2134.xml"/><Relationship Id="rId41" Type="http://schemas.openxmlformats.org/officeDocument/2006/relationships/tags" Target="../tags/tag2155.xml"/><Relationship Id="rId62" Type="http://schemas.openxmlformats.org/officeDocument/2006/relationships/tags" Target="../tags/tag2176.xml"/><Relationship Id="rId83" Type="http://schemas.openxmlformats.org/officeDocument/2006/relationships/tags" Target="../tags/tag2197.xml"/><Relationship Id="rId88" Type="http://schemas.openxmlformats.org/officeDocument/2006/relationships/tags" Target="../tags/tag2202.xml"/><Relationship Id="rId111" Type="http://schemas.openxmlformats.org/officeDocument/2006/relationships/tags" Target="../tags/tag2225.xml"/><Relationship Id="rId132" Type="http://schemas.openxmlformats.org/officeDocument/2006/relationships/tags" Target="../tags/tag2246.xml"/><Relationship Id="rId153" Type="http://schemas.openxmlformats.org/officeDocument/2006/relationships/tags" Target="../tags/tag2267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tags" Target="../tags/tag2310.xml"/><Relationship Id="rId117" Type="http://schemas.openxmlformats.org/officeDocument/2006/relationships/tags" Target="../tags/tag2401.xml"/><Relationship Id="rId21" Type="http://schemas.openxmlformats.org/officeDocument/2006/relationships/tags" Target="../tags/tag2305.xml"/><Relationship Id="rId42" Type="http://schemas.openxmlformats.org/officeDocument/2006/relationships/tags" Target="../tags/tag2326.xml"/><Relationship Id="rId47" Type="http://schemas.openxmlformats.org/officeDocument/2006/relationships/tags" Target="../tags/tag2331.xml"/><Relationship Id="rId63" Type="http://schemas.openxmlformats.org/officeDocument/2006/relationships/tags" Target="../tags/tag2347.xml"/><Relationship Id="rId68" Type="http://schemas.openxmlformats.org/officeDocument/2006/relationships/tags" Target="../tags/tag2352.xml"/><Relationship Id="rId84" Type="http://schemas.openxmlformats.org/officeDocument/2006/relationships/tags" Target="../tags/tag2368.xml"/><Relationship Id="rId89" Type="http://schemas.openxmlformats.org/officeDocument/2006/relationships/tags" Target="../tags/tag2373.xml"/><Relationship Id="rId112" Type="http://schemas.openxmlformats.org/officeDocument/2006/relationships/tags" Target="../tags/tag2396.xml"/><Relationship Id="rId133" Type="http://schemas.openxmlformats.org/officeDocument/2006/relationships/tags" Target="../tags/tag2417.xml"/><Relationship Id="rId138" Type="http://schemas.openxmlformats.org/officeDocument/2006/relationships/tags" Target="../tags/tag2422.xml"/><Relationship Id="rId154" Type="http://schemas.openxmlformats.org/officeDocument/2006/relationships/tags" Target="../tags/tag2438.xml"/><Relationship Id="rId159" Type="http://schemas.openxmlformats.org/officeDocument/2006/relationships/tags" Target="../tags/tag2443.xml"/><Relationship Id="rId16" Type="http://schemas.openxmlformats.org/officeDocument/2006/relationships/tags" Target="../tags/tag2300.xml"/><Relationship Id="rId107" Type="http://schemas.openxmlformats.org/officeDocument/2006/relationships/tags" Target="../tags/tag2391.xml"/><Relationship Id="rId11" Type="http://schemas.openxmlformats.org/officeDocument/2006/relationships/tags" Target="../tags/tag2295.xml"/><Relationship Id="rId32" Type="http://schemas.openxmlformats.org/officeDocument/2006/relationships/tags" Target="../tags/tag2316.xml"/><Relationship Id="rId37" Type="http://schemas.openxmlformats.org/officeDocument/2006/relationships/tags" Target="../tags/tag2321.xml"/><Relationship Id="rId53" Type="http://schemas.openxmlformats.org/officeDocument/2006/relationships/tags" Target="../tags/tag2337.xml"/><Relationship Id="rId58" Type="http://schemas.openxmlformats.org/officeDocument/2006/relationships/tags" Target="../tags/tag2342.xml"/><Relationship Id="rId74" Type="http://schemas.openxmlformats.org/officeDocument/2006/relationships/tags" Target="../tags/tag2358.xml"/><Relationship Id="rId79" Type="http://schemas.openxmlformats.org/officeDocument/2006/relationships/tags" Target="../tags/tag2363.xml"/><Relationship Id="rId102" Type="http://schemas.openxmlformats.org/officeDocument/2006/relationships/tags" Target="../tags/tag2386.xml"/><Relationship Id="rId123" Type="http://schemas.openxmlformats.org/officeDocument/2006/relationships/tags" Target="../tags/tag2407.xml"/><Relationship Id="rId128" Type="http://schemas.openxmlformats.org/officeDocument/2006/relationships/tags" Target="../tags/tag2412.xml"/><Relationship Id="rId144" Type="http://schemas.openxmlformats.org/officeDocument/2006/relationships/tags" Target="../tags/tag2428.xml"/><Relationship Id="rId149" Type="http://schemas.openxmlformats.org/officeDocument/2006/relationships/tags" Target="../tags/tag2433.xml"/><Relationship Id="rId5" Type="http://schemas.openxmlformats.org/officeDocument/2006/relationships/tags" Target="../tags/tag2289.xml"/><Relationship Id="rId90" Type="http://schemas.openxmlformats.org/officeDocument/2006/relationships/tags" Target="../tags/tag2374.xml"/><Relationship Id="rId95" Type="http://schemas.openxmlformats.org/officeDocument/2006/relationships/tags" Target="../tags/tag2379.xml"/><Relationship Id="rId160" Type="http://schemas.openxmlformats.org/officeDocument/2006/relationships/tags" Target="../tags/tag2444.xml"/><Relationship Id="rId165" Type="http://schemas.openxmlformats.org/officeDocument/2006/relationships/tags" Target="../tags/tag2449.xml"/><Relationship Id="rId22" Type="http://schemas.openxmlformats.org/officeDocument/2006/relationships/tags" Target="../tags/tag2306.xml"/><Relationship Id="rId27" Type="http://schemas.openxmlformats.org/officeDocument/2006/relationships/tags" Target="../tags/tag2311.xml"/><Relationship Id="rId43" Type="http://schemas.openxmlformats.org/officeDocument/2006/relationships/tags" Target="../tags/tag2327.xml"/><Relationship Id="rId48" Type="http://schemas.openxmlformats.org/officeDocument/2006/relationships/tags" Target="../tags/tag2332.xml"/><Relationship Id="rId64" Type="http://schemas.openxmlformats.org/officeDocument/2006/relationships/tags" Target="../tags/tag2348.xml"/><Relationship Id="rId69" Type="http://schemas.openxmlformats.org/officeDocument/2006/relationships/tags" Target="../tags/tag2353.xml"/><Relationship Id="rId113" Type="http://schemas.openxmlformats.org/officeDocument/2006/relationships/tags" Target="../tags/tag2397.xml"/><Relationship Id="rId118" Type="http://schemas.openxmlformats.org/officeDocument/2006/relationships/tags" Target="../tags/tag2402.xml"/><Relationship Id="rId134" Type="http://schemas.openxmlformats.org/officeDocument/2006/relationships/tags" Target="../tags/tag2418.xml"/><Relationship Id="rId139" Type="http://schemas.openxmlformats.org/officeDocument/2006/relationships/tags" Target="../tags/tag2423.xml"/><Relationship Id="rId80" Type="http://schemas.openxmlformats.org/officeDocument/2006/relationships/tags" Target="../tags/tag2364.xml"/><Relationship Id="rId85" Type="http://schemas.openxmlformats.org/officeDocument/2006/relationships/tags" Target="../tags/tag2369.xml"/><Relationship Id="rId150" Type="http://schemas.openxmlformats.org/officeDocument/2006/relationships/tags" Target="../tags/tag2434.xml"/><Relationship Id="rId155" Type="http://schemas.openxmlformats.org/officeDocument/2006/relationships/tags" Target="../tags/tag2439.xml"/><Relationship Id="rId12" Type="http://schemas.openxmlformats.org/officeDocument/2006/relationships/tags" Target="../tags/tag2296.xml"/><Relationship Id="rId17" Type="http://schemas.openxmlformats.org/officeDocument/2006/relationships/tags" Target="../tags/tag2301.xml"/><Relationship Id="rId33" Type="http://schemas.openxmlformats.org/officeDocument/2006/relationships/tags" Target="../tags/tag2317.xml"/><Relationship Id="rId38" Type="http://schemas.openxmlformats.org/officeDocument/2006/relationships/tags" Target="../tags/tag2322.xml"/><Relationship Id="rId59" Type="http://schemas.openxmlformats.org/officeDocument/2006/relationships/tags" Target="../tags/tag2343.xml"/><Relationship Id="rId103" Type="http://schemas.openxmlformats.org/officeDocument/2006/relationships/tags" Target="../tags/tag2387.xml"/><Relationship Id="rId108" Type="http://schemas.openxmlformats.org/officeDocument/2006/relationships/tags" Target="../tags/tag2392.xml"/><Relationship Id="rId124" Type="http://schemas.openxmlformats.org/officeDocument/2006/relationships/tags" Target="../tags/tag2408.xml"/><Relationship Id="rId129" Type="http://schemas.openxmlformats.org/officeDocument/2006/relationships/tags" Target="../tags/tag2413.xml"/><Relationship Id="rId54" Type="http://schemas.openxmlformats.org/officeDocument/2006/relationships/tags" Target="../tags/tag2338.xml"/><Relationship Id="rId70" Type="http://schemas.openxmlformats.org/officeDocument/2006/relationships/tags" Target="../tags/tag2354.xml"/><Relationship Id="rId75" Type="http://schemas.openxmlformats.org/officeDocument/2006/relationships/tags" Target="../tags/tag2359.xml"/><Relationship Id="rId91" Type="http://schemas.openxmlformats.org/officeDocument/2006/relationships/tags" Target="../tags/tag2375.xml"/><Relationship Id="rId96" Type="http://schemas.openxmlformats.org/officeDocument/2006/relationships/tags" Target="../tags/tag2380.xml"/><Relationship Id="rId140" Type="http://schemas.openxmlformats.org/officeDocument/2006/relationships/tags" Target="../tags/tag2424.xml"/><Relationship Id="rId145" Type="http://schemas.openxmlformats.org/officeDocument/2006/relationships/tags" Target="../tags/tag2429.xml"/><Relationship Id="rId161" Type="http://schemas.openxmlformats.org/officeDocument/2006/relationships/tags" Target="../tags/tag2445.xml"/><Relationship Id="rId166" Type="http://schemas.openxmlformats.org/officeDocument/2006/relationships/tags" Target="../tags/tag2450.xml"/><Relationship Id="rId1" Type="http://schemas.openxmlformats.org/officeDocument/2006/relationships/tags" Target="../tags/tag2285.xml"/><Relationship Id="rId6" Type="http://schemas.openxmlformats.org/officeDocument/2006/relationships/tags" Target="../tags/tag2290.xml"/><Relationship Id="rId15" Type="http://schemas.openxmlformats.org/officeDocument/2006/relationships/tags" Target="../tags/tag2299.xml"/><Relationship Id="rId23" Type="http://schemas.openxmlformats.org/officeDocument/2006/relationships/tags" Target="../tags/tag2307.xml"/><Relationship Id="rId28" Type="http://schemas.openxmlformats.org/officeDocument/2006/relationships/tags" Target="../tags/tag2312.xml"/><Relationship Id="rId36" Type="http://schemas.openxmlformats.org/officeDocument/2006/relationships/tags" Target="../tags/tag2320.xml"/><Relationship Id="rId49" Type="http://schemas.openxmlformats.org/officeDocument/2006/relationships/tags" Target="../tags/tag2333.xml"/><Relationship Id="rId57" Type="http://schemas.openxmlformats.org/officeDocument/2006/relationships/tags" Target="../tags/tag2341.xml"/><Relationship Id="rId106" Type="http://schemas.openxmlformats.org/officeDocument/2006/relationships/tags" Target="../tags/tag2390.xml"/><Relationship Id="rId114" Type="http://schemas.openxmlformats.org/officeDocument/2006/relationships/tags" Target="../tags/tag2398.xml"/><Relationship Id="rId119" Type="http://schemas.openxmlformats.org/officeDocument/2006/relationships/tags" Target="../tags/tag2403.xml"/><Relationship Id="rId127" Type="http://schemas.openxmlformats.org/officeDocument/2006/relationships/tags" Target="../tags/tag2411.xml"/><Relationship Id="rId10" Type="http://schemas.openxmlformats.org/officeDocument/2006/relationships/tags" Target="../tags/tag2294.xml"/><Relationship Id="rId31" Type="http://schemas.openxmlformats.org/officeDocument/2006/relationships/tags" Target="../tags/tag2315.xml"/><Relationship Id="rId44" Type="http://schemas.openxmlformats.org/officeDocument/2006/relationships/tags" Target="../tags/tag2328.xml"/><Relationship Id="rId52" Type="http://schemas.openxmlformats.org/officeDocument/2006/relationships/tags" Target="../tags/tag2336.xml"/><Relationship Id="rId60" Type="http://schemas.openxmlformats.org/officeDocument/2006/relationships/tags" Target="../tags/tag2344.xml"/><Relationship Id="rId65" Type="http://schemas.openxmlformats.org/officeDocument/2006/relationships/tags" Target="../tags/tag2349.xml"/><Relationship Id="rId73" Type="http://schemas.openxmlformats.org/officeDocument/2006/relationships/tags" Target="../tags/tag2357.xml"/><Relationship Id="rId78" Type="http://schemas.openxmlformats.org/officeDocument/2006/relationships/tags" Target="../tags/tag2362.xml"/><Relationship Id="rId81" Type="http://schemas.openxmlformats.org/officeDocument/2006/relationships/tags" Target="../tags/tag2365.xml"/><Relationship Id="rId86" Type="http://schemas.openxmlformats.org/officeDocument/2006/relationships/tags" Target="../tags/tag2370.xml"/><Relationship Id="rId94" Type="http://schemas.openxmlformats.org/officeDocument/2006/relationships/tags" Target="../tags/tag2378.xml"/><Relationship Id="rId99" Type="http://schemas.openxmlformats.org/officeDocument/2006/relationships/tags" Target="../tags/tag2383.xml"/><Relationship Id="rId101" Type="http://schemas.openxmlformats.org/officeDocument/2006/relationships/tags" Target="../tags/tag2385.xml"/><Relationship Id="rId122" Type="http://schemas.openxmlformats.org/officeDocument/2006/relationships/tags" Target="../tags/tag2406.xml"/><Relationship Id="rId130" Type="http://schemas.openxmlformats.org/officeDocument/2006/relationships/tags" Target="../tags/tag2414.xml"/><Relationship Id="rId135" Type="http://schemas.openxmlformats.org/officeDocument/2006/relationships/tags" Target="../tags/tag2419.xml"/><Relationship Id="rId143" Type="http://schemas.openxmlformats.org/officeDocument/2006/relationships/tags" Target="../tags/tag2427.xml"/><Relationship Id="rId148" Type="http://schemas.openxmlformats.org/officeDocument/2006/relationships/tags" Target="../tags/tag2432.xml"/><Relationship Id="rId151" Type="http://schemas.openxmlformats.org/officeDocument/2006/relationships/tags" Target="../tags/tag2435.xml"/><Relationship Id="rId156" Type="http://schemas.openxmlformats.org/officeDocument/2006/relationships/tags" Target="../tags/tag2440.xml"/><Relationship Id="rId164" Type="http://schemas.openxmlformats.org/officeDocument/2006/relationships/tags" Target="../tags/tag2448.xml"/><Relationship Id="rId169" Type="http://schemas.openxmlformats.org/officeDocument/2006/relationships/slideLayout" Target="../slideLayouts/slideLayout7.xml"/><Relationship Id="rId4" Type="http://schemas.openxmlformats.org/officeDocument/2006/relationships/tags" Target="../tags/tag2288.xml"/><Relationship Id="rId9" Type="http://schemas.openxmlformats.org/officeDocument/2006/relationships/tags" Target="../tags/tag2293.xml"/><Relationship Id="rId13" Type="http://schemas.openxmlformats.org/officeDocument/2006/relationships/tags" Target="../tags/tag2297.xml"/><Relationship Id="rId18" Type="http://schemas.openxmlformats.org/officeDocument/2006/relationships/tags" Target="../tags/tag2302.xml"/><Relationship Id="rId39" Type="http://schemas.openxmlformats.org/officeDocument/2006/relationships/tags" Target="../tags/tag2323.xml"/><Relationship Id="rId109" Type="http://schemas.openxmlformats.org/officeDocument/2006/relationships/tags" Target="../tags/tag2393.xml"/><Relationship Id="rId34" Type="http://schemas.openxmlformats.org/officeDocument/2006/relationships/tags" Target="../tags/tag2318.xml"/><Relationship Id="rId50" Type="http://schemas.openxmlformats.org/officeDocument/2006/relationships/tags" Target="../tags/tag2334.xml"/><Relationship Id="rId55" Type="http://schemas.openxmlformats.org/officeDocument/2006/relationships/tags" Target="../tags/tag2339.xml"/><Relationship Id="rId76" Type="http://schemas.openxmlformats.org/officeDocument/2006/relationships/tags" Target="../tags/tag2360.xml"/><Relationship Id="rId97" Type="http://schemas.openxmlformats.org/officeDocument/2006/relationships/tags" Target="../tags/tag2381.xml"/><Relationship Id="rId104" Type="http://schemas.openxmlformats.org/officeDocument/2006/relationships/tags" Target="../tags/tag2388.xml"/><Relationship Id="rId120" Type="http://schemas.openxmlformats.org/officeDocument/2006/relationships/tags" Target="../tags/tag2404.xml"/><Relationship Id="rId125" Type="http://schemas.openxmlformats.org/officeDocument/2006/relationships/tags" Target="../tags/tag2409.xml"/><Relationship Id="rId141" Type="http://schemas.openxmlformats.org/officeDocument/2006/relationships/tags" Target="../tags/tag2425.xml"/><Relationship Id="rId146" Type="http://schemas.openxmlformats.org/officeDocument/2006/relationships/tags" Target="../tags/tag2430.xml"/><Relationship Id="rId167" Type="http://schemas.openxmlformats.org/officeDocument/2006/relationships/tags" Target="../tags/tag2451.xml"/><Relationship Id="rId7" Type="http://schemas.openxmlformats.org/officeDocument/2006/relationships/tags" Target="../tags/tag2291.xml"/><Relationship Id="rId71" Type="http://schemas.openxmlformats.org/officeDocument/2006/relationships/tags" Target="../tags/tag2355.xml"/><Relationship Id="rId92" Type="http://schemas.openxmlformats.org/officeDocument/2006/relationships/tags" Target="../tags/tag2376.xml"/><Relationship Id="rId162" Type="http://schemas.openxmlformats.org/officeDocument/2006/relationships/tags" Target="../tags/tag2446.xml"/><Relationship Id="rId2" Type="http://schemas.openxmlformats.org/officeDocument/2006/relationships/tags" Target="../tags/tag2286.xml"/><Relationship Id="rId29" Type="http://schemas.openxmlformats.org/officeDocument/2006/relationships/tags" Target="../tags/tag2313.xml"/><Relationship Id="rId24" Type="http://schemas.openxmlformats.org/officeDocument/2006/relationships/tags" Target="../tags/tag2308.xml"/><Relationship Id="rId40" Type="http://schemas.openxmlformats.org/officeDocument/2006/relationships/tags" Target="../tags/tag2324.xml"/><Relationship Id="rId45" Type="http://schemas.openxmlformats.org/officeDocument/2006/relationships/tags" Target="../tags/tag2329.xml"/><Relationship Id="rId66" Type="http://schemas.openxmlformats.org/officeDocument/2006/relationships/tags" Target="../tags/tag2350.xml"/><Relationship Id="rId87" Type="http://schemas.openxmlformats.org/officeDocument/2006/relationships/tags" Target="../tags/tag2371.xml"/><Relationship Id="rId110" Type="http://schemas.openxmlformats.org/officeDocument/2006/relationships/tags" Target="../tags/tag2394.xml"/><Relationship Id="rId115" Type="http://schemas.openxmlformats.org/officeDocument/2006/relationships/tags" Target="../tags/tag2399.xml"/><Relationship Id="rId131" Type="http://schemas.openxmlformats.org/officeDocument/2006/relationships/tags" Target="../tags/tag2415.xml"/><Relationship Id="rId136" Type="http://schemas.openxmlformats.org/officeDocument/2006/relationships/tags" Target="../tags/tag2420.xml"/><Relationship Id="rId157" Type="http://schemas.openxmlformats.org/officeDocument/2006/relationships/tags" Target="../tags/tag2441.xml"/><Relationship Id="rId61" Type="http://schemas.openxmlformats.org/officeDocument/2006/relationships/tags" Target="../tags/tag2345.xml"/><Relationship Id="rId82" Type="http://schemas.openxmlformats.org/officeDocument/2006/relationships/tags" Target="../tags/tag2366.xml"/><Relationship Id="rId152" Type="http://schemas.openxmlformats.org/officeDocument/2006/relationships/tags" Target="../tags/tag2436.xml"/><Relationship Id="rId19" Type="http://schemas.openxmlformats.org/officeDocument/2006/relationships/tags" Target="../tags/tag2303.xml"/><Relationship Id="rId14" Type="http://schemas.openxmlformats.org/officeDocument/2006/relationships/tags" Target="../tags/tag2298.xml"/><Relationship Id="rId30" Type="http://schemas.openxmlformats.org/officeDocument/2006/relationships/tags" Target="../tags/tag2314.xml"/><Relationship Id="rId35" Type="http://schemas.openxmlformats.org/officeDocument/2006/relationships/tags" Target="../tags/tag2319.xml"/><Relationship Id="rId56" Type="http://schemas.openxmlformats.org/officeDocument/2006/relationships/tags" Target="../tags/tag2340.xml"/><Relationship Id="rId77" Type="http://schemas.openxmlformats.org/officeDocument/2006/relationships/tags" Target="../tags/tag2361.xml"/><Relationship Id="rId100" Type="http://schemas.openxmlformats.org/officeDocument/2006/relationships/tags" Target="../tags/tag2384.xml"/><Relationship Id="rId105" Type="http://schemas.openxmlformats.org/officeDocument/2006/relationships/tags" Target="../tags/tag2389.xml"/><Relationship Id="rId126" Type="http://schemas.openxmlformats.org/officeDocument/2006/relationships/tags" Target="../tags/tag2410.xml"/><Relationship Id="rId147" Type="http://schemas.openxmlformats.org/officeDocument/2006/relationships/tags" Target="../tags/tag2431.xml"/><Relationship Id="rId168" Type="http://schemas.openxmlformats.org/officeDocument/2006/relationships/tags" Target="../tags/tag2452.xml"/><Relationship Id="rId8" Type="http://schemas.openxmlformats.org/officeDocument/2006/relationships/tags" Target="../tags/tag2292.xml"/><Relationship Id="rId51" Type="http://schemas.openxmlformats.org/officeDocument/2006/relationships/tags" Target="../tags/tag2335.xml"/><Relationship Id="rId72" Type="http://schemas.openxmlformats.org/officeDocument/2006/relationships/tags" Target="../tags/tag2356.xml"/><Relationship Id="rId93" Type="http://schemas.openxmlformats.org/officeDocument/2006/relationships/tags" Target="../tags/tag2377.xml"/><Relationship Id="rId98" Type="http://schemas.openxmlformats.org/officeDocument/2006/relationships/tags" Target="../tags/tag2382.xml"/><Relationship Id="rId121" Type="http://schemas.openxmlformats.org/officeDocument/2006/relationships/tags" Target="../tags/tag2405.xml"/><Relationship Id="rId142" Type="http://schemas.openxmlformats.org/officeDocument/2006/relationships/tags" Target="../tags/tag2426.xml"/><Relationship Id="rId163" Type="http://schemas.openxmlformats.org/officeDocument/2006/relationships/tags" Target="../tags/tag2447.xml"/><Relationship Id="rId3" Type="http://schemas.openxmlformats.org/officeDocument/2006/relationships/tags" Target="../tags/tag2287.xml"/><Relationship Id="rId25" Type="http://schemas.openxmlformats.org/officeDocument/2006/relationships/tags" Target="../tags/tag2309.xml"/><Relationship Id="rId46" Type="http://schemas.openxmlformats.org/officeDocument/2006/relationships/tags" Target="../tags/tag2330.xml"/><Relationship Id="rId67" Type="http://schemas.openxmlformats.org/officeDocument/2006/relationships/tags" Target="../tags/tag2351.xml"/><Relationship Id="rId116" Type="http://schemas.openxmlformats.org/officeDocument/2006/relationships/tags" Target="../tags/tag2400.xml"/><Relationship Id="rId137" Type="http://schemas.openxmlformats.org/officeDocument/2006/relationships/tags" Target="../tags/tag2421.xml"/><Relationship Id="rId158" Type="http://schemas.openxmlformats.org/officeDocument/2006/relationships/tags" Target="../tags/tag2442.xml"/><Relationship Id="rId20" Type="http://schemas.openxmlformats.org/officeDocument/2006/relationships/tags" Target="../tags/tag2304.xml"/><Relationship Id="rId41" Type="http://schemas.openxmlformats.org/officeDocument/2006/relationships/tags" Target="../tags/tag2325.xml"/><Relationship Id="rId62" Type="http://schemas.openxmlformats.org/officeDocument/2006/relationships/tags" Target="../tags/tag2346.xml"/><Relationship Id="rId83" Type="http://schemas.openxmlformats.org/officeDocument/2006/relationships/tags" Target="../tags/tag2367.xml"/><Relationship Id="rId88" Type="http://schemas.openxmlformats.org/officeDocument/2006/relationships/tags" Target="../tags/tag2372.xml"/><Relationship Id="rId111" Type="http://schemas.openxmlformats.org/officeDocument/2006/relationships/tags" Target="../tags/tag2395.xml"/><Relationship Id="rId132" Type="http://schemas.openxmlformats.org/officeDocument/2006/relationships/tags" Target="../tags/tag2416.xml"/><Relationship Id="rId153" Type="http://schemas.openxmlformats.org/officeDocument/2006/relationships/tags" Target="../tags/tag243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139.xml"/><Relationship Id="rId117" Type="http://schemas.openxmlformats.org/officeDocument/2006/relationships/tags" Target="../tags/tag230.xml"/><Relationship Id="rId21" Type="http://schemas.openxmlformats.org/officeDocument/2006/relationships/tags" Target="../tags/tag134.xml"/><Relationship Id="rId42" Type="http://schemas.openxmlformats.org/officeDocument/2006/relationships/tags" Target="../tags/tag155.xml"/><Relationship Id="rId47" Type="http://schemas.openxmlformats.org/officeDocument/2006/relationships/tags" Target="../tags/tag160.xml"/><Relationship Id="rId63" Type="http://schemas.openxmlformats.org/officeDocument/2006/relationships/tags" Target="../tags/tag176.xml"/><Relationship Id="rId68" Type="http://schemas.openxmlformats.org/officeDocument/2006/relationships/tags" Target="../tags/tag181.xml"/><Relationship Id="rId84" Type="http://schemas.openxmlformats.org/officeDocument/2006/relationships/tags" Target="../tags/tag197.xml"/><Relationship Id="rId89" Type="http://schemas.openxmlformats.org/officeDocument/2006/relationships/tags" Target="../tags/tag202.xml"/><Relationship Id="rId112" Type="http://schemas.openxmlformats.org/officeDocument/2006/relationships/tags" Target="../tags/tag225.xml"/><Relationship Id="rId133" Type="http://schemas.openxmlformats.org/officeDocument/2006/relationships/tags" Target="../tags/tag246.xml"/><Relationship Id="rId138" Type="http://schemas.openxmlformats.org/officeDocument/2006/relationships/tags" Target="../tags/tag251.xml"/><Relationship Id="rId16" Type="http://schemas.openxmlformats.org/officeDocument/2006/relationships/tags" Target="../tags/tag129.xml"/><Relationship Id="rId107" Type="http://schemas.openxmlformats.org/officeDocument/2006/relationships/tags" Target="../tags/tag220.xml"/><Relationship Id="rId11" Type="http://schemas.openxmlformats.org/officeDocument/2006/relationships/tags" Target="../tags/tag124.xml"/><Relationship Id="rId32" Type="http://schemas.openxmlformats.org/officeDocument/2006/relationships/tags" Target="../tags/tag145.xml"/><Relationship Id="rId37" Type="http://schemas.openxmlformats.org/officeDocument/2006/relationships/tags" Target="../tags/tag150.xml"/><Relationship Id="rId53" Type="http://schemas.openxmlformats.org/officeDocument/2006/relationships/tags" Target="../tags/tag166.xml"/><Relationship Id="rId58" Type="http://schemas.openxmlformats.org/officeDocument/2006/relationships/tags" Target="../tags/tag171.xml"/><Relationship Id="rId74" Type="http://schemas.openxmlformats.org/officeDocument/2006/relationships/tags" Target="../tags/tag187.xml"/><Relationship Id="rId79" Type="http://schemas.openxmlformats.org/officeDocument/2006/relationships/tags" Target="../tags/tag192.xml"/><Relationship Id="rId102" Type="http://schemas.openxmlformats.org/officeDocument/2006/relationships/tags" Target="../tags/tag215.xml"/><Relationship Id="rId123" Type="http://schemas.openxmlformats.org/officeDocument/2006/relationships/tags" Target="../tags/tag236.xml"/><Relationship Id="rId128" Type="http://schemas.openxmlformats.org/officeDocument/2006/relationships/tags" Target="../tags/tag241.xml"/><Relationship Id="rId144" Type="http://schemas.openxmlformats.org/officeDocument/2006/relationships/tags" Target="../tags/tag257.xml"/><Relationship Id="rId149" Type="http://schemas.openxmlformats.org/officeDocument/2006/relationships/tags" Target="../tags/tag262.xml"/><Relationship Id="rId5" Type="http://schemas.openxmlformats.org/officeDocument/2006/relationships/tags" Target="../tags/tag118.xml"/><Relationship Id="rId90" Type="http://schemas.openxmlformats.org/officeDocument/2006/relationships/tags" Target="../tags/tag203.xml"/><Relationship Id="rId95" Type="http://schemas.openxmlformats.org/officeDocument/2006/relationships/tags" Target="../tags/tag208.xml"/><Relationship Id="rId22" Type="http://schemas.openxmlformats.org/officeDocument/2006/relationships/tags" Target="../tags/tag135.xml"/><Relationship Id="rId27" Type="http://schemas.openxmlformats.org/officeDocument/2006/relationships/tags" Target="../tags/tag140.xml"/><Relationship Id="rId43" Type="http://schemas.openxmlformats.org/officeDocument/2006/relationships/tags" Target="../tags/tag156.xml"/><Relationship Id="rId48" Type="http://schemas.openxmlformats.org/officeDocument/2006/relationships/tags" Target="../tags/tag161.xml"/><Relationship Id="rId64" Type="http://schemas.openxmlformats.org/officeDocument/2006/relationships/tags" Target="../tags/tag177.xml"/><Relationship Id="rId69" Type="http://schemas.openxmlformats.org/officeDocument/2006/relationships/tags" Target="../tags/tag182.xml"/><Relationship Id="rId113" Type="http://schemas.openxmlformats.org/officeDocument/2006/relationships/tags" Target="../tags/tag226.xml"/><Relationship Id="rId118" Type="http://schemas.openxmlformats.org/officeDocument/2006/relationships/tags" Target="../tags/tag231.xml"/><Relationship Id="rId134" Type="http://schemas.openxmlformats.org/officeDocument/2006/relationships/tags" Target="../tags/tag247.xml"/><Relationship Id="rId139" Type="http://schemas.openxmlformats.org/officeDocument/2006/relationships/tags" Target="../tags/tag252.xml"/><Relationship Id="rId80" Type="http://schemas.openxmlformats.org/officeDocument/2006/relationships/tags" Target="../tags/tag193.xml"/><Relationship Id="rId85" Type="http://schemas.openxmlformats.org/officeDocument/2006/relationships/tags" Target="../tags/tag198.xml"/><Relationship Id="rId150" Type="http://schemas.openxmlformats.org/officeDocument/2006/relationships/tags" Target="../tags/tag263.xml"/><Relationship Id="rId12" Type="http://schemas.openxmlformats.org/officeDocument/2006/relationships/tags" Target="../tags/tag125.xml"/><Relationship Id="rId17" Type="http://schemas.openxmlformats.org/officeDocument/2006/relationships/tags" Target="../tags/tag130.xml"/><Relationship Id="rId25" Type="http://schemas.openxmlformats.org/officeDocument/2006/relationships/tags" Target="../tags/tag138.xml"/><Relationship Id="rId33" Type="http://schemas.openxmlformats.org/officeDocument/2006/relationships/tags" Target="../tags/tag146.xml"/><Relationship Id="rId38" Type="http://schemas.openxmlformats.org/officeDocument/2006/relationships/tags" Target="../tags/tag151.xml"/><Relationship Id="rId46" Type="http://schemas.openxmlformats.org/officeDocument/2006/relationships/tags" Target="../tags/tag159.xml"/><Relationship Id="rId59" Type="http://schemas.openxmlformats.org/officeDocument/2006/relationships/tags" Target="../tags/tag172.xml"/><Relationship Id="rId67" Type="http://schemas.openxmlformats.org/officeDocument/2006/relationships/tags" Target="../tags/tag180.xml"/><Relationship Id="rId103" Type="http://schemas.openxmlformats.org/officeDocument/2006/relationships/tags" Target="../tags/tag216.xml"/><Relationship Id="rId108" Type="http://schemas.openxmlformats.org/officeDocument/2006/relationships/tags" Target="../tags/tag221.xml"/><Relationship Id="rId116" Type="http://schemas.openxmlformats.org/officeDocument/2006/relationships/tags" Target="../tags/tag229.xml"/><Relationship Id="rId124" Type="http://schemas.openxmlformats.org/officeDocument/2006/relationships/tags" Target="../tags/tag237.xml"/><Relationship Id="rId129" Type="http://schemas.openxmlformats.org/officeDocument/2006/relationships/tags" Target="../tags/tag242.xml"/><Relationship Id="rId137" Type="http://schemas.openxmlformats.org/officeDocument/2006/relationships/tags" Target="../tags/tag250.xml"/><Relationship Id="rId20" Type="http://schemas.openxmlformats.org/officeDocument/2006/relationships/tags" Target="../tags/tag133.xml"/><Relationship Id="rId41" Type="http://schemas.openxmlformats.org/officeDocument/2006/relationships/tags" Target="../tags/tag154.xml"/><Relationship Id="rId54" Type="http://schemas.openxmlformats.org/officeDocument/2006/relationships/tags" Target="../tags/tag167.xml"/><Relationship Id="rId62" Type="http://schemas.openxmlformats.org/officeDocument/2006/relationships/tags" Target="../tags/tag175.xml"/><Relationship Id="rId70" Type="http://schemas.openxmlformats.org/officeDocument/2006/relationships/tags" Target="../tags/tag183.xml"/><Relationship Id="rId75" Type="http://schemas.openxmlformats.org/officeDocument/2006/relationships/tags" Target="../tags/tag188.xml"/><Relationship Id="rId83" Type="http://schemas.openxmlformats.org/officeDocument/2006/relationships/tags" Target="../tags/tag196.xml"/><Relationship Id="rId88" Type="http://schemas.openxmlformats.org/officeDocument/2006/relationships/tags" Target="../tags/tag201.xml"/><Relationship Id="rId91" Type="http://schemas.openxmlformats.org/officeDocument/2006/relationships/tags" Target="../tags/tag204.xml"/><Relationship Id="rId96" Type="http://schemas.openxmlformats.org/officeDocument/2006/relationships/tags" Target="../tags/tag209.xml"/><Relationship Id="rId111" Type="http://schemas.openxmlformats.org/officeDocument/2006/relationships/tags" Target="../tags/tag224.xml"/><Relationship Id="rId132" Type="http://schemas.openxmlformats.org/officeDocument/2006/relationships/tags" Target="../tags/tag245.xml"/><Relationship Id="rId140" Type="http://schemas.openxmlformats.org/officeDocument/2006/relationships/tags" Target="../tags/tag253.xml"/><Relationship Id="rId145" Type="http://schemas.openxmlformats.org/officeDocument/2006/relationships/tags" Target="../tags/tag258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5" Type="http://schemas.openxmlformats.org/officeDocument/2006/relationships/tags" Target="../tags/tag128.xml"/><Relationship Id="rId23" Type="http://schemas.openxmlformats.org/officeDocument/2006/relationships/tags" Target="../tags/tag136.xml"/><Relationship Id="rId28" Type="http://schemas.openxmlformats.org/officeDocument/2006/relationships/tags" Target="../tags/tag141.xml"/><Relationship Id="rId36" Type="http://schemas.openxmlformats.org/officeDocument/2006/relationships/tags" Target="../tags/tag149.xml"/><Relationship Id="rId49" Type="http://schemas.openxmlformats.org/officeDocument/2006/relationships/tags" Target="../tags/tag162.xml"/><Relationship Id="rId57" Type="http://schemas.openxmlformats.org/officeDocument/2006/relationships/tags" Target="../tags/tag170.xml"/><Relationship Id="rId106" Type="http://schemas.openxmlformats.org/officeDocument/2006/relationships/tags" Target="../tags/tag219.xml"/><Relationship Id="rId114" Type="http://schemas.openxmlformats.org/officeDocument/2006/relationships/tags" Target="../tags/tag227.xml"/><Relationship Id="rId119" Type="http://schemas.openxmlformats.org/officeDocument/2006/relationships/tags" Target="../tags/tag232.xml"/><Relationship Id="rId127" Type="http://schemas.openxmlformats.org/officeDocument/2006/relationships/tags" Target="../tags/tag240.xml"/><Relationship Id="rId10" Type="http://schemas.openxmlformats.org/officeDocument/2006/relationships/tags" Target="../tags/tag123.xml"/><Relationship Id="rId31" Type="http://schemas.openxmlformats.org/officeDocument/2006/relationships/tags" Target="../tags/tag144.xml"/><Relationship Id="rId44" Type="http://schemas.openxmlformats.org/officeDocument/2006/relationships/tags" Target="../tags/tag157.xml"/><Relationship Id="rId52" Type="http://schemas.openxmlformats.org/officeDocument/2006/relationships/tags" Target="../tags/tag165.xml"/><Relationship Id="rId60" Type="http://schemas.openxmlformats.org/officeDocument/2006/relationships/tags" Target="../tags/tag173.xml"/><Relationship Id="rId65" Type="http://schemas.openxmlformats.org/officeDocument/2006/relationships/tags" Target="../tags/tag178.xml"/><Relationship Id="rId73" Type="http://schemas.openxmlformats.org/officeDocument/2006/relationships/tags" Target="../tags/tag186.xml"/><Relationship Id="rId78" Type="http://schemas.openxmlformats.org/officeDocument/2006/relationships/tags" Target="../tags/tag191.xml"/><Relationship Id="rId81" Type="http://schemas.openxmlformats.org/officeDocument/2006/relationships/tags" Target="../tags/tag194.xml"/><Relationship Id="rId86" Type="http://schemas.openxmlformats.org/officeDocument/2006/relationships/tags" Target="../tags/tag199.xml"/><Relationship Id="rId94" Type="http://schemas.openxmlformats.org/officeDocument/2006/relationships/tags" Target="../tags/tag207.xml"/><Relationship Id="rId99" Type="http://schemas.openxmlformats.org/officeDocument/2006/relationships/tags" Target="../tags/tag212.xml"/><Relationship Id="rId101" Type="http://schemas.openxmlformats.org/officeDocument/2006/relationships/tags" Target="../tags/tag214.xml"/><Relationship Id="rId122" Type="http://schemas.openxmlformats.org/officeDocument/2006/relationships/tags" Target="../tags/tag235.xml"/><Relationship Id="rId130" Type="http://schemas.openxmlformats.org/officeDocument/2006/relationships/tags" Target="../tags/tag243.xml"/><Relationship Id="rId135" Type="http://schemas.openxmlformats.org/officeDocument/2006/relationships/tags" Target="../tags/tag248.xml"/><Relationship Id="rId143" Type="http://schemas.openxmlformats.org/officeDocument/2006/relationships/tags" Target="../tags/tag256.xml"/><Relationship Id="rId148" Type="http://schemas.openxmlformats.org/officeDocument/2006/relationships/tags" Target="../tags/tag261.xml"/><Relationship Id="rId151" Type="http://schemas.openxmlformats.org/officeDocument/2006/relationships/tags" Target="../tags/tag264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3" Type="http://schemas.openxmlformats.org/officeDocument/2006/relationships/tags" Target="../tags/tag126.xml"/><Relationship Id="rId18" Type="http://schemas.openxmlformats.org/officeDocument/2006/relationships/tags" Target="../tags/tag131.xml"/><Relationship Id="rId39" Type="http://schemas.openxmlformats.org/officeDocument/2006/relationships/tags" Target="../tags/tag152.xml"/><Relationship Id="rId109" Type="http://schemas.openxmlformats.org/officeDocument/2006/relationships/tags" Target="../tags/tag222.xml"/><Relationship Id="rId34" Type="http://schemas.openxmlformats.org/officeDocument/2006/relationships/tags" Target="../tags/tag147.xml"/><Relationship Id="rId50" Type="http://schemas.openxmlformats.org/officeDocument/2006/relationships/tags" Target="../tags/tag163.xml"/><Relationship Id="rId55" Type="http://schemas.openxmlformats.org/officeDocument/2006/relationships/tags" Target="../tags/tag168.xml"/><Relationship Id="rId76" Type="http://schemas.openxmlformats.org/officeDocument/2006/relationships/tags" Target="../tags/tag189.xml"/><Relationship Id="rId97" Type="http://schemas.openxmlformats.org/officeDocument/2006/relationships/tags" Target="../tags/tag210.xml"/><Relationship Id="rId104" Type="http://schemas.openxmlformats.org/officeDocument/2006/relationships/tags" Target="../tags/tag217.xml"/><Relationship Id="rId120" Type="http://schemas.openxmlformats.org/officeDocument/2006/relationships/tags" Target="../tags/tag233.xml"/><Relationship Id="rId125" Type="http://schemas.openxmlformats.org/officeDocument/2006/relationships/tags" Target="../tags/tag238.xml"/><Relationship Id="rId141" Type="http://schemas.openxmlformats.org/officeDocument/2006/relationships/tags" Target="../tags/tag254.xml"/><Relationship Id="rId146" Type="http://schemas.openxmlformats.org/officeDocument/2006/relationships/tags" Target="../tags/tag259.xml"/><Relationship Id="rId7" Type="http://schemas.openxmlformats.org/officeDocument/2006/relationships/tags" Target="../tags/tag120.xml"/><Relationship Id="rId71" Type="http://schemas.openxmlformats.org/officeDocument/2006/relationships/tags" Target="../tags/tag184.xml"/><Relationship Id="rId92" Type="http://schemas.openxmlformats.org/officeDocument/2006/relationships/tags" Target="../tags/tag205.xml"/><Relationship Id="rId2" Type="http://schemas.openxmlformats.org/officeDocument/2006/relationships/tags" Target="../tags/tag115.xml"/><Relationship Id="rId29" Type="http://schemas.openxmlformats.org/officeDocument/2006/relationships/tags" Target="../tags/tag142.xml"/><Relationship Id="rId24" Type="http://schemas.openxmlformats.org/officeDocument/2006/relationships/tags" Target="../tags/tag137.xml"/><Relationship Id="rId40" Type="http://schemas.openxmlformats.org/officeDocument/2006/relationships/tags" Target="../tags/tag153.xml"/><Relationship Id="rId45" Type="http://schemas.openxmlformats.org/officeDocument/2006/relationships/tags" Target="../tags/tag158.xml"/><Relationship Id="rId66" Type="http://schemas.openxmlformats.org/officeDocument/2006/relationships/tags" Target="../tags/tag179.xml"/><Relationship Id="rId87" Type="http://schemas.openxmlformats.org/officeDocument/2006/relationships/tags" Target="../tags/tag200.xml"/><Relationship Id="rId110" Type="http://schemas.openxmlformats.org/officeDocument/2006/relationships/tags" Target="../tags/tag223.xml"/><Relationship Id="rId115" Type="http://schemas.openxmlformats.org/officeDocument/2006/relationships/tags" Target="../tags/tag228.xml"/><Relationship Id="rId131" Type="http://schemas.openxmlformats.org/officeDocument/2006/relationships/tags" Target="../tags/tag244.xml"/><Relationship Id="rId136" Type="http://schemas.openxmlformats.org/officeDocument/2006/relationships/tags" Target="../tags/tag249.xml"/><Relationship Id="rId61" Type="http://schemas.openxmlformats.org/officeDocument/2006/relationships/tags" Target="../tags/tag174.xml"/><Relationship Id="rId82" Type="http://schemas.openxmlformats.org/officeDocument/2006/relationships/tags" Target="../tags/tag195.xml"/><Relationship Id="rId152" Type="http://schemas.openxmlformats.org/officeDocument/2006/relationships/slideLayout" Target="../slideLayouts/slideLayout7.xml"/><Relationship Id="rId19" Type="http://schemas.openxmlformats.org/officeDocument/2006/relationships/tags" Target="../tags/tag132.xml"/><Relationship Id="rId14" Type="http://schemas.openxmlformats.org/officeDocument/2006/relationships/tags" Target="../tags/tag127.xml"/><Relationship Id="rId30" Type="http://schemas.openxmlformats.org/officeDocument/2006/relationships/tags" Target="../tags/tag143.xml"/><Relationship Id="rId35" Type="http://schemas.openxmlformats.org/officeDocument/2006/relationships/tags" Target="../tags/tag148.xml"/><Relationship Id="rId56" Type="http://schemas.openxmlformats.org/officeDocument/2006/relationships/tags" Target="../tags/tag169.xml"/><Relationship Id="rId77" Type="http://schemas.openxmlformats.org/officeDocument/2006/relationships/tags" Target="../tags/tag190.xml"/><Relationship Id="rId100" Type="http://schemas.openxmlformats.org/officeDocument/2006/relationships/tags" Target="../tags/tag213.xml"/><Relationship Id="rId105" Type="http://schemas.openxmlformats.org/officeDocument/2006/relationships/tags" Target="../tags/tag218.xml"/><Relationship Id="rId126" Type="http://schemas.openxmlformats.org/officeDocument/2006/relationships/tags" Target="../tags/tag239.xml"/><Relationship Id="rId147" Type="http://schemas.openxmlformats.org/officeDocument/2006/relationships/tags" Target="../tags/tag260.xml"/><Relationship Id="rId8" Type="http://schemas.openxmlformats.org/officeDocument/2006/relationships/tags" Target="../tags/tag121.xml"/><Relationship Id="rId51" Type="http://schemas.openxmlformats.org/officeDocument/2006/relationships/tags" Target="../tags/tag164.xml"/><Relationship Id="rId72" Type="http://schemas.openxmlformats.org/officeDocument/2006/relationships/tags" Target="../tags/tag185.xml"/><Relationship Id="rId93" Type="http://schemas.openxmlformats.org/officeDocument/2006/relationships/tags" Target="../tags/tag206.xml"/><Relationship Id="rId98" Type="http://schemas.openxmlformats.org/officeDocument/2006/relationships/tags" Target="../tags/tag211.xml"/><Relationship Id="rId121" Type="http://schemas.openxmlformats.org/officeDocument/2006/relationships/tags" Target="../tags/tag234.xml"/><Relationship Id="rId142" Type="http://schemas.openxmlformats.org/officeDocument/2006/relationships/tags" Target="../tags/tag255.xml"/><Relationship Id="rId3" Type="http://schemas.openxmlformats.org/officeDocument/2006/relationships/tags" Target="../tags/tag116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90.xml"/><Relationship Id="rId117" Type="http://schemas.openxmlformats.org/officeDocument/2006/relationships/tags" Target="../tags/tag381.xml"/><Relationship Id="rId21" Type="http://schemas.openxmlformats.org/officeDocument/2006/relationships/tags" Target="../tags/tag285.xml"/><Relationship Id="rId42" Type="http://schemas.openxmlformats.org/officeDocument/2006/relationships/tags" Target="../tags/tag306.xml"/><Relationship Id="rId47" Type="http://schemas.openxmlformats.org/officeDocument/2006/relationships/tags" Target="../tags/tag311.xml"/><Relationship Id="rId63" Type="http://schemas.openxmlformats.org/officeDocument/2006/relationships/tags" Target="../tags/tag327.xml"/><Relationship Id="rId68" Type="http://schemas.openxmlformats.org/officeDocument/2006/relationships/tags" Target="../tags/tag332.xml"/><Relationship Id="rId84" Type="http://schemas.openxmlformats.org/officeDocument/2006/relationships/tags" Target="../tags/tag348.xml"/><Relationship Id="rId89" Type="http://schemas.openxmlformats.org/officeDocument/2006/relationships/tags" Target="../tags/tag353.xml"/><Relationship Id="rId112" Type="http://schemas.openxmlformats.org/officeDocument/2006/relationships/tags" Target="../tags/tag376.xml"/><Relationship Id="rId133" Type="http://schemas.openxmlformats.org/officeDocument/2006/relationships/tags" Target="../tags/tag397.xml"/><Relationship Id="rId138" Type="http://schemas.openxmlformats.org/officeDocument/2006/relationships/tags" Target="../tags/tag402.xml"/><Relationship Id="rId154" Type="http://schemas.openxmlformats.org/officeDocument/2006/relationships/tags" Target="../tags/tag418.xml"/><Relationship Id="rId16" Type="http://schemas.openxmlformats.org/officeDocument/2006/relationships/tags" Target="../tags/tag280.xml"/><Relationship Id="rId107" Type="http://schemas.openxmlformats.org/officeDocument/2006/relationships/tags" Target="../tags/tag371.xml"/><Relationship Id="rId11" Type="http://schemas.openxmlformats.org/officeDocument/2006/relationships/tags" Target="../tags/tag275.xml"/><Relationship Id="rId32" Type="http://schemas.openxmlformats.org/officeDocument/2006/relationships/tags" Target="../tags/tag296.xml"/><Relationship Id="rId37" Type="http://schemas.openxmlformats.org/officeDocument/2006/relationships/tags" Target="../tags/tag301.xml"/><Relationship Id="rId53" Type="http://schemas.openxmlformats.org/officeDocument/2006/relationships/tags" Target="../tags/tag317.xml"/><Relationship Id="rId58" Type="http://schemas.openxmlformats.org/officeDocument/2006/relationships/tags" Target="../tags/tag322.xml"/><Relationship Id="rId74" Type="http://schemas.openxmlformats.org/officeDocument/2006/relationships/tags" Target="../tags/tag338.xml"/><Relationship Id="rId79" Type="http://schemas.openxmlformats.org/officeDocument/2006/relationships/tags" Target="../tags/tag343.xml"/><Relationship Id="rId102" Type="http://schemas.openxmlformats.org/officeDocument/2006/relationships/tags" Target="../tags/tag366.xml"/><Relationship Id="rId123" Type="http://schemas.openxmlformats.org/officeDocument/2006/relationships/tags" Target="../tags/tag387.xml"/><Relationship Id="rId128" Type="http://schemas.openxmlformats.org/officeDocument/2006/relationships/tags" Target="../tags/tag392.xml"/><Relationship Id="rId144" Type="http://schemas.openxmlformats.org/officeDocument/2006/relationships/tags" Target="../tags/tag408.xml"/><Relationship Id="rId149" Type="http://schemas.openxmlformats.org/officeDocument/2006/relationships/tags" Target="../tags/tag413.xml"/><Relationship Id="rId5" Type="http://schemas.openxmlformats.org/officeDocument/2006/relationships/tags" Target="../tags/tag269.xml"/><Relationship Id="rId90" Type="http://schemas.openxmlformats.org/officeDocument/2006/relationships/tags" Target="../tags/tag354.xml"/><Relationship Id="rId95" Type="http://schemas.openxmlformats.org/officeDocument/2006/relationships/tags" Target="../tags/tag359.xml"/><Relationship Id="rId22" Type="http://schemas.openxmlformats.org/officeDocument/2006/relationships/tags" Target="../tags/tag286.xml"/><Relationship Id="rId27" Type="http://schemas.openxmlformats.org/officeDocument/2006/relationships/tags" Target="../tags/tag291.xml"/><Relationship Id="rId43" Type="http://schemas.openxmlformats.org/officeDocument/2006/relationships/tags" Target="../tags/tag307.xml"/><Relationship Id="rId48" Type="http://schemas.openxmlformats.org/officeDocument/2006/relationships/tags" Target="../tags/tag312.xml"/><Relationship Id="rId64" Type="http://schemas.openxmlformats.org/officeDocument/2006/relationships/tags" Target="../tags/tag328.xml"/><Relationship Id="rId69" Type="http://schemas.openxmlformats.org/officeDocument/2006/relationships/tags" Target="../tags/tag333.xml"/><Relationship Id="rId113" Type="http://schemas.openxmlformats.org/officeDocument/2006/relationships/tags" Target="../tags/tag377.xml"/><Relationship Id="rId118" Type="http://schemas.openxmlformats.org/officeDocument/2006/relationships/tags" Target="../tags/tag382.xml"/><Relationship Id="rId134" Type="http://schemas.openxmlformats.org/officeDocument/2006/relationships/tags" Target="../tags/tag398.xml"/><Relationship Id="rId139" Type="http://schemas.openxmlformats.org/officeDocument/2006/relationships/tags" Target="../tags/tag403.xml"/><Relationship Id="rId80" Type="http://schemas.openxmlformats.org/officeDocument/2006/relationships/tags" Target="../tags/tag344.xml"/><Relationship Id="rId85" Type="http://schemas.openxmlformats.org/officeDocument/2006/relationships/tags" Target="../tags/tag349.xml"/><Relationship Id="rId150" Type="http://schemas.openxmlformats.org/officeDocument/2006/relationships/tags" Target="../tags/tag414.xml"/><Relationship Id="rId155" Type="http://schemas.openxmlformats.org/officeDocument/2006/relationships/tags" Target="../tags/tag419.xml"/><Relationship Id="rId12" Type="http://schemas.openxmlformats.org/officeDocument/2006/relationships/tags" Target="../tags/tag276.xml"/><Relationship Id="rId17" Type="http://schemas.openxmlformats.org/officeDocument/2006/relationships/tags" Target="../tags/tag281.xml"/><Relationship Id="rId25" Type="http://schemas.openxmlformats.org/officeDocument/2006/relationships/tags" Target="../tags/tag289.xml"/><Relationship Id="rId33" Type="http://schemas.openxmlformats.org/officeDocument/2006/relationships/tags" Target="../tags/tag297.xml"/><Relationship Id="rId38" Type="http://schemas.openxmlformats.org/officeDocument/2006/relationships/tags" Target="../tags/tag302.xml"/><Relationship Id="rId46" Type="http://schemas.openxmlformats.org/officeDocument/2006/relationships/tags" Target="../tags/tag310.xml"/><Relationship Id="rId59" Type="http://schemas.openxmlformats.org/officeDocument/2006/relationships/tags" Target="../tags/tag323.xml"/><Relationship Id="rId67" Type="http://schemas.openxmlformats.org/officeDocument/2006/relationships/tags" Target="../tags/tag331.xml"/><Relationship Id="rId103" Type="http://schemas.openxmlformats.org/officeDocument/2006/relationships/tags" Target="../tags/tag367.xml"/><Relationship Id="rId108" Type="http://schemas.openxmlformats.org/officeDocument/2006/relationships/tags" Target="../tags/tag372.xml"/><Relationship Id="rId116" Type="http://schemas.openxmlformats.org/officeDocument/2006/relationships/tags" Target="../tags/tag380.xml"/><Relationship Id="rId124" Type="http://schemas.openxmlformats.org/officeDocument/2006/relationships/tags" Target="../tags/tag388.xml"/><Relationship Id="rId129" Type="http://schemas.openxmlformats.org/officeDocument/2006/relationships/tags" Target="../tags/tag393.xml"/><Relationship Id="rId137" Type="http://schemas.openxmlformats.org/officeDocument/2006/relationships/tags" Target="../tags/tag401.xml"/><Relationship Id="rId20" Type="http://schemas.openxmlformats.org/officeDocument/2006/relationships/tags" Target="../tags/tag284.xml"/><Relationship Id="rId41" Type="http://schemas.openxmlformats.org/officeDocument/2006/relationships/tags" Target="../tags/tag305.xml"/><Relationship Id="rId54" Type="http://schemas.openxmlformats.org/officeDocument/2006/relationships/tags" Target="../tags/tag318.xml"/><Relationship Id="rId62" Type="http://schemas.openxmlformats.org/officeDocument/2006/relationships/tags" Target="../tags/tag326.xml"/><Relationship Id="rId70" Type="http://schemas.openxmlformats.org/officeDocument/2006/relationships/tags" Target="../tags/tag334.xml"/><Relationship Id="rId75" Type="http://schemas.openxmlformats.org/officeDocument/2006/relationships/tags" Target="../tags/tag339.xml"/><Relationship Id="rId83" Type="http://schemas.openxmlformats.org/officeDocument/2006/relationships/tags" Target="../tags/tag347.xml"/><Relationship Id="rId88" Type="http://schemas.openxmlformats.org/officeDocument/2006/relationships/tags" Target="../tags/tag352.xml"/><Relationship Id="rId91" Type="http://schemas.openxmlformats.org/officeDocument/2006/relationships/tags" Target="../tags/tag355.xml"/><Relationship Id="rId96" Type="http://schemas.openxmlformats.org/officeDocument/2006/relationships/tags" Target="../tags/tag360.xml"/><Relationship Id="rId111" Type="http://schemas.openxmlformats.org/officeDocument/2006/relationships/tags" Target="../tags/tag375.xml"/><Relationship Id="rId132" Type="http://schemas.openxmlformats.org/officeDocument/2006/relationships/tags" Target="../tags/tag396.xml"/><Relationship Id="rId140" Type="http://schemas.openxmlformats.org/officeDocument/2006/relationships/tags" Target="../tags/tag404.xml"/><Relationship Id="rId145" Type="http://schemas.openxmlformats.org/officeDocument/2006/relationships/tags" Target="../tags/tag409.xml"/><Relationship Id="rId153" Type="http://schemas.openxmlformats.org/officeDocument/2006/relationships/tags" Target="../tags/tag417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5" Type="http://schemas.openxmlformats.org/officeDocument/2006/relationships/tags" Target="../tags/tag279.xml"/><Relationship Id="rId23" Type="http://schemas.openxmlformats.org/officeDocument/2006/relationships/tags" Target="../tags/tag287.xml"/><Relationship Id="rId28" Type="http://schemas.openxmlformats.org/officeDocument/2006/relationships/tags" Target="../tags/tag292.xml"/><Relationship Id="rId36" Type="http://schemas.openxmlformats.org/officeDocument/2006/relationships/tags" Target="../tags/tag300.xml"/><Relationship Id="rId49" Type="http://schemas.openxmlformats.org/officeDocument/2006/relationships/tags" Target="../tags/tag313.xml"/><Relationship Id="rId57" Type="http://schemas.openxmlformats.org/officeDocument/2006/relationships/tags" Target="../tags/tag321.xml"/><Relationship Id="rId106" Type="http://schemas.openxmlformats.org/officeDocument/2006/relationships/tags" Target="../tags/tag370.xml"/><Relationship Id="rId114" Type="http://schemas.openxmlformats.org/officeDocument/2006/relationships/tags" Target="../tags/tag378.xml"/><Relationship Id="rId119" Type="http://schemas.openxmlformats.org/officeDocument/2006/relationships/tags" Target="../tags/tag383.xml"/><Relationship Id="rId127" Type="http://schemas.openxmlformats.org/officeDocument/2006/relationships/tags" Target="../tags/tag391.xml"/><Relationship Id="rId10" Type="http://schemas.openxmlformats.org/officeDocument/2006/relationships/tags" Target="../tags/tag274.xml"/><Relationship Id="rId31" Type="http://schemas.openxmlformats.org/officeDocument/2006/relationships/tags" Target="../tags/tag295.xml"/><Relationship Id="rId44" Type="http://schemas.openxmlformats.org/officeDocument/2006/relationships/tags" Target="../tags/tag308.xml"/><Relationship Id="rId52" Type="http://schemas.openxmlformats.org/officeDocument/2006/relationships/tags" Target="../tags/tag316.xml"/><Relationship Id="rId60" Type="http://schemas.openxmlformats.org/officeDocument/2006/relationships/tags" Target="../tags/tag324.xml"/><Relationship Id="rId65" Type="http://schemas.openxmlformats.org/officeDocument/2006/relationships/tags" Target="../tags/tag329.xml"/><Relationship Id="rId73" Type="http://schemas.openxmlformats.org/officeDocument/2006/relationships/tags" Target="../tags/tag337.xml"/><Relationship Id="rId78" Type="http://schemas.openxmlformats.org/officeDocument/2006/relationships/tags" Target="../tags/tag342.xml"/><Relationship Id="rId81" Type="http://schemas.openxmlformats.org/officeDocument/2006/relationships/tags" Target="../tags/tag345.xml"/><Relationship Id="rId86" Type="http://schemas.openxmlformats.org/officeDocument/2006/relationships/tags" Target="../tags/tag350.xml"/><Relationship Id="rId94" Type="http://schemas.openxmlformats.org/officeDocument/2006/relationships/tags" Target="../tags/tag358.xml"/><Relationship Id="rId99" Type="http://schemas.openxmlformats.org/officeDocument/2006/relationships/tags" Target="../tags/tag363.xml"/><Relationship Id="rId101" Type="http://schemas.openxmlformats.org/officeDocument/2006/relationships/tags" Target="../tags/tag365.xml"/><Relationship Id="rId122" Type="http://schemas.openxmlformats.org/officeDocument/2006/relationships/tags" Target="../tags/tag386.xml"/><Relationship Id="rId130" Type="http://schemas.openxmlformats.org/officeDocument/2006/relationships/tags" Target="../tags/tag394.xml"/><Relationship Id="rId135" Type="http://schemas.openxmlformats.org/officeDocument/2006/relationships/tags" Target="../tags/tag399.xml"/><Relationship Id="rId143" Type="http://schemas.openxmlformats.org/officeDocument/2006/relationships/tags" Target="../tags/tag407.xml"/><Relationship Id="rId148" Type="http://schemas.openxmlformats.org/officeDocument/2006/relationships/tags" Target="../tags/tag412.xml"/><Relationship Id="rId151" Type="http://schemas.openxmlformats.org/officeDocument/2006/relationships/tags" Target="../tags/tag415.xml"/><Relationship Id="rId156" Type="http://schemas.openxmlformats.org/officeDocument/2006/relationships/slideLayout" Target="../slideLayouts/slideLayout7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3" Type="http://schemas.openxmlformats.org/officeDocument/2006/relationships/tags" Target="../tags/tag277.xml"/><Relationship Id="rId18" Type="http://schemas.openxmlformats.org/officeDocument/2006/relationships/tags" Target="../tags/tag282.xml"/><Relationship Id="rId39" Type="http://schemas.openxmlformats.org/officeDocument/2006/relationships/tags" Target="../tags/tag303.xml"/><Relationship Id="rId109" Type="http://schemas.openxmlformats.org/officeDocument/2006/relationships/tags" Target="../tags/tag373.xml"/><Relationship Id="rId34" Type="http://schemas.openxmlformats.org/officeDocument/2006/relationships/tags" Target="../tags/tag298.xml"/><Relationship Id="rId50" Type="http://schemas.openxmlformats.org/officeDocument/2006/relationships/tags" Target="../tags/tag314.xml"/><Relationship Id="rId55" Type="http://schemas.openxmlformats.org/officeDocument/2006/relationships/tags" Target="../tags/tag319.xml"/><Relationship Id="rId76" Type="http://schemas.openxmlformats.org/officeDocument/2006/relationships/tags" Target="../tags/tag340.xml"/><Relationship Id="rId97" Type="http://schemas.openxmlformats.org/officeDocument/2006/relationships/tags" Target="../tags/tag361.xml"/><Relationship Id="rId104" Type="http://schemas.openxmlformats.org/officeDocument/2006/relationships/tags" Target="../tags/tag368.xml"/><Relationship Id="rId120" Type="http://schemas.openxmlformats.org/officeDocument/2006/relationships/tags" Target="../tags/tag384.xml"/><Relationship Id="rId125" Type="http://schemas.openxmlformats.org/officeDocument/2006/relationships/tags" Target="../tags/tag389.xml"/><Relationship Id="rId141" Type="http://schemas.openxmlformats.org/officeDocument/2006/relationships/tags" Target="../tags/tag405.xml"/><Relationship Id="rId146" Type="http://schemas.openxmlformats.org/officeDocument/2006/relationships/tags" Target="../tags/tag410.xml"/><Relationship Id="rId7" Type="http://schemas.openxmlformats.org/officeDocument/2006/relationships/tags" Target="../tags/tag271.xml"/><Relationship Id="rId71" Type="http://schemas.openxmlformats.org/officeDocument/2006/relationships/tags" Target="../tags/tag335.xml"/><Relationship Id="rId92" Type="http://schemas.openxmlformats.org/officeDocument/2006/relationships/tags" Target="../tags/tag356.xml"/><Relationship Id="rId2" Type="http://schemas.openxmlformats.org/officeDocument/2006/relationships/tags" Target="../tags/tag266.xml"/><Relationship Id="rId29" Type="http://schemas.openxmlformats.org/officeDocument/2006/relationships/tags" Target="../tags/tag293.xml"/><Relationship Id="rId24" Type="http://schemas.openxmlformats.org/officeDocument/2006/relationships/tags" Target="../tags/tag288.xml"/><Relationship Id="rId40" Type="http://schemas.openxmlformats.org/officeDocument/2006/relationships/tags" Target="../tags/tag304.xml"/><Relationship Id="rId45" Type="http://schemas.openxmlformats.org/officeDocument/2006/relationships/tags" Target="../tags/tag309.xml"/><Relationship Id="rId66" Type="http://schemas.openxmlformats.org/officeDocument/2006/relationships/tags" Target="../tags/tag330.xml"/><Relationship Id="rId87" Type="http://schemas.openxmlformats.org/officeDocument/2006/relationships/tags" Target="../tags/tag351.xml"/><Relationship Id="rId110" Type="http://schemas.openxmlformats.org/officeDocument/2006/relationships/tags" Target="../tags/tag374.xml"/><Relationship Id="rId115" Type="http://schemas.openxmlformats.org/officeDocument/2006/relationships/tags" Target="../tags/tag379.xml"/><Relationship Id="rId131" Type="http://schemas.openxmlformats.org/officeDocument/2006/relationships/tags" Target="../tags/tag395.xml"/><Relationship Id="rId136" Type="http://schemas.openxmlformats.org/officeDocument/2006/relationships/tags" Target="../tags/tag400.xml"/><Relationship Id="rId61" Type="http://schemas.openxmlformats.org/officeDocument/2006/relationships/tags" Target="../tags/tag325.xml"/><Relationship Id="rId82" Type="http://schemas.openxmlformats.org/officeDocument/2006/relationships/tags" Target="../tags/tag346.xml"/><Relationship Id="rId152" Type="http://schemas.openxmlformats.org/officeDocument/2006/relationships/tags" Target="../tags/tag416.xml"/><Relationship Id="rId19" Type="http://schemas.openxmlformats.org/officeDocument/2006/relationships/tags" Target="../tags/tag283.xml"/><Relationship Id="rId14" Type="http://schemas.openxmlformats.org/officeDocument/2006/relationships/tags" Target="../tags/tag278.xml"/><Relationship Id="rId30" Type="http://schemas.openxmlformats.org/officeDocument/2006/relationships/tags" Target="../tags/tag294.xml"/><Relationship Id="rId35" Type="http://schemas.openxmlformats.org/officeDocument/2006/relationships/tags" Target="../tags/tag299.xml"/><Relationship Id="rId56" Type="http://schemas.openxmlformats.org/officeDocument/2006/relationships/tags" Target="../tags/tag320.xml"/><Relationship Id="rId77" Type="http://schemas.openxmlformats.org/officeDocument/2006/relationships/tags" Target="../tags/tag341.xml"/><Relationship Id="rId100" Type="http://schemas.openxmlformats.org/officeDocument/2006/relationships/tags" Target="../tags/tag364.xml"/><Relationship Id="rId105" Type="http://schemas.openxmlformats.org/officeDocument/2006/relationships/tags" Target="../tags/tag369.xml"/><Relationship Id="rId126" Type="http://schemas.openxmlformats.org/officeDocument/2006/relationships/tags" Target="../tags/tag390.xml"/><Relationship Id="rId147" Type="http://schemas.openxmlformats.org/officeDocument/2006/relationships/tags" Target="../tags/tag411.xml"/><Relationship Id="rId8" Type="http://schemas.openxmlformats.org/officeDocument/2006/relationships/tags" Target="../tags/tag272.xml"/><Relationship Id="rId51" Type="http://schemas.openxmlformats.org/officeDocument/2006/relationships/tags" Target="../tags/tag315.xml"/><Relationship Id="rId72" Type="http://schemas.openxmlformats.org/officeDocument/2006/relationships/tags" Target="../tags/tag336.xml"/><Relationship Id="rId93" Type="http://schemas.openxmlformats.org/officeDocument/2006/relationships/tags" Target="../tags/tag357.xml"/><Relationship Id="rId98" Type="http://schemas.openxmlformats.org/officeDocument/2006/relationships/tags" Target="../tags/tag362.xml"/><Relationship Id="rId121" Type="http://schemas.openxmlformats.org/officeDocument/2006/relationships/tags" Target="../tags/tag385.xml"/><Relationship Id="rId142" Type="http://schemas.openxmlformats.org/officeDocument/2006/relationships/tags" Target="../tags/tag406.xml"/><Relationship Id="rId3" Type="http://schemas.openxmlformats.org/officeDocument/2006/relationships/tags" Target="../tags/tag26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445.xml"/><Relationship Id="rId117" Type="http://schemas.openxmlformats.org/officeDocument/2006/relationships/tags" Target="../tags/tag536.xml"/><Relationship Id="rId21" Type="http://schemas.openxmlformats.org/officeDocument/2006/relationships/tags" Target="../tags/tag440.xml"/><Relationship Id="rId42" Type="http://schemas.openxmlformats.org/officeDocument/2006/relationships/tags" Target="../tags/tag461.xml"/><Relationship Id="rId47" Type="http://schemas.openxmlformats.org/officeDocument/2006/relationships/tags" Target="../tags/tag466.xml"/><Relationship Id="rId63" Type="http://schemas.openxmlformats.org/officeDocument/2006/relationships/tags" Target="../tags/tag482.xml"/><Relationship Id="rId68" Type="http://schemas.openxmlformats.org/officeDocument/2006/relationships/tags" Target="../tags/tag487.xml"/><Relationship Id="rId84" Type="http://schemas.openxmlformats.org/officeDocument/2006/relationships/tags" Target="../tags/tag503.xml"/><Relationship Id="rId89" Type="http://schemas.openxmlformats.org/officeDocument/2006/relationships/tags" Target="../tags/tag508.xml"/><Relationship Id="rId112" Type="http://schemas.openxmlformats.org/officeDocument/2006/relationships/tags" Target="../tags/tag531.xml"/><Relationship Id="rId133" Type="http://schemas.openxmlformats.org/officeDocument/2006/relationships/tags" Target="../tags/tag552.xml"/><Relationship Id="rId138" Type="http://schemas.openxmlformats.org/officeDocument/2006/relationships/tags" Target="../tags/tag557.xml"/><Relationship Id="rId154" Type="http://schemas.openxmlformats.org/officeDocument/2006/relationships/tags" Target="../tags/tag573.xml"/><Relationship Id="rId159" Type="http://schemas.openxmlformats.org/officeDocument/2006/relationships/tags" Target="../tags/tag578.xml"/><Relationship Id="rId175" Type="http://schemas.openxmlformats.org/officeDocument/2006/relationships/tags" Target="../tags/tag594.xml"/><Relationship Id="rId170" Type="http://schemas.openxmlformats.org/officeDocument/2006/relationships/tags" Target="../tags/tag589.xml"/><Relationship Id="rId16" Type="http://schemas.openxmlformats.org/officeDocument/2006/relationships/tags" Target="../tags/tag435.xml"/><Relationship Id="rId107" Type="http://schemas.openxmlformats.org/officeDocument/2006/relationships/tags" Target="../tags/tag526.xml"/><Relationship Id="rId11" Type="http://schemas.openxmlformats.org/officeDocument/2006/relationships/tags" Target="../tags/tag430.xml"/><Relationship Id="rId32" Type="http://schemas.openxmlformats.org/officeDocument/2006/relationships/tags" Target="../tags/tag451.xml"/><Relationship Id="rId37" Type="http://schemas.openxmlformats.org/officeDocument/2006/relationships/tags" Target="../tags/tag456.xml"/><Relationship Id="rId53" Type="http://schemas.openxmlformats.org/officeDocument/2006/relationships/tags" Target="../tags/tag472.xml"/><Relationship Id="rId58" Type="http://schemas.openxmlformats.org/officeDocument/2006/relationships/tags" Target="../tags/tag477.xml"/><Relationship Id="rId74" Type="http://schemas.openxmlformats.org/officeDocument/2006/relationships/tags" Target="../tags/tag493.xml"/><Relationship Id="rId79" Type="http://schemas.openxmlformats.org/officeDocument/2006/relationships/tags" Target="../tags/tag498.xml"/><Relationship Id="rId102" Type="http://schemas.openxmlformats.org/officeDocument/2006/relationships/tags" Target="../tags/tag521.xml"/><Relationship Id="rId123" Type="http://schemas.openxmlformats.org/officeDocument/2006/relationships/tags" Target="../tags/tag542.xml"/><Relationship Id="rId128" Type="http://schemas.openxmlformats.org/officeDocument/2006/relationships/tags" Target="../tags/tag547.xml"/><Relationship Id="rId144" Type="http://schemas.openxmlformats.org/officeDocument/2006/relationships/tags" Target="../tags/tag563.xml"/><Relationship Id="rId149" Type="http://schemas.openxmlformats.org/officeDocument/2006/relationships/tags" Target="../tags/tag568.xml"/><Relationship Id="rId5" Type="http://schemas.openxmlformats.org/officeDocument/2006/relationships/tags" Target="../tags/tag424.xml"/><Relationship Id="rId90" Type="http://schemas.openxmlformats.org/officeDocument/2006/relationships/tags" Target="../tags/tag509.xml"/><Relationship Id="rId95" Type="http://schemas.openxmlformats.org/officeDocument/2006/relationships/tags" Target="../tags/tag514.xml"/><Relationship Id="rId160" Type="http://schemas.openxmlformats.org/officeDocument/2006/relationships/tags" Target="../tags/tag579.xml"/><Relationship Id="rId165" Type="http://schemas.openxmlformats.org/officeDocument/2006/relationships/tags" Target="../tags/tag584.xml"/><Relationship Id="rId22" Type="http://schemas.openxmlformats.org/officeDocument/2006/relationships/tags" Target="../tags/tag441.xml"/><Relationship Id="rId27" Type="http://schemas.openxmlformats.org/officeDocument/2006/relationships/tags" Target="../tags/tag446.xml"/><Relationship Id="rId43" Type="http://schemas.openxmlformats.org/officeDocument/2006/relationships/tags" Target="../tags/tag462.xml"/><Relationship Id="rId48" Type="http://schemas.openxmlformats.org/officeDocument/2006/relationships/tags" Target="../tags/tag467.xml"/><Relationship Id="rId64" Type="http://schemas.openxmlformats.org/officeDocument/2006/relationships/tags" Target="../tags/tag483.xml"/><Relationship Id="rId69" Type="http://schemas.openxmlformats.org/officeDocument/2006/relationships/tags" Target="../tags/tag488.xml"/><Relationship Id="rId113" Type="http://schemas.openxmlformats.org/officeDocument/2006/relationships/tags" Target="../tags/tag532.xml"/><Relationship Id="rId118" Type="http://schemas.openxmlformats.org/officeDocument/2006/relationships/tags" Target="../tags/tag537.xml"/><Relationship Id="rId134" Type="http://schemas.openxmlformats.org/officeDocument/2006/relationships/tags" Target="../tags/tag553.xml"/><Relationship Id="rId139" Type="http://schemas.openxmlformats.org/officeDocument/2006/relationships/tags" Target="../tags/tag558.xml"/><Relationship Id="rId80" Type="http://schemas.openxmlformats.org/officeDocument/2006/relationships/tags" Target="../tags/tag499.xml"/><Relationship Id="rId85" Type="http://schemas.openxmlformats.org/officeDocument/2006/relationships/tags" Target="../tags/tag504.xml"/><Relationship Id="rId150" Type="http://schemas.openxmlformats.org/officeDocument/2006/relationships/tags" Target="../tags/tag569.xml"/><Relationship Id="rId155" Type="http://schemas.openxmlformats.org/officeDocument/2006/relationships/tags" Target="../tags/tag574.xml"/><Relationship Id="rId171" Type="http://schemas.openxmlformats.org/officeDocument/2006/relationships/tags" Target="../tags/tag590.xml"/><Relationship Id="rId176" Type="http://schemas.openxmlformats.org/officeDocument/2006/relationships/slideLayout" Target="../slideLayouts/slideLayout7.xml"/><Relationship Id="rId12" Type="http://schemas.openxmlformats.org/officeDocument/2006/relationships/tags" Target="../tags/tag431.xml"/><Relationship Id="rId17" Type="http://schemas.openxmlformats.org/officeDocument/2006/relationships/tags" Target="../tags/tag436.xml"/><Relationship Id="rId33" Type="http://schemas.openxmlformats.org/officeDocument/2006/relationships/tags" Target="../tags/tag452.xml"/><Relationship Id="rId38" Type="http://schemas.openxmlformats.org/officeDocument/2006/relationships/tags" Target="../tags/tag457.xml"/><Relationship Id="rId59" Type="http://schemas.openxmlformats.org/officeDocument/2006/relationships/tags" Target="../tags/tag478.xml"/><Relationship Id="rId103" Type="http://schemas.openxmlformats.org/officeDocument/2006/relationships/tags" Target="../tags/tag522.xml"/><Relationship Id="rId108" Type="http://schemas.openxmlformats.org/officeDocument/2006/relationships/tags" Target="../tags/tag527.xml"/><Relationship Id="rId124" Type="http://schemas.openxmlformats.org/officeDocument/2006/relationships/tags" Target="../tags/tag543.xml"/><Relationship Id="rId129" Type="http://schemas.openxmlformats.org/officeDocument/2006/relationships/tags" Target="../tags/tag548.xml"/><Relationship Id="rId54" Type="http://schemas.openxmlformats.org/officeDocument/2006/relationships/tags" Target="../tags/tag473.xml"/><Relationship Id="rId70" Type="http://schemas.openxmlformats.org/officeDocument/2006/relationships/tags" Target="../tags/tag489.xml"/><Relationship Id="rId75" Type="http://schemas.openxmlformats.org/officeDocument/2006/relationships/tags" Target="../tags/tag494.xml"/><Relationship Id="rId91" Type="http://schemas.openxmlformats.org/officeDocument/2006/relationships/tags" Target="../tags/tag510.xml"/><Relationship Id="rId96" Type="http://schemas.openxmlformats.org/officeDocument/2006/relationships/tags" Target="../tags/tag515.xml"/><Relationship Id="rId140" Type="http://schemas.openxmlformats.org/officeDocument/2006/relationships/tags" Target="../tags/tag559.xml"/><Relationship Id="rId145" Type="http://schemas.openxmlformats.org/officeDocument/2006/relationships/tags" Target="../tags/tag564.xml"/><Relationship Id="rId161" Type="http://schemas.openxmlformats.org/officeDocument/2006/relationships/tags" Target="../tags/tag580.xml"/><Relationship Id="rId166" Type="http://schemas.openxmlformats.org/officeDocument/2006/relationships/tags" Target="../tags/tag585.xml"/><Relationship Id="rId1" Type="http://schemas.openxmlformats.org/officeDocument/2006/relationships/tags" Target="../tags/tag420.xml"/><Relationship Id="rId6" Type="http://schemas.openxmlformats.org/officeDocument/2006/relationships/tags" Target="../tags/tag425.xml"/><Relationship Id="rId23" Type="http://schemas.openxmlformats.org/officeDocument/2006/relationships/tags" Target="../tags/tag442.xml"/><Relationship Id="rId28" Type="http://schemas.openxmlformats.org/officeDocument/2006/relationships/tags" Target="../tags/tag447.xml"/><Relationship Id="rId49" Type="http://schemas.openxmlformats.org/officeDocument/2006/relationships/tags" Target="../tags/tag468.xml"/><Relationship Id="rId114" Type="http://schemas.openxmlformats.org/officeDocument/2006/relationships/tags" Target="../tags/tag533.xml"/><Relationship Id="rId119" Type="http://schemas.openxmlformats.org/officeDocument/2006/relationships/tags" Target="../tags/tag538.xml"/><Relationship Id="rId10" Type="http://schemas.openxmlformats.org/officeDocument/2006/relationships/tags" Target="../tags/tag429.xml"/><Relationship Id="rId31" Type="http://schemas.openxmlformats.org/officeDocument/2006/relationships/tags" Target="../tags/tag450.xml"/><Relationship Id="rId44" Type="http://schemas.openxmlformats.org/officeDocument/2006/relationships/tags" Target="../tags/tag463.xml"/><Relationship Id="rId52" Type="http://schemas.openxmlformats.org/officeDocument/2006/relationships/tags" Target="../tags/tag471.xml"/><Relationship Id="rId60" Type="http://schemas.openxmlformats.org/officeDocument/2006/relationships/tags" Target="../tags/tag479.xml"/><Relationship Id="rId65" Type="http://schemas.openxmlformats.org/officeDocument/2006/relationships/tags" Target="../tags/tag484.xml"/><Relationship Id="rId73" Type="http://schemas.openxmlformats.org/officeDocument/2006/relationships/tags" Target="../tags/tag492.xml"/><Relationship Id="rId78" Type="http://schemas.openxmlformats.org/officeDocument/2006/relationships/tags" Target="../tags/tag497.xml"/><Relationship Id="rId81" Type="http://schemas.openxmlformats.org/officeDocument/2006/relationships/tags" Target="../tags/tag500.xml"/><Relationship Id="rId86" Type="http://schemas.openxmlformats.org/officeDocument/2006/relationships/tags" Target="../tags/tag505.xml"/><Relationship Id="rId94" Type="http://schemas.openxmlformats.org/officeDocument/2006/relationships/tags" Target="../tags/tag513.xml"/><Relationship Id="rId99" Type="http://schemas.openxmlformats.org/officeDocument/2006/relationships/tags" Target="../tags/tag518.xml"/><Relationship Id="rId101" Type="http://schemas.openxmlformats.org/officeDocument/2006/relationships/tags" Target="../tags/tag520.xml"/><Relationship Id="rId122" Type="http://schemas.openxmlformats.org/officeDocument/2006/relationships/tags" Target="../tags/tag541.xml"/><Relationship Id="rId130" Type="http://schemas.openxmlformats.org/officeDocument/2006/relationships/tags" Target="../tags/tag549.xml"/><Relationship Id="rId135" Type="http://schemas.openxmlformats.org/officeDocument/2006/relationships/tags" Target="../tags/tag554.xml"/><Relationship Id="rId143" Type="http://schemas.openxmlformats.org/officeDocument/2006/relationships/tags" Target="../tags/tag562.xml"/><Relationship Id="rId148" Type="http://schemas.openxmlformats.org/officeDocument/2006/relationships/tags" Target="../tags/tag567.xml"/><Relationship Id="rId151" Type="http://schemas.openxmlformats.org/officeDocument/2006/relationships/tags" Target="../tags/tag570.xml"/><Relationship Id="rId156" Type="http://schemas.openxmlformats.org/officeDocument/2006/relationships/tags" Target="../tags/tag575.xml"/><Relationship Id="rId164" Type="http://schemas.openxmlformats.org/officeDocument/2006/relationships/tags" Target="../tags/tag583.xml"/><Relationship Id="rId169" Type="http://schemas.openxmlformats.org/officeDocument/2006/relationships/tags" Target="../tags/tag588.xml"/><Relationship Id="rId4" Type="http://schemas.openxmlformats.org/officeDocument/2006/relationships/tags" Target="../tags/tag423.xml"/><Relationship Id="rId9" Type="http://schemas.openxmlformats.org/officeDocument/2006/relationships/tags" Target="../tags/tag428.xml"/><Relationship Id="rId172" Type="http://schemas.openxmlformats.org/officeDocument/2006/relationships/tags" Target="../tags/tag591.xml"/><Relationship Id="rId13" Type="http://schemas.openxmlformats.org/officeDocument/2006/relationships/tags" Target="../tags/tag432.xml"/><Relationship Id="rId18" Type="http://schemas.openxmlformats.org/officeDocument/2006/relationships/tags" Target="../tags/tag437.xml"/><Relationship Id="rId39" Type="http://schemas.openxmlformats.org/officeDocument/2006/relationships/tags" Target="../tags/tag458.xml"/><Relationship Id="rId109" Type="http://schemas.openxmlformats.org/officeDocument/2006/relationships/tags" Target="../tags/tag528.xml"/><Relationship Id="rId34" Type="http://schemas.openxmlformats.org/officeDocument/2006/relationships/tags" Target="../tags/tag453.xml"/><Relationship Id="rId50" Type="http://schemas.openxmlformats.org/officeDocument/2006/relationships/tags" Target="../tags/tag469.xml"/><Relationship Id="rId55" Type="http://schemas.openxmlformats.org/officeDocument/2006/relationships/tags" Target="../tags/tag474.xml"/><Relationship Id="rId76" Type="http://schemas.openxmlformats.org/officeDocument/2006/relationships/tags" Target="../tags/tag495.xml"/><Relationship Id="rId97" Type="http://schemas.openxmlformats.org/officeDocument/2006/relationships/tags" Target="../tags/tag516.xml"/><Relationship Id="rId104" Type="http://schemas.openxmlformats.org/officeDocument/2006/relationships/tags" Target="../tags/tag523.xml"/><Relationship Id="rId120" Type="http://schemas.openxmlformats.org/officeDocument/2006/relationships/tags" Target="../tags/tag539.xml"/><Relationship Id="rId125" Type="http://schemas.openxmlformats.org/officeDocument/2006/relationships/tags" Target="../tags/tag544.xml"/><Relationship Id="rId141" Type="http://schemas.openxmlformats.org/officeDocument/2006/relationships/tags" Target="../tags/tag560.xml"/><Relationship Id="rId146" Type="http://schemas.openxmlformats.org/officeDocument/2006/relationships/tags" Target="../tags/tag565.xml"/><Relationship Id="rId167" Type="http://schemas.openxmlformats.org/officeDocument/2006/relationships/tags" Target="../tags/tag586.xml"/><Relationship Id="rId7" Type="http://schemas.openxmlformats.org/officeDocument/2006/relationships/tags" Target="../tags/tag426.xml"/><Relationship Id="rId71" Type="http://schemas.openxmlformats.org/officeDocument/2006/relationships/tags" Target="../tags/tag490.xml"/><Relationship Id="rId92" Type="http://schemas.openxmlformats.org/officeDocument/2006/relationships/tags" Target="../tags/tag511.xml"/><Relationship Id="rId162" Type="http://schemas.openxmlformats.org/officeDocument/2006/relationships/tags" Target="../tags/tag581.xml"/><Relationship Id="rId2" Type="http://schemas.openxmlformats.org/officeDocument/2006/relationships/tags" Target="../tags/tag421.xml"/><Relationship Id="rId29" Type="http://schemas.openxmlformats.org/officeDocument/2006/relationships/tags" Target="../tags/tag448.xml"/><Relationship Id="rId24" Type="http://schemas.openxmlformats.org/officeDocument/2006/relationships/tags" Target="../tags/tag443.xml"/><Relationship Id="rId40" Type="http://schemas.openxmlformats.org/officeDocument/2006/relationships/tags" Target="../tags/tag459.xml"/><Relationship Id="rId45" Type="http://schemas.openxmlformats.org/officeDocument/2006/relationships/tags" Target="../tags/tag464.xml"/><Relationship Id="rId66" Type="http://schemas.openxmlformats.org/officeDocument/2006/relationships/tags" Target="../tags/tag485.xml"/><Relationship Id="rId87" Type="http://schemas.openxmlformats.org/officeDocument/2006/relationships/tags" Target="../tags/tag506.xml"/><Relationship Id="rId110" Type="http://schemas.openxmlformats.org/officeDocument/2006/relationships/tags" Target="../tags/tag529.xml"/><Relationship Id="rId115" Type="http://schemas.openxmlformats.org/officeDocument/2006/relationships/tags" Target="../tags/tag534.xml"/><Relationship Id="rId131" Type="http://schemas.openxmlformats.org/officeDocument/2006/relationships/tags" Target="../tags/tag550.xml"/><Relationship Id="rId136" Type="http://schemas.openxmlformats.org/officeDocument/2006/relationships/tags" Target="../tags/tag555.xml"/><Relationship Id="rId157" Type="http://schemas.openxmlformats.org/officeDocument/2006/relationships/tags" Target="../tags/tag576.xml"/><Relationship Id="rId61" Type="http://schemas.openxmlformats.org/officeDocument/2006/relationships/tags" Target="../tags/tag480.xml"/><Relationship Id="rId82" Type="http://schemas.openxmlformats.org/officeDocument/2006/relationships/tags" Target="../tags/tag501.xml"/><Relationship Id="rId152" Type="http://schemas.openxmlformats.org/officeDocument/2006/relationships/tags" Target="../tags/tag571.xml"/><Relationship Id="rId173" Type="http://schemas.openxmlformats.org/officeDocument/2006/relationships/tags" Target="../tags/tag592.xml"/><Relationship Id="rId19" Type="http://schemas.openxmlformats.org/officeDocument/2006/relationships/tags" Target="../tags/tag438.xml"/><Relationship Id="rId14" Type="http://schemas.openxmlformats.org/officeDocument/2006/relationships/tags" Target="../tags/tag433.xml"/><Relationship Id="rId30" Type="http://schemas.openxmlformats.org/officeDocument/2006/relationships/tags" Target="../tags/tag449.xml"/><Relationship Id="rId35" Type="http://schemas.openxmlformats.org/officeDocument/2006/relationships/tags" Target="../tags/tag454.xml"/><Relationship Id="rId56" Type="http://schemas.openxmlformats.org/officeDocument/2006/relationships/tags" Target="../tags/tag475.xml"/><Relationship Id="rId77" Type="http://schemas.openxmlformats.org/officeDocument/2006/relationships/tags" Target="../tags/tag496.xml"/><Relationship Id="rId100" Type="http://schemas.openxmlformats.org/officeDocument/2006/relationships/tags" Target="../tags/tag519.xml"/><Relationship Id="rId105" Type="http://schemas.openxmlformats.org/officeDocument/2006/relationships/tags" Target="../tags/tag524.xml"/><Relationship Id="rId126" Type="http://schemas.openxmlformats.org/officeDocument/2006/relationships/tags" Target="../tags/tag545.xml"/><Relationship Id="rId147" Type="http://schemas.openxmlformats.org/officeDocument/2006/relationships/tags" Target="../tags/tag566.xml"/><Relationship Id="rId168" Type="http://schemas.openxmlformats.org/officeDocument/2006/relationships/tags" Target="../tags/tag587.xml"/><Relationship Id="rId8" Type="http://schemas.openxmlformats.org/officeDocument/2006/relationships/tags" Target="../tags/tag427.xml"/><Relationship Id="rId51" Type="http://schemas.openxmlformats.org/officeDocument/2006/relationships/tags" Target="../tags/tag470.xml"/><Relationship Id="rId72" Type="http://schemas.openxmlformats.org/officeDocument/2006/relationships/tags" Target="../tags/tag491.xml"/><Relationship Id="rId93" Type="http://schemas.openxmlformats.org/officeDocument/2006/relationships/tags" Target="../tags/tag512.xml"/><Relationship Id="rId98" Type="http://schemas.openxmlformats.org/officeDocument/2006/relationships/tags" Target="../tags/tag517.xml"/><Relationship Id="rId121" Type="http://schemas.openxmlformats.org/officeDocument/2006/relationships/tags" Target="../tags/tag540.xml"/><Relationship Id="rId142" Type="http://schemas.openxmlformats.org/officeDocument/2006/relationships/tags" Target="../tags/tag561.xml"/><Relationship Id="rId163" Type="http://schemas.openxmlformats.org/officeDocument/2006/relationships/tags" Target="../tags/tag582.xml"/><Relationship Id="rId3" Type="http://schemas.openxmlformats.org/officeDocument/2006/relationships/tags" Target="../tags/tag422.xml"/><Relationship Id="rId25" Type="http://schemas.openxmlformats.org/officeDocument/2006/relationships/tags" Target="../tags/tag444.xml"/><Relationship Id="rId46" Type="http://schemas.openxmlformats.org/officeDocument/2006/relationships/tags" Target="../tags/tag465.xml"/><Relationship Id="rId67" Type="http://schemas.openxmlformats.org/officeDocument/2006/relationships/tags" Target="../tags/tag486.xml"/><Relationship Id="rId116" Type="http://schemas.openxmlformats.org/officeDocument/2006/relationships/tags" Target="../tags/tag535.xml"/><Relationship Id="rId137" Type="http://schemas.openxmlformats.org/officeDocument/2006/relationships/tags" Target="../tags/tag556.xml"/><Relationship Id="rId158" Type="http://schemas.openxmlformats.org/officeDocument/2006/relationships/tags" Target="../tags/tag577.xml"/><Relationship Id="rId20" Type="http://schemas.openxmlformats.org/officeDocument/2006/relationships/tags" Target="../tags/tag439.xml"/><Relationship Id="rId41" Type="http://schemas.openxmlformats.org/officeDocument/2006/relationships/tags" Target="../tags/tag460.xml"/><Relationship Id="rId62" Type="http://schemas.openxmlformats.org/officeDocument/2006/relationships/tags" Target="../tags/tag481.xml"/><Relationship Id="rId83" Type="http://schemas.openxmlformats.org/officeDocument/2006/relationships/tags" Target="../tags/tag502.xml"/><Relationship Id="rId88" Type="http://schemas.openxmlformats.org/officeDocument/2006/relationships/tags" Target="../tags/tag507.xml"/><Relationship Id="rId111" Type="http://schemas.openxmlformats.org/officeDocument/2006/relationships/tags" Target="../tags/tag530.xml"/><Relationship Id="rId132" Type="http://schemas.openxmlformats.org/officeDocument/2006/relationships/tags" Target="../tags/tag551.xml"/><Relationship Id="rId153" Type="http://schemas.openxmlformats.org/officeDocument/2006/relationships/tags" Target="../tags/tag572.xml"/><Relationship Id="rId174" Type="http://schemas.openxmlformats.org/officeDocument/2006/relationships/tags" Target="../tags/tag593.xml"/><Relationship Id="rId15" Type="http://schemas.openxmlformats.org/officeDocument/2006/relationships/tags" Target="../tags/tag434.xml"/><Relationship Id="rId36" Type="http://schemas.openxmlformats.org/officeDocument/2006/relationships/tags" Target="../tags/tag455.xml"/><Relationship Id="rId57" Type="http://schemas.openxmlformats.org/officeDocument/2006/relationships/tags" Target="../tags/tag476.xml"/><Relationship Id="rId106" Type="http://schemas.openxmlformats.org/officeDocument/2006/relationships/tags" Target="../tags/tag525.xml"/><Relationship Id="rId127" Type="http://schemas.openxmlformats.org/officeDocument/2006/relationships/tags" Target="../tags/tag546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620.xml"/><Relationship Id="rId117" Type="http://schemas.openxmlformats.org/officeDocument/2006/relationships/tags" Target="../tags/tag711.xml"/><Relationship Id="rId21" Type="http://schemas.openxmlformats.org/officeDocument/2006/relationships/tags" Target="../tags/tag615.xml"/><Relationship Id="rId42" Type="http://schemas.openxmlformats.org/officeDocument/2006/relationships/tags" Target="../tags/tag636.xml"/><Relationship Id="rId47" Type="http://schemas.openxmlformats.org/officeDocument/2006/relationships/tags" Target="../tags/tag641.xml"/><Relationship Id="rId63" Type="http://schemas.openxmlformats.org/officeDocument/2006/relationships/tags" Target="../tags/tag657.xml"/><Relationship Id="rId68" Type="http://schemas.openxmlformats.org/officeDocument/2006/relationships/tags" Target="../tags/tag662.xml"/><Relationship Id="rId84" Type="http://schemas.openxmlformats.org/officeDocument/2006/relationships/tags" Target="../tags/tag678.xml"/><Relationship Id="rId89" Type="http://schemas.openxmlformats.org/officeDocument/2006/relationships/tags" Target="../tags/tag683.xml"/><Relationship Id="rId112" Type="http://schemas.openxmlformats.org/officeDocument/2006/relationships/tags" Target="../tags/tag706.xml"/><Relationship Id="rId133" Type="http://schemas.openxmlformats.org/officeDocument/2006/relationships/tags" Target="../tags/tag727.xml"/><Relationship Id="rId138" Type="http://schemas.openxmlformats.org/officeDocument/2006/relationships/tags" Target="../tags/tag732.xml"/><Relationship Id="rId154" Type="http://schemas.openxmlformats.org/officeDocument/2006/relationships/tags" Target="../tags/tag748.xml"/><Relationship Id="rId159" Type="http://schemas.openxmlformats.org/officeDocument/2006/relationships/tags" Target="../tags/tag753.xml"/><Relationship Id="rId175" Type="http://schemas.openxmlformats.org/officeDocument/2006/relationships/tags" Target="../tags/tag769.xml"/><Relationship Id="rId170" Type="http://schemas.openxmlformats.org/officeDocument/2006/relationships/tags" Target="../tags/tag764.xml"/><Relationship Id="rId16" Type="http://schemas.openxmlformats.org/officeDocument/2006/relationships/tags" Target="../tags/tag610.xml"/><Relationship Id="rId107" Type="http://schemas.openxmlformats.org/officeDocument/2006/relationships/tags" Target="../tags/tag701.xml"/><Relationship Id="rId11" Type="http://schemas.openxmlformats.org/officeDocument/2006/relationships/tags" Target="../tags/tag605.xml"/><Relationship Id="rId32" Type="http://schemas.openxmlformats.org/officeDocument/2006/relationships/tags" Target="../tags/tag626.xml"/><Relationship Id="rId37" Type="http://schemas.openxmlformats.org/officeDocument/2006/relationships/tags" Target="../tags/tag631.xml"/><Relationship Id="rId53" Type="http://schemas.openxmlformats.org/officeDocument/2006/relationships/tags" Target="../tags/tag647.xml"/><Relationship Id="rId58" Type="http://schemas.openxmlformats.org/officeDocument/2006/relationships/tags" Target="../tags/tag652.xml"/><Relationship Id="rId74" Type="http://schemas.openxmlformats.org/officeDocument/2006/relationships/tags" Target="../tags/tag668.xml"/><Relationship Id="rId79" Type="http://schemas.openxmlformats.org/officeDocument/2006/relationships/tags" Target="../tags/tag673.xml"/><Relationship Id="rId102" Type="http://schemas.openxmlformats.org/officeDocument/2006/relationships/tags" Target="../tags/tag696.xml"/><Relationship Id="rId123" Type="http://schemas.openxmlformats.org/officeDocument/2006/relationships/tags" Target="../tags/tag717.xml"/><Relationship Id="rId128" Type="http://schemas.openxmlformats.org/officeDocument/2006/relationships/tags" Target="../tags/tag722.xml"/><Relationship Id="rId144" Type="http://schemas.openxmlformats.org/officeDocument/2006/relationships/tags" Target="../tags/tag738.xml"/><Relationship Id="rId149" Type="http://schemas.openxmlformats.org/officeDocument/2006/relationships/tags" Target="../tags/tag743.xml"/><Relationship Id="rId5" Type="http://schemas.openxmlformats.org/officeDocument/2006/relationships/tags" Target="../tags/tag599.xml"/><Relationship Id="rId90" Type="http://schemas.openxmlformats.org/officeDocument/2006/relationships/tags" Target="../tags/tag684.xml"/><Relationship Id="rId95" Type="http://schemas.openxmlformats.org/officeDocument/2006/relationships/tags" Target="../tags/tag689.xml"/><Relationship Id="rId160" Type="http://schemas.openxmlformats.org/officeDocument/2006/relationships/tags" Target="../tags/tag754.xml"/><Relationship Id="rId165" Type="http://schemas.openxmlformats.org/officeDocument/2006/relationships/tags" Target="../tags/tag759.xml"/><Relationship Id="rId181" Type="http://schemas.openxmlformats.org/officeDocument/2006/relationships/tags" Target="../tags/tag775.xml"/><Relationship Id="rId22" Type="http://schemas.openxmlformats.org/officeDocument/2006/relationships/tags" Target="../tags/tag616.xml"/><Relationship Id="rId27" Type="http://schemas.openxmlformats.org/officeDocument/2006/relationships/tags" Target="../tags/tag621.xml"/><Relationship Id="rId43" Type="http://schemas.openxmlformats.org/officeDocument/2006/relationships/tags" Target="../tags/tag637.xml"/><Relationship Id="rId48" Type="http://schemas.openxmlformats.org/officeDocument/2006/relationships/tags" Target="../tags/tag642.xml"/><Relationship Id="rId64" Type="http://schemas.openxmlformats.org/officeDocument/2006/relationships/tags" Target="../tags/tag658.xml"/><Relationship Id="rId69" Type="http://schemas.openxmlformats.org/officeDocument/2006/relationships/tags" Target="../tags/tag663.xml"/><Relationship Id="rId113" Type="http://schemas.openxmlformats.org/officeDocument/2006/relationships/tags" Target="../tags/tag707.xml"/><Relationship Id="rId118" Type="http://schemas.openxmlformats.org/officeDocument/2006/relationships/tags" Target="../tags/tag712.xml"/><Relationship Id="rId134" Type="http://schemas.openxmlformats.org/officeDocument/2006/relationships/tags" Target="../tags/tag728.xml"/><Relationship Id="rId139" Type="http://schemas.openxmlformats.org/officeDocument/2006/relationships/tags" Target="../tags/tag733.xml"/><Relationship Id="rId80" Type="http://schemas.openxmlformats.org/officeDocument/2006/relationships/tags" Target="../tags/tag674.xml"/><Relationship Id="rId85" Type="http://schemas.openxmlformats.org/officeDocument/2006/relationships/tags" Target="../tags/tag679.xml"/><Relationship Id="rId150" Type="http://schemas.openxmlformats.org/officeDocument/2006/relationships/tags" Target="../tags/tag744.xml"/><Relationship Id="rId155" Type="http://schemas.openxmlformats.org/officeDocument/2006/relationships/tags" Target="../tags/tag749.xml"/><Relationship Id="rId171" Type="http://schemas.openxmlformats.org/officeDocument/2006/relationships/tags" Target="../tags/tag765.xml"/><Relationship Id="rId176" Type="http://schemas.openxmlformats.org/officeDocument/2006/relationships/tags" Target="../tags/tag770.xml"/><Relationship Id="rId12" Type="http://schemas.openxmlformats.org/officeDocument/2006/relationships/tags" Target="../tags/tag606.xml"/><Relationship Id="rId17" Type="http://schemas.openxmlformats.org/officeDocument/2006/relationships/tags" Target="../tags/tag611.xml"/><Relationship Id="rId33" Type="http://schemas.openxmlformats.org/officeDocument/2006/relationships/tags" Target="../tags/tag627.xml"/><Relationship Id="rId38" Type="http://schemas.openxmlformats.org/officeDocument/2006/relationships/tags" Target="../tags/tag632.xml"/><Relationship Id="rId59" Type="http://schemas.openxmlformats.org/officeDocument/2006/relationships/tags" Target="../tags/tag653.xml"/><Relationship Id="rId103" Type="http://schemas.openxmlformats.org/officeDocument/2006/relationships/tags" Target="../tags/tag697.xml"/><Relationship Id="rId108" Type="http://schemas.openxmlformats.org/officeDocument/2006/relationships/tags" Target="../tags/tag702.xml"/><Relationship Id="rId124" Type="http://schemas.openxmlformats.org/officeDocument/2006/relationships/tags" Target="../tags/tag718.xml"/><Relationship Id="rId129" Type="http://schemas.openxmlformats.org/officeDocument/2006/relationships/tags" Target="../tags/tag723.xml"/><Relationship Id="rId54" Type="http://schemas.openxmlformats.org/officeDocument/2006/relationships/tags" Target="../tags/tag648.xml"/><Relationship Id="rId70" Type="http://schemas.openxmlformats.org/officeDocument/2006/relationships/tags" Target="../tags/tag664.xml"/><Relationship Id="rId75" Type="http://schemas.openxmlformats.org/officeDocument/2006/relationships/tags" Target="../tags/tag669.xml"/><Relationship Id="rId91" Type="http://schemas.openxmlformats.org/officeDocument/2006/relationships/tags" Target="../tags/tag685.xml"/><Relationship Id="rId96" Type="http://schemas.openxmlformats.org/officeDocument/2006/relationships/tags" Target="../tags/tag690.xml"/><Relationship Id="rId140" Type="http://schemas.openxmlformats.org/officeDocument/2006/relationships/tags" Target="../tags/tag734.xml"/><Relationship Id="rId145" Type="http://schemas.openxmlformats.org/officeDocument/2006/relationships/tags" Target="../tags/tag739.xml"/><Relationship Id="rId161" Type="http://schemas.openxmlformats.org/officeDocument/2006/relationships/tags" Target="../tags/tag755.xml"/><Relationship Id="rId166" Type="http://schemas.openxmlformats.org/officeDocument/2006/relationships/tags" Target="../tags/tag760.xml"/><Relationship Id="rId182" Type="http://schemas.openxmlformats.org/officeDocument/2006/relationships/slideLayout" Target="../slideLayouts/slideLayout7.xml"/><Relationship Id="rId1" Type="http://schemas.openxmlformats.org/officeDocument/2006/relationships/tags" Target="../tags/tag595.xml"/><Relationship Id="rId6" Type="http://schemas.openxmlformats.org/officeDocument/2006/relationships/tags" Target="../tags/tag600.xml"/><Relationship Id="rId23" Type="http://schemas.openxmlformats.org/officeDocument/2006/relationships/tags" Target="../tags/tag617.xml"/><Relationship Id="rId28" Type="http://schemas.openxmlformats.org/officeDocument/2006/relationships/tags" Target="../tags/tag622.xml"/><Relationship Id="rId49" Type="http://schemas.openxmlformats.org/officeDocument/2006/relationships/tags" Target="../tags/tag643.xml"/><Relationship Id="rId114" Type="http://schemas.openxmlformats.org/officeDocument/2006/relationships/tags" Target="../tags/tag708.xml"/><Relationship Id="rId119" Type="http://schemas.openxmlformats.org/officeDocument/2006/relationships/tags" Target="../tags/tag713.xml"/><Relationship Id="rId44" Type="http://schemas.openxmlformats.org/officeDocument/2006/relationships/tags" Target="../tags/tag638.xml"/><Relationship Id="rId60" Type="http://schemas.openxmlformats.org/officeDocument/2006/relationships/tags" Target="../tags/tag654.xml"/><Relationship Id="rId65" Type="http://schemas.openxmlformats.org/officeDocument/2006/relationships/tags" Target="../tags/tag659.xml"/><Relationship Id="rId81" Type="http://schemas.openxmlformats.org/officeDocument/2006/relationships/tags" Target="../tags/tag675.xml"/><Relationship Id="rId86" Type="http://schemas.openxmlformats.org/officeDocument/2006/relationships/tags" Target="../tags/tag680.xml"/><Relationship Id="rId130" Type="http://schemas.openxmlformats.org/officeDocument/2006/relationships/tags" Target="../tags/tag724.xml"/><Relationship Id="rId135" Type="http://schemas.openxmlformats.org/officeDocument/2006/relationships/tags" Target="../tags/tag729.xml"/><Relationship Id="rId151" Type="http://schemas.openxmlformats.org/officeDocument/2006/relationships/tags" Target="../tags/tag745.xml"/><Relationship Id="rId156" Type="http://schemas.openxmlformats.org/officeDocument/2006/relationships/tags" Target="../tags/tag750.xml"/><Relationship Id="rId177" Type="http://schemas.openxmlformats.org/officeDocument/2006/relationships/tags" Target="../tags/tag771.xml"/><Relationship Id="rId4" Type="http://schemas.openxmlformats.org/officeDocument/2006/relationships/tags" Target="../tags/tag598.xml"/><Relationship Id="rId9" Type="http://schemas.openxmlformats.org/officeDocument/2006/relationships/tags" Target="../tags/tag603.xml"/><Relationship Id="rId172" Type="http://schemas.openxmlformats.org/officeDocument/2006/relationships/tags" Target="../tags/tag766.xml"/><Relationship Id="rId180" Type="http://schemas.openxmlformats.org/officeDocument/2006/relationships/tags" Target="../tags/tag774.xml"/><Relationship Id="rId13" Type="http://schemas.openxmlformats.org/officeDocument/2006/relationships/tags" Target="../tags/tag607.xml"/><Relationship Id="rId18" Type="http://schemas.openxmlformats.org/officeDocument/2006/relationships/tags" Target="../tags/tag612.xml"/><Relationship Id="rId39" Type="http://schemas.openxmlformats.org/officeDocument/2006/relationships/tags" Target="../tags/tag633.xml"/><Relationship Id="rId109" Type="http://schemas.openxmlformats.org/officeDocument/2006/relationships/tags" Target="../tags/tag703.xml"/><Relationship Id="rId34" Type="http://schemas.openxmlformats.org/officeDocument/2006/relationships/tags" Target="../tags/tag628.xml"/><Relationship Id="rId50" Type="http://schemas.openxmlformats.org/officeDocument/2006/relationships/tags" Target="../tags/tag644.xml"/><Relationship Id="rId55" Type="http://schemas.openxmlformats.org/officeDocument/2006/relationships/tags" Target="../tags/tag649.xml"/><Relationship Id="rId76" Type="http://schemas.openxmlformats.org/officeDocument/2006/relationships/tags" Target="../tags/tag670.xml"/><Relationship Id="rId97" Type="http://schemas.openxmlformats.org/officeDocument/2006/relationships/tags" Target="../tags/tag691.xml"/><Relationship Id="rId104" Type="http://schemas.openxmlformats.org/officeDocument/2006/relationships/tags" Target="../tags/tag698.xml"/><Relationship Id="rId120" Type="http://schemas.openxmlformats.org/officeDocument/2006/relationships/tags" Target="../tags/tag714.xml"/><Relationship Id="rId125" Type="http://schemas.openxmlformats.org/officeDocument/2006/relationships/tags" Target="../tags/tag719.xml"/><Relationship Id="rId141" Type="http://schemas.openxmlformats.org/officeDocument/2006/relationships/tags" Target="../tags/tag735.xml"/><Relationship Id="rId146" Type="http://schemas.openxmlformats.org/officeDocument/2006/relationships/tags" Target="../tags/tag740.xml"/><Relationship Id="rId167" Type="http://schemas.openxmlformats.org/officeDocument/2006/relationships/tags" Target="../tags/tag761.xml"/><Relationship Id="rId7" Type="http://schemas.openxmlformats.org/officeDocument/2006/relationships/tags" Target="../tags/tag601.xml"/><Relationship Id="rId71" Type="http://schemas.openxmlformats.org/officeDocument/2006/relationships/tags" Target="../tags/tag665.xml"/><Relationship Id="rId92" Type="http://schemas.openxmlformats.org/officeDocument/2006/relationships/tags" Target="../tags/tag686.xml"/><Relationship Id="rId162" Type="http://schemas.openxmlformats.org/officeDocument/2006/relationships/tags" Target="../tags/tag756.xml"/><Relationship Id="rId2" Type="http://schemas.openxmlformats.org/officeDocument/2006/relationships/tags" Target="../tags/tag596.xml"/><Relationship Id="rId29" Type="http://schemas.openxmlformats.org/officeDocument/2006/relationships/tags" Target="../tags/tag623.xml"/><Relationship Id="rId24" Type="http://schemas.openxmlformats.org/officeDocument/2006/relationships/tags" Target="../tags/tag618.xml"/><Relationship Id="rId40" Type="http://schemas.openxmlformats.org/officeDocument/2006/relationships/tags" Target="../tags/tag634.xml"/><Relationship Id="rId45" Type="http://schemas.openxmlformats.org/officeDocument/2006/relationships/tags" Target="../tags/tag639.xml"/><Relationship Id="rId66" Type="http://schemas.openxmlformats.org/officeDocument/2006/relationships/tags" Target="../tags/tag660.xml"/><Relationship Id="rId87" Type="http://schemas.openxmlformats.org/officeDocument/2006/relationships/tags" Target="../tags/tag681.xml"/><Relationship Id="rId110" Type="http://schemas.openxmlformats.org/officeDocument/2006/relationships/tags" Target="../tags/tag704.xml"/><Relationship Id="rId115" Type="http://schemas.openxmlformats.org/officeDocument/2006/relationships/tags" Target="../tags/tag709.xml"/><Relationship Id="rId131" Type="http://schemas.openxmlformats.org/officeDocument/2006/relationships/tags" Target="../tags/tag725.xml"/><Relationship Id="rId136" Type="http://schemas.openxmlformats.org/officeDocument/2006/relationships/tags" Target="../tags/tag730.xml"/><Relationship Id="rId157" Type="http://schemas.openxmlformats.org/officeDocument/2006/relationships/tags" Target="../tags/tag751.xml"/><Relationship Id="rId178" Type="http://schemas.openxmlformats.org/officeDocument/2006/relationships/tags" Target="../tags/tag772.xml"/><Relationship Id="rId61" Type="http://schemas.openxmlformats.org/officeDocument/2006/relationships/tags" Target="../tags/tag655.xml"/><Relationship Id="rId82" Type="http://schemas.openxmlformats.org/officeDocument/2006/relationships/tags" Target="../tags/tag676.xml"/><Relationship Id="rId152" Type="http://schemas.openxmlformats.org/officeDocument/2006/relationships/tags" Target="../tags/tag746.xml"/><Relationship Id="rId173" Type="http://schemas.openxmlformats.org/officeDocument/2006/relationships/tags" Target="../tags/tag767.xml"/><Relationship Id="rId19" Type="http://schemas.openxmlformats.org/officeDocument/2006/relationships/tags" Target="../tags/tag613.xml"/><Relationship Id="rId14" Type="http://schemas.openxmlformats.org/officeDocument/2006/relationships/tags" Target="../tags/tag608.xml"/><Relationship Id="rId30" Type="http://schemas.openxmlformats.org/officeDocument/2006/relationships/tags" Target="../tags/tag624.xml"/><Relationship Id="rId35" Type="http://schemas.openxmlformats.org/officeDocument/2006/relationships/tags" Target="../tags/tag629.xml"/><Relationship Id="rId56" Type="http://schemas.openxmlformats.org/officeDocument/2006/relationships/tags" Target="../tags/tag650.xml"/><Relationship Id="rId77" Type="http://schemas.openxmlformats.org/officeDocument/2006/relationships/tags" Target="../tags/tag671.xml"/><Relationship Id="rId100" Type="http://schemas.openxmlformats.org/officeDocument/2006/relationships/tags" Target="../tags/tag694.xml"/><Relationship Id="rId105" Type="http://schemas.openxmlformats.org/officeDocument/2006/relationships/tags" Target="../tags/tag699.xml"/><Relationship Id="rId126" Type="http://schemas.openxmlformats.org/officeDocument/2006/relationships/tags" Target="../tags/tag720.xml"/><Relationship Id="rId147" Type="http://schemas.openxmlformats.org/officeDocument/2006/relationships/tags" Target="../tags/tag741.xml"/><Relationship Id="rId168" Type="http://schemas.openxmlformats.org/officeDocument/2006/relationships/tags" Target="../tags/tag762.xml"/><Relationship Id="rId8" Type="http://schemas.openxmlformats.org/officeDocument/2006/relationships/tags" Target="../tags/tag602.xml"/><Relationship Id="rId51" Type="http://schemas.openxmlformats.org/officeDocument/2006/relationships/tags" Target="../tags/tag645.xml"/><Relationship Id="rId72" Type="http://schemas.openxmlformats.org/officeDocument/2006/relationships/tags" Target="../tags/tag666.xml"/><Relationship Id="rId93" Type="http://schemas.openxmlformats.org/officeDocument/2006/relationships/tags" Target="../tags/tag687.xml"/><Relationship Id="rId98" Type="http://schemas.openxmlformats.org/officeDocument/2006/relationships/tags" Target="../tags/tag692.xml"/><Relationship Id="rId121" Type="http://schemas.openxmlformats.org/officeDocument/2006/relationships/tags" Target="../tags/tag715.xml"/><Relationship Id="rId142" Type="http://schemas.openxmlformats.org/officeDocument/2006/relationships/tags" Target="../tags/tag736.xml"/><Relationship Id="rId163" Type="http://schemas.openxmlformats.org/officeDocument/2006/relationships/tags" Target="../tags/tag757.xml"/><Relationship Id="rId3" Type="http://schemas.openxmlformats.org/officeDocument/2006/relationships/tags" Target="../tags/tag597.xml"/><Relationship Id="rId25" Type="http://schemas.openxmlformats.org/officeDocument/2006/relationships/tags" Target="../tags/tag619.xml"/><Relationship Id="rId46" Type="http://schemas.openxmlformats.org/officeDocument/2006/relationships/tags" Target="../tags/tag640.xml"/><Relationship Id="rId67" Type="http://schemas.openxmlformats.org/officeDocument/2006/relationships/tags" Target="../tags/tag661.xml"/><Relationship Id="rId116" Type="http://schemas.openxmlformats.org/officeDocument/2006/relationships/tags" Target="../tags/tag710.xml"/><Relationship Id="rId137" Type="http://schemas.openxmlformats.org/officeDocument/2006/relationships/tags" Target="../tags/tag731.xml"/><Relationship Id="rId158" Type="http://schemas.openxmlformats.org/officeDocument/2006/relationships/tags" Target="../tags/tag752.xml"/><Relationship Id="rId20" Type="http://schemas.openxmlformats.org/officeDocument/2006/relationships/tags" Target="../tags/tag614.xml"/><Relationship Id="rId41" Type="http://schemas.openxmlformats.org/officeDocument/2006/relationships/tags" Target="../tags/tag635.xml"/><Relationship Id="rId62" Type="http://schemas.openxmlformats.org/officeDocument/2006/relationships/tags" Target="../tags/tag656.xml"/><Relationship Id="rId83" Type="http://schemas.openxmlformats.org/officeDocument/2006/relationships/tags" Target="../tags/tag677.xml"/><Relationship Id="rId88" Type="http://schemas.openxmlformats.org/officeDocument/2006/relationships/tags" Target="../tags/tag682.xml"/><Relationship Id="rId111" Type="http://schemas.openxmlformats.org/officeDocument/2006/relationships/tags" Target="../tags/tag705.xml"/><Relationship Id="rId132" Type="http://schemas.openxmlformats.org/officeDocument/2006/relationships/tags" Target="../tags/tag726.xml"/><Relationship Id="rId153" Type="http://schemas.openxmlformats.org/officeDocument/2006/relationships/tags" Target="../tags/tag747.xml"/><Relationship Id="rId174" Type="http://schemas.openxmlformats.org/officeDocument/2006/relationships/tags" Target="../tags/tag768.xml"/><Relationship Id="rId179" Type="http://schemas.openxmlformats.org/officeDocument/2006/relationships/tags" Target="../tags/tag773.xml"/><Relationship Id="rId15" Type="http://schemas.openxmlformats.org/officeDocument/2006/relationships/tags" Target="../tags/tag609.xml"/><Relationship Id="rId36" Type="http://schemas.openxmlformats.org/officeDocument/2006/relationships/tags" Target="../tags/tag630.xml"/><Relationship Id="rId57" Type="http://schemas.openxmlformats.org/officeDocument/2006/relationships/tags" Target="../tags/tag651.xml"/><Relationship Id="rId106" Type="http://schemas.openxmlformats.org/officeDocument/2006/relationships/tags" Target="../tags/tag700.xml"/><Relationship Id="rId127" Type="http://schemas.openxmlformats.org/officeDocument/2006/relationships/tags" Target="../tags/tag721.xml"/><Relationship Id="rId10" Type="http://schemas.openxmlformats.org/officeDocument/2006/relationships/tags" Target="../tags/tag604.xml"/><Relationship Id="rId31" Type="http://schemas.openxmlformats.org/officeDocument/2006/relationships/tags" Target="../tags/tag625.xml"/><Relationship Id="rId52" Type="http://schemas.openxmlformats.org/officeDocument/2006/relationships/tags" Target="../tags/tag646.xml"/><Relationship Id="rId73" Type="http://schemas.openxmlformats.org/officeDocument/2006/relationships/tags" Target="../tags/tag667.xml"/><Relationship Id="rId78" Type="http://schemas.openxmlformats.org/officeDocument/2006/relationships/tags" Target="../tags/tag672.xml"/><Relationship Id="rId94" Type="http://schemas.openxmlformats.org/officeDocument/2006/relationships/tags" Target="../tags/tag688.xml"/><Relationship Id="rId99" Type="http://schemas.openxmlformats.org/officeDocument/2006/relationships/tags" Target="../tags/tag693.xml"/><Relationship Id="rId101" Type="http://schemas.openxmlformats.org/officeDocument/2006/relationships/tags" Target="../tags/tag695.xml"/><Relationship Id="rId122" Type="http://schemas.openxmlformats.org/officeDocument/2006/relationships/tags" Target="../tags/tag716.xml"/><Relationship Id="rId143" Type="http://schemas.openxmlformats.org/officeDocument/2006/relationships/tags" Target="../tags/tag737.xml"/><Relationship Id="rId148" Type="http://schemas.openxmlformats.org/officeDocument/2006/relationships/tags" Target="../tags/tag742.xml"/><Relationship Id="rId164" Type="http://schemas.openxmlformats.org/officeDocument/2006/relationships/tags" Target="../tags/tag758.xml"/><Relationship Id="rId169" Type="http://schemas.openxmlformats.org/officeDocument/2006/relationships/tags" Target="../tags/tag76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801.xml"/><Relationship Id="rId21" Type="http://schemas.openxmlformats.org/officeDocument/2006/relationships/tags" Target="../tags/tag796.xml"/><Relationship Id="rId42" Type="http://schemas.openxmlformats.org/officeDocument/2006/relationships/tags" Target="../tags/tag817.xml"/><Relationship Id="rId47" Type="http://schemas.openxmlformats.org/officeDocument/2006/relationships/tags" Target="../tags/tag822.xml"/><Relationship Id="rId63" Type="http://schemas.openxmlformats.org/officeDocument/2006/relationships/tags" Target="../tags/tag838.xml"/><Relationship Id="rId68" Type="http://schemas.openxmlformats.org/officeDocument/2006/relationships/tags" Target="../tags/tag843.xml"/><Relationship Id="rId84" Type="http://schemas.openxmlformats.org/officeDocument/2006/relationships/tags" Target="../tags/tag859.xml"/><Relationship Id="rId89" Type="http://schemas.openxmlformats.org/officeDocument/2006/relationships/tags" Target="../tags/tag864.xml"/><Relationship Id="rId7" Type="http://schemas.openxmlformats.org/officeDocument/2006/relationships/tags" Target="../tags/tag782.xml"/><Relationship Id="rId71" Type="http://schemas.openxmlformats.org/officeDocument/2006/relationships/tags" Target="../tags/tag846.xml"/><Relationship Id="rId92" Type="http://schemas.openxmlformats.org/officeDocument/2006/relationships/tags" Target="../tags/tag867.xml"/><Relationship Id="rId2" Type="http://schemas.openxmlformats.org/officeDocument/2006/relationships/tags" Target="../tags/tag777.xml"/><Relationship Id="rId16" Type="http://schemas.openxmlformats.org/officeDocument/2006/relationships/tags" Target="../tags/tag791.xml"/><Relationship Id="rId29" Type="http://schemas.openxmlformats.org/officeDocument/2006/relationships/tags" Target="../tags/tag804.xml"/><Relationship Id="rId11" Type="http://schemas.openxmlformats.org/officeDocument/2006/relationships/tags" Target="../tags/tag786.xml"/><Relationship Id="rId24" Type="http://schemas.openxmlformats.org/officeDocument/2006/relationships/tags" Target="../tags/tag799.xml"/><Relationship Id="rId32" Type="http://schemas.openxmlformats.org/officeDocument/2006/relationships/tags" Target="../tags/tag807.xml"/><Relationship Id="rId37" Type="http://schemas.openxmlformats.org/officeDocument/2006/relationships/tags" Target="../tags/tag812.xml"/><Relationship Id="rId40" Type="http://schemas.openxmlformats.org/officeDocument/2006/relationships/tags" Target="../tags/tag815.xml"/><Relationship Id="rId45" Type="http://schemas.openxmlformats.org/officeDocument/2006/relationships/tags" Target="../tags/tag820.xml"/><Relationship Id="rId53" Type="http://schemas.openxmlformats.org/officeDocument/2006/relationships/tags" Target="../tags/tag828.xml"/><Relationship Id="rId58" Type="http://schemas.openxmlformats.org/officeDocument/2006/relationships/tags" Target="../tags/tag833.xml"/><Relationship Id="rId66" Type="http://schemas.openxmlformats.org/officeDocument/2006/relationships/tags" Target="../tags/tag841.xml"/><Relationship Id="rId74" Type="http://schemas.openxmlformats.org/officeDocument/2006/relationships/tags" Target="../tags/tag849.xml"/><Relationship Id="rId79" Type="http://schemas.openxmlformats.org/officeDocument/2006/relationships/tags" Target="../tags/tag854.xml"/><Relationship Id="rId87" Type="http://schemas.openxmlformats.org/officeDocument/2006/relationships/tags" Target="../tags/tag862.xml"/><Relationship Id="rId102" Type="http://schemas.openxmlformats.org/officeDocument/2006/relationships/tags" Target="../tags/tag877.xml"/><Relationship Id="rId5" Type="http://schemas.openxmlformats.org/officeDocument/2006/relationships/tags" Target="../tags/tag780.xml"/><Relationship Id="rId61" Type="http://schemas.openxmlformats.org/officeDocument/2006/relationships/tags" Target="../tags/tag836.xml"/><Relationship Id="rId82" Type="http://schemas.openxmlformats.org/officeDocument/2006/relationships/tags" Target="../tags/tag857.xml"/><Relationship Id="rId90" Type="http://schemas.openxmlformats.org/officeDocument/2006/relationships/tags" Target="../tags/tag865.xml"/><Relationship Id="rId95" Type="http://schemas.openxmlformats.org/officeDocument/2006/relationships/tags" Target="../tags/tag870.xml"/><Relationship Id="rId19" Type="http://schemas.openxmlformats.org/officeDocument/2006/relationships/tags" Target="../tags/tag794.xml"/><Relationship Id="rId14" Type="http://schemas.openxmlformats.org/officeDocument/2006/relationships/tags" Target="../tags/tag789.xml"/><Relationship Id="rId22" Type="http://schemas.openxmlformats.org/officeDocument/2006/relationships/tags" Target="../tags/tag797.xml"/><Relationship Id="rId27" Type="http://schemas.openxmlformats.org/officeDocument/2006/relationships/tags" Target="../tags/tag802.xml"/><Relationship Id="rId30" Type="http://schemas.openxmlformats.org/officeDocument/2006/relationships/tags" Target="../tags/tag805.xml"/><Relationship Id="rId35" Type="http://schemas.openxmlformats.org/officeDocument/2006/relationships/tags" Target="../tags/tag810.xml"/><Relationship Id="rId43" Type="http://schemas.openxmlformats.org/officeDocument/2006/relationships/tags" Target="../tags/tag818.xml"/><Relationship Id="rId48" Type="http://schemas.openxmlformats.org/officeDocument/2006/relationships/tags" Target="../tags/tag823.xml"/><Relationship Id="rId56" Type="http://schemas.openxmlformats.org/officeDocument/2006/relationships/tags" Target="../tags/tag831.xml"/><Relationship Id="rId64" Type="http://schemas.openxmlformats.org/officeDocument/2006/relationships/tags" Target="../tags/tag839.xml"/><Relationship Id="rId69" Type="http://schemas.openxmlformats.org/officeDocument/2006/relationships/tags" Target="../tags/tag844.xml"/><Relationship Id="rId77" Type="http://schemas.openxmlformats.org/officeDocument/2006/relationships/tags" Target="../tags/tag852.xml"/><Relationship Id="rId100" Type="http://schemas.openxmlformats.org/officeDocument/2006/relationships/tags" Target="../tags/tag875.xml"/><Relationship Id="rId105" Type="http://schemas.openxmlformats.org/officeDocument/2006/relationships/tags" Target="../tags/tag880.xml"/><Relationship Id="rId8" Type="http://schemas.openxmlformats.org/officeDocument/2006/relationships/tags" Target="../tags/tag783.xml"/><Relationship Id="rId51" Type="http://schemas.openxmlformats.org/officeDocument/2006/relationships/tags" Target="../tags/tag826.xml"/><Relationship Id="rId72" Type="http://schemas.openxmlformats.org/officeDocument/2006/relationships/tags" Target="../tags/tag847.xml"/><Relationship Id="rId80" Type="http://schemas.openxmlformats.org/officeDocument/2006/relationships/tags" Target="../tags/tag855.xml"/><Relationship Id="rId85" Type="http://schemas.openxmlformats.org/officeDocument/2006/relationships/tags" Target="../tags/tag860.xml"/><Relationship Id="rId93" Type="http://schemas.openxmlformats.org/officeDocument/2006/relationships/tags" Target="../tags/tag868.xml"/><Relationship Id="rId98" Type="http://schemas.openxmlformats.org/officeDocument/2006/relationships/tags" Target="../tags/tag873.xml"/><Relationship Id="rId3" Type="http://schemas.openxmlformats.org/officeDocument/2006/relationships/tags" Target="../tags/tag778.xml"/><Relationship Id="rId12" Type="http://schemas.openxmlformats.org/officeDocument/2006/relationships/tags" Target="../tags/tag787.xml"/><Relationship Id="rId17" Type="http://schemas.openxmlformats.org/officeDocument/2006/relationships/tags" Target="../tags/tag792.xml"/><Relationship Id="rId25" Type="http://schemas.openxmlformats.org/officeDocument/2006/relationships/tags" Target="../tags/tag800.xml"/><Relationship Id="rId33" Type="http://schemas.openxmlformats.org/officeDocument/2006/relationships/tags" Target="../tags/tag808.xml"/><Relationship Id="rId38" Type="http://schemas.openxmlformats.org/officeDocument/2006/relationships/tags" Target="../tags/tag813.xml"/><Relationship Id="rId46" Type="http://schemas.openxmlformats.org/officeDocument/2006/relationships/tags" Target="../tags/tag821.xml"/><Relationship Id="rId59" Type="http://schemas.openxmlformats.org/officeDocument/2006/relationships/tags" Target="../tags/tag834.xml"/><Relationship Id="rId67" Type="http://schemas.openxmlformats.org/officeDocument/2006/relationships/tags" Target="../tags/tag842.xml"/><Relationship Id="rId103" Type="http://schemas.openxmlformats.org/officeDocument/2006/relationships/tags" Target="../tags/tag878.xml"/><Relationship Id="rId20" Type="http://schemas.openxmlformats.org/officeDocument/2006/relationships/tags" Target="../tags/tag795.xml"/><Relationship Id="rId41" Type="http://schemas.openxmlformats.org/officeDocument/2006/relationships/tags" Target="../tags/tag816.xml"/><Relationship Id="rId54" Type="http://schemas.openxmlformats.org/officeDocument/2006/relationships/tags" Target="../tags/tag829.xml"/><Relationship Id="rId62" Type="http://schemas.openxmlformats.org/officeDocument/2006/relationships/tags" Target="../tags/tag837.xml"/><Relationship Id="rId70" Type="http://schemas.openxmlformats.org/officeDocument/2006/relationships/tags" Target="../tags/tag845.xml"/><Relationship Id="rId75" Type="http://schemas.openxmlformats.org/officeDocument/2006/relationships/tags" Target="../tags/tag850.xml"/><Relationship Id="rId83" Type="http://schemas.openxmlformats.org/officeDocument/2006/relationships/tags" Target="../tags/tag858.xml"/><Relationship Id="rId88" Type="http://schemas.openxmlformats.org/officeDocument/2006/relationships/tags" Target="../tags/tag863.xml"/><Relationship Id="rId91" Type="http://schemas.openxmlformats.org/officeDocument/2006/relationships/tags" Target="../tags/tag866.xml"/><Relationship Id="rId96" Type="http://schemas.openxmlformats.org/officeDocument/2006/relationships/tags" Target="../tags/tag871.xml"/><Relationship Id="rId1" Type="http://schemas.openxmlformats.org/officeDocument/2006/relationships/tags" Target="../tags/tag776.xml"/><Relationship Id="rId6" Type="http://schemas.openxmlformats.org/officeDocument/2006/relationships/tags" Target="../tags/tag781.xml"/><Relationship Id="rId15" Type="http://schemas.openxmlformats.org/officeDocument/2006/relationships/tags" Target="../tags/tag790.xml"/><Relationship Id="rId23" Type="http://schemas.openxmlformats.org/officeDocument/2006/relationships/tags" Target="../tags/tag798.xml"/><Relationship Id="rId28" Type="http://schemas.openxmlformats.org/officeDocument/2006/relationships/tags" Target="../tags/tag803.xml"/><Relationship Id="rId36" Type="http://schemas.openxmlformats.org/officeDocument/2006/relationships/tags" Target="../tags/tag811.xml"/><Relationship Id="rId49" Type="http://schemas.openxmlformats.org/officeDocument/2006/relationships/tags" Target="../tags/tag824.xml"/><Relationship Id="rId57" Type="http://schemas.openxmlformats.org/officeDocument/2006/relationships/tags" Target="../tags/tag832.xml"/><Relationship Id="rId106" Type="http://schemas.openxmlformats.org/officeDocument/2006/relationships/slideLayout" Target="../slideLayouts/slideLayout7.xml"/><Relationship Id="rId10" Type="http://schemas.openxmlformats.org/officeDocument/2006/relationships/tags" Target="../tags/tag785.xml"/><Relationship Id="rId31" Type="http://schemas.openxmlformats.org/officeDocument/2006/relationships/tags" Target="../tags/tag806.xml"/><Relationship Id="rId44" Type="http://schemas.openxmlformats.org/officeDocument/2006/relationships/tags" Target="../tags/tag819.xml"/><Relationship Id="rId52" Type="http://schemas.openxmlformats.org/officeDocument/2006/relationships/tags" Target="../tags/tag827.xml"/><Relationship Id="rId60" Type="http://schemas.openxmlformats.org/officeDocument/2006/relationships/tags" Target="../tags/tag835.xml"/><Relationship Id="rId65" Type="http://schemas.openxmlformats.org/officeDocument/2006/relationships/tags" Target="../tags/tag840.xml"/><Relationship Id="rId73" Type="http://schemas.openxmlformats.org/officeDocument/2006/relationships/tags" Target="../tags/tag848.xml"/><Relationship Id="rId78" Type="http://schemas.openxmlformats.org/officeDocument/2006/relationships/tags" Target="../tags/tag853.xml"/><Relationship Id="rId81" Type="http://schemas.openxmlformats.org/officeDocument/2006/relationships/tags" Target="../tags/tag856.xml"/><Relationship Id="rId86" Type="http://schemas.openxmlformats.org/officeDocument/2006/relationships/tags" Target="../tags/tag861.xml"/><Relationship Id="rId94" Type="http://schemas.openxmlformats.org/officeDocument/2006/relationships/tags" Target="../tags/tag869.xml"/><Relationship Id="rId99" Type="http://schemas.openxmlformats.org/officeDocument/2006/relationships/tags" Target="../tags/tag874.xml"/><Relationship Id="rId101" Type="http://schemas.openxmlformats.org/officeDocument/2006/relationships/tags" Target="../tags/tag876.xml"/><Relationship Id="rId4" Type="http://schemas.openxmlformats.org/officeDocument/2006/relationships/tags" Target="../tags/tag779.xml"/><Relationship Id="rId9" Type="http://schemas.openxmlformats.org/officeDocument/2006/relationships/tags" Target="../tags/tag784.xml"/><Relationship Id="rId13" Type="http://schemas.openxmlformats.org/officeDocument/2006/relationships/tags" Target="../tags/tag788.xml"/><Relationship Id="rId18" Type="http://schemas.openxmlformats.org/officeDocument/2006/relationships/tags" Target="../tags/tag793.xml"/><Relationship Id="rId39" Type="http://schemas.openxmlformats.org/officeDocument/2006/relationships/tags" Target="../tags/tag814.xml"/><Relationship Id="rId34" Type="http://schemas.openxmlformats.org/officeDocument/2006/relationships/tags" Target="../tags/tag809.xml"/><Relationship Id="rId50" Type="http://schemas.openxmlformats.org/officeDocument/2006/relationships/tags" Target="../tags/tag825.xml"/><Relationship Id="rId55" Type="http://schemas.openxmlformats.org/officeDocument/2006/relationships/tags" Target="../tags/tag830.xml"/><Relationship Id="rId76" Type="http://schemas.openxmlformats.org/officeDocument/2006/relationships/tags" Target="../tags/tag851.xml"/><Relationship Id="rId97" Type="http://schemas.openxmlformats.org/officeDocument/2006/relationships/tags" Target="../tags/tag872.xml"/><Relationship Id="rId104" Type="http://schemas.openxmlformats.org/officeDocument/2006/relationships/tags" Target="../tags/tag879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906.xml"/><Relationship Id="rId21" Type="http://schemas.openxmlformats.org/officeDocument/2006/relationships/tags" Target="../tags/tag901.xml"/><Relationship Id="rId42" Type="http://schemas.openxmlformats.org/officeDocument/2006/relationships/tags" Target="../tags/tag922.xml"/><Relationship Id="rId47" Type="http://schemas.openxmlformats.org/officeDocument/2006/relationships/tags" Target="../tags/tag927.xml"/><Relationship Id="rId63" Type="http://schemas.openxmlformats.org/officeDocument/2006/relationships/tags" Target="../tags/tag943.xml"/><Relationship Id="rId68" Type="http://schemas.openxmlformats.org/officeDocument/2006/relationships/tags" Target="../tags/tag948.xml"/><Relationship Id="rId84" Type="http://schemas.openxmlformats.org/officeDocument/2006/relationships/tags" Target="../tags/tag964.xml"/><Relationship Id="rId89" Type="http://schemas.openxmlformats.org/officeDocument/2006/relationships/tags" Target="../tags/tag969.xml"/><Relationship Id="rId112" Type="http://schemas.openxmlformats.org/officeDocument/2006/relationships/slideLayout" Target="../slideLayouts/slideLayout7.xml"/><Relationship Id="rId2" Type="http://schemas.openxmlformats.org/officeDocument/2006/relationships/tags" Target="../tags/tag882.xml"/><Relationship Id="rId16" Type="http://schemas.openxmlformats.org/officeDocument/2006/relationships/tags" Target="../tags/tag896.xml"/><Relationship Id="rId29" Type="http://schemas.openxmlformats.org/officeDocument/2006/relationships/tags" Target="../tags/tag909.xml"/><Relationship Id="rId107" Type="http://schemas.openxmlformats.org/officeDocument/2006/relationships/tags" Target="../tags/tag987.xml"/><Relationship Id="rId11" Type="http://schemas.openxmlformats.org/officeDocument/2006/relationships/tags" Target="../tags/tag891.xml"/><Relationship Id="rId24" Type="http://schemas.openxmlformats.org/officeDocument/2006/relationships/tags" Target="../tags/tag904.xml"/><Relationship Id="rId32" Type="http://schemas.openxmlformats.org/officeDocument/2006/relationships/tags" Target="../tags/tag912.xml"/><Relationship Id="rId37" Type="http://schemas.openxmlformats.org/officeDocument/2006/relationships/tags" Target="../tags/tag917.xml"/><Relationship Id="rId40" Type="http://schemas.openxmlformats.org/officeDocument/2006/relationships/tags" Target="../tags/tag920.xml"/><Relationship Id="rId45" Type="http://schemas.openxmlformats.org/officeDocument/2006/relationships/tags" Target="../tags/tag925.xml"/><Relationship Id="rId53" Type="http://schemas.openxmlformats.org/officeDocument/2006/relationships/tags" Target="../tags/tag933.xml"/><Relationship Id="rId58" Type="http://schemas.openxmlformats.org/officeDocument/2006/relationships/tags" Target="../tags/tag938.xml"/><Relationship Id="rId66" Type="http://schemas.openxmlformats.org/officeDocument/2006/relationships/tags" Target="../tags/tag946.xml"/><Relationship Id="rId74" Type="http://schemas.openxmlformats.org/officeDocument/2006/relationships/tags" Target="../tags/tag954.xml"/><Relationship Id="rId79" Type="http://schemas.openxmlformats.org/officeDocument/2006/relationships/tags" Target="../tags/tag959.xml"/><Relationship Id="rId87" Type="http://schemas.openxmlformats.org/officeDocument/2006/relationships/tags" Target="../tags/tag967.xml"/><Relationship Id="rId102" Type="http://schemas.openxmlformats.org/officeDocument/2006/relationships/tags" Target="../tags/tag982.xml"/><Relationship Id="rId110" Type="http://schemas.openxmlformats.org/officeDocument/2006/relationships/tags" Target="../tags/tag990.xml"/><Relationship Id="rId5" Type="http://schemas.openxmlformats.org/officeDocument/2006/relationships/tags" Target="../tags/tag885.xml"/><Relationship Id="rId61" Type="http://schemas.openxmlformats.org/officeDocument/2006/relationships/tags" Target="../tags/tag941.xml"/><Relationship Id="rId82" Type="http://schemas.openxmlformats.org/officeDocument/2006/relationships/tags" Target="../tags/tag962.xml"/><Relationship Id="rId90" Type="http://schemas.openxmlformats.org/officeDocument/2006/relationships/tags" Target="../tags/tag970.xml"/><Relationship Id="rId95" Type="http://schemas.openxmlformats.org/officeDocument/2006/relationships/tags" Target="../tags/tag975.xml"/><Relationship Id="rId19" Type="http://schemas.openxmlformats.org/officeDocument/2006/relationships/tags" Target="../tags/tag899.xml"/><Relationship Id="rId14" Type="http://schemas.openxmlformats.org/officeDocument/2006/relationships/tags" Target="../tags/tag894.xml"/><Relationship Id="rId22" Type="http://schemas.openxmlformats.org/officeDocument/2006/relationships/tags" Target="../tags/tag902.xml"/><Relationship Id="rId27" Type="http://schemas.openxmlformats.org/officeDocument/2006/relationships/tags" Target="../tags/tag907.xml"/><Relationship Id="rId30" Type="http://schemas.openxmlformats.org/officeDocument/2006/relationships/tags" Target="../tags/tag910.xml"/><Relationship Id="rId35" Type="http://schemas.openxmlformats.org/officeDocument/2006/relationships/tags" Target="../tags/tag915.xml"/><Relationship Id="rId43" Type="http://schemas.openxmlformats.org/officeDocument/2006/relationships/tags" Target="../tags/tag923.xml"/><Relationship Id="rId48" Type="http://schemas.openxmlformats.org/officeDocument/2006/relationships/tags" Target="../tags/tag928.xml"/><Relationship Id="rId56" Type="http://schemas.openxmlformats.org/officeDocument/2006/relationships/tags" Target="../tags/tag936.xml"/><Relationship Id="rId64" Type="http://schemas.openxmlformats.org/officeDocument/2006/relationships/tags" Target="../tags/tag944.xml"/><Relationship Id="rId69" Type="http://schemas.openxmlformats.org/officeDocument/2006/relationships/tags" Target="../tags/tag949.xml"/><Relationship Id="rId77" Type="http://schemas.openxmlformats.org/officeDocument/2006/relationships/tags" Target="../tags/tag957.xml"/><Relationship Id="rId100" Type="http://schemas.openxmlformats.org/officeDocument/2006/relationships/tags" Target="../tags/tag980.xml"/><Relationship Id="rId105" Type="http://schemas.openxmlformats.org/officeDocument/2006/relationships/tags" Target="../tags/tag985.xml"/><Relationship Id="rId8" Type="http://schemas.openxmlformats.org/officeDocument/2006/relationships/tags" Target="../tags/tag888.xml"/><Relationship Id="rId51" Type="http://schemas.openxmlformats.org/officeDocument/2006/relationships/tags" Target="../tags/tag931.xml"/><Relationship Id="rId72" Type="http://schemas.openxmlformats.org/officeDocument/2006/relationships/tags" Target="../tags/tag952.xml"/><Relationship Id="rId80" Type="http://schemas.openxmlformats.org/officeDocument/2006/relationships/tags" Target="../tags/tag960.xml"/><Relationship Id="rId85" Type="http://schemas.openxmlformats.org/officeDocument/2006/relationships/tags" Target="../tags/tag965.xml"/><Relationship Id="rId93" Type="http://schemas.openxmlformats.org/officeDocument/2006/relationships/tags" Target="../tags/tag973.xml"/><Relationship Id="rId98" Type="http://schemas.openxmlformats.org/officeDocument/2006/relationships/tags" Target="../tags/tag978.xml"/><Relationship Id="rId3" Type="http://schemas.openxmlformats.org/officeDocument/2006/relationships/tags" Target="../tags/tag883.xml"/><Relationship Id="rId12" Type="http://schemas.openxmlformats.org/officeDocument/2006/relationships/tags" Target="../tags/tag892.xml"/><Relationship Id="rId17" Type="http://schemas.openxmlformats.org/officeDocument/2006/relationships/tags" Target="../tags/tag897.xml"/><Relationship Id="rId25" Type="http://schemas.openxmlformats.org/officeDocument/2006/relationships/tags" Target="../tags/tag905.xml"/><Relationship Id="rId33" Type="http://schemas.openxmlformats.org/officeDocument/2006/relationships/tags" Target="../tags/tag913.xml"/><Relationship Id="rId38" Type="http://schemas.openxmlformats.org/officeDocument/2006/relationships/tags" Target="../tags/tag918.xml"/><Relationship Id="rId46" Type="http://schemas.openxmlformats.org/officeDocument/2006/relationships/tags" Target="../tags/tag926.xml"/><Relationship Id="rId59" Type="http://schemas.openxmlformats.org/officeDocument/2006/relationships/tags" Target="../tags/tag939.xml"/><Relationship Id="rId67" Type="http://schemas.openxmlformats.org/officeDocument/2006/relationships/tags" Target="../tags/tag947.xml"/><Relationship Id="rId103" Type="http://schemas.openxmlformats.org/officeDocument/2006/relationships/tags" Target="../tags/tag983.xml"/><Relationship Id="rId108" Type="http://schemas.openxmlformats.org/officeDocument/2006/relationships/tags" Target="../tags/tag988.xml"/><Relationship Id="rId20" Type="http://schemas.openxmlformats.org/officeDocument/2006/relationships/tags" Target="../tags/tag900.xml"/><Relationship Id="rId41" Type="http://schemas.openxmlformats.org/officeDocument/2006/relationships/tags" Target="../tags/tag921.xml"/><Relationship Id="rId54" Type="http://schemas.openxmlformats.org/officeDocument/2006/relationships/tags" Target="../tags/tag934.xml"/><Relationship Id="rId62" Type="http://schemas.openxmlformats.org/officeDocument/2006/relationships/tags" Target="../tags/tag942.xml"/><Relationship Id="rId70" Type="http://schemas.openxmlformats.org/officeDocument/2006/relationships/tags" Target="../tags/tag950.xml"/><Relationship Id="rId75" Type="http://schemas.openxmlformats.org/officeDocument/2006/relationships/tags" Target="../tags/tag955.xml"/><Relationship Id="rId83" Type="http://schemas.openxmlformats.org/officeDocument/2006/relationships/tags" Target="../tags/tag963.xml"/><Relationship Id="rId88" Type="http://schemas.openxmlformats.org/officeDocument/2006/relationships/tags" Target="../tags/tag968.xml"/><Relationship Id="rId91" Type="http://schemas.openxmlformats.org/officeDocument/2006/relationships/tags" Target="../tags/tag971.xml"/><Relationship Id="rId96" Type="http://schemas.openxmlformats.org/officeDocument/2006/relationships/tags" Target="../tags/tag976.xml"/><Relationship Id="rId111" Type="http://schemas.openxmlformats.org/officeDocument/2006/relationships/tags" Target="../tags/tag991.xml"/><Relationship Id="rId1" Type="http://schemas.openxmlformats.org/officeDocument/2006/relationships/tags" Target="../tags/tag881.xml"/><Relationship Id="rId6" Type="http://schemas.openxmlformats.org/officeDocument/2006/relationships/tags" Target="../tags/tag886.xml"/><Relationship Id="rId15" Type="http://schemas.openxmlformats.org/officeDocument/2006/relationships/tags" Target="../tags/tag895.xml"/><Relationship Id="rId23" Type="http://schemas.openxmlformats.org/officeDocument/2006/relationships/tags" Target="../tags/tag903.xml"/><Relationship Id="rId28" Type="http://schemas.openxmlformats.org/officeDocument/2006/relationships/tags" Target="../tags/tag908.xml"/><Relationship Id="rId36" Type="http://schemas.openxmlformats.org/officeDocument/2006/relationships/tags" Target="../tags/tag916.xml"/><Relationship Id="rId49" Type="http://schemas.openxmlformats.org/officeDocument/2006/relationships/tags" Target="../tags/tag929.xml"/><Relationship Id="rId57" Type="http://schemas.openxmlformats.org/officeDocument/2006/relationships/tags" Target="../tags/tag937.xml"/><Relationship Id="rId106" Type="http://schemas.openxmlformats.org/officeDocument/2006/relationships/tags" Target="../tags/tag986.xml"/><Relationship Id="rId10" Type="http://schemas.openxmlformats.org/officeDocument/2006/relationships/tags" Target="../tags/tag890.xml"/><Relationship Id="rId31" Type="http://schemas.openxmlformats.org/officeDocument/2006/relationships/tags" Target="../tags/tag911.xml"/><Relationship Id="rId44" Type="http://schemas.openxmlformats.org/officeDocument/2006/relationships/tags" Target="../tags/tag924.xml"/><Relationship Id="rId52" Type="http://schemas.openxmlformats.org/officeDocument/2006/relationships/tags" Target="../tags/tag932.xml"/><Relationship Id="rId60" Type="http://schemas.openxmlformats.org/officeDocument/2006/relationships/tags" Target="../tags/tag940.xml"/><Relationship Id="rId65" Type="http://schemas.openxmlformats.org/officeDocument/2006/relationships/tags" Target="../tags/tag945.xml"/><Relationship Id="rId73" Type="http://schemas.openxmlformats.org/officeDocument/2006/relationships/tags" Target="../tags/tag953.xml"/><Relationship Id="rId78" Type="http://schemas.openxmlformats.org/officeDocument/2006/relationships/tags" Target="../tags/tag958.xml"/><Relationship Id="rId81" Type="http://schemas.openxmlformats.org/officeDocument/2006/relationships/tags" Target="../tags/tag961.xml"/><Relationship Id="rId86" Type="http://schemas.openxmlformats.org/officeDocument/2006/relationships/tags" Target="../tags/tag966.xml"/><Relationship Id="rId94" Type="http://schemas.openxmlformats.org/officeDocument/2006/relationships/tags" Target="../tags/tag974.xml"/><Relationship Id="rId99" Type="http://schemas.openxmlformats.org/officeDocument/2006/relationships/tags" Target="../tags/tag979.xml"/><Relationship Id="rId101" Type="http://schemas.openxmlformats.org/officeDocument/2006/relationships/tags" Target="../tags/tag981.xml"/><Relationship Id="rId4" Type="http://schemas.openxmlformats.org/officeDocument/2006/relationships/tags" Target="../tags/tag884.xml"/><Relationship Id="rId9" Type="http://schemas.openxmlformats.org/officeDocument/2006/relationships/tags" Target="../tags/tag889.xml"/><Relationship Id="rId13" Type="http://schemas.openxmlformats.org/officeDocument/2006/relationships/tags" Target="../tags/tag893.xml"/><Relationship Id="rId18" Type="http://schemas.openxmlformats.org/officeDocument/2006/relationships/tags" Target="../tags/tag898.xml"/><Relationship Id="rId39" Type="http://schemas.openxmlformats.org/officeDocument/2006/relationships/tags" Target="../tags/tag919.xml"/><Relationship Id="rId109" Type="http://schemas.openxmlformats.org/officeDocument/2006/relationships/tags" Target="../tags/tag989.xml"/><Relationship Id="rId34" Type="http://schemas.openxmlformats.org/officeDocument/2006/relationships/tags" Target="../tags/tag914.xml"/><Relationship Id="rId50" Type="http://schemas.openxmlformats.org/officeDocument/2006/relationships/tags" Target="../tags/tag930.xml"/><Relationship Id="rId55" Type="http://schemas.openxmlformats.org/officeDocument/2006/relationships/tags" Target="../tags/tag935.xml"/><Relationship Id="rId76" Type="http://schemas.openxmlformats.org/officeDocument/2006/relationships/tags" Target="../tags/tag956.xml"/><Relationship Id="rId97" Type="http://schemas.openxmlformats.org/officeDocument/2006/relationships/tags" Target="../tags/tag977.xml"/><Relationship Id="rId104" Type="http://schemas.openxmlformats.org/officeDocument/2006/relationships/tags" Target="../tags/tag984.xml"/><Relationship Id="rId7" Type="http://schemas.openxmlformats.org/officeDocument/2006/relationships/tags" Target="../tags/tag887.xml"/><Relationship Id="rId71" Type="http://schemas.openxmlformats.org/officeDocument/2006/relationships/tags" Target="../tags/tag951.xml"/><Relationship Id="rId92" Type="http://schemas.openxmlformats.org/officeDocument/2006/relationships/tags" Target="../tags/tag97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tags" Target="../tags/tag1017.xml"/><Relationship Id="rId21" Type="http://schemas.openxmlformats.org/officeDocument/2006/relationships/tags" Target="../tags/tag1012.xml"/><Relationship Id="rId42" Type="http://schemas.openxmlformats.org/officeDocument/2006/relationships/tags" Target="../tags/tag1033.xml"/><Relationship Id="rId47" Type="http://schemas.openxmlformats.org/officeDocument/2006/relationships/tags" Target="../tags/tag1038.xml"/><Relationship Id="rId63" Type="http://schemas.openxmlformats.org/officeDocument/2006/relationships/tags" Target="../tags/tag1054.xml"/><Relationship Id="rId68" Type="http://schemas.openxmlformats.org/officeDocument/2006/relationships/tags" Target="../tags/tag1059.xml"/><Relationship Id="rId84" Type="http://schemas.openxmlformats.org/officeDocument/2006/relationships/tags" Target="../tags/tag1075.xml"/><Relationship Id="rId89" Type="http://schemas.openxmlformats.org/officeDocument/2006/relationships/tags" Target="../tags/tag1080.xml"/><Relationship Id="rId112" Type="http://schemas.openxmlformats.org/officeDocument/2006/relationships/slideLayout" Target="../slideLayouts/slideLayout7.xml"/><Relationship Id="rId2" Type="http://schemas.openxmlformats.org/officeDocument/2006/relationships/tags" Target="../tags/tag993.xml"/><Relationship Id="rId16" Type="http://schemas.openxmlformats.org/officeDocument/2006/relationships/tags" Target="../tags/tag1007.xml"/><Relationship Id="rId29" Type="http://schemas.openxmlformats.org/officeDocument/2006/relationships/tags" Target="../tags/tag1020.xml"/><Relationship Id="rId107" Type="http://schemas.openxmlformats.org/officeDocument/2006/relationships/tags" Target="../tags/tag1098.xml"/><Relationship Id="rId11" Type="http://schemas.openxmlformats.org/officeDocument/2006/relationships/tags" Target="../tags/tag1002.xml"/><Relationship Id="rId24" Type="http://schemas.openxmlformats.org/officeDocument/2006/relationships/tags" Target="../tags/tag1015.xml"/><Relationship Id="rId32" Type="http://schemas.openxmlformats.org/officeDocument/2006/relationships/tags" Target="../tags/tag1023.xml"/><Relationship Id="rId37" Type="http://schemas.openxmlformats.org/officeDocument/2006/relationships/tags" Target="../tags/tag1028.xml"/><Relationship Id="rId40" Type="http://schemas.openxmlformats.org/officeDocument/2006/relationships/tags" Target="../tags/tag1031.xml"/><Relationship Id="rId45" Type="http://schemas.openxmlformats.org/officeDocument/2006/relationships/tags" Target="../tags/tag1036.xml"/><Relationship Id="rId53" Type="http://schemas.openxmlformats.org/officeDocument/2006/relationships/tags" Target="../tags/tag1044.xml"/><Relationship Id="rId58" Type="http://schemas.openxmlformats.org/officeDocument/2006/relationships/tags" Target="../tags/tag1049.xml"/><Relationship Id="rId66" Type="http://schemas.openxmlformats.org/officeDocument/2006/relationships/tags" Target="../tags/tag1057.xml"/><Relationship Id="rId74" Type="http://schemas.openxmlformats.org/officeDocument/2006/relationships/tags" Target="../tags/tag1065.xml"/><Relationship Id="rId79" Type="http://schemas.openxmlformats.org/officeDocument/2006/relationships/tags" Target="../tags/tag1070.xml"/><Relationship Id="rId87" Type="http://schemas.openxmlformats.org/officeDocument/2006/relationships/tags" Target="../tags/tag1078.xml"/><Relationship Id="rId102" Type="http://schemas.openxmlformats.org/officeDocument/2006/relationships/tags" Target="../tags/tag1093.xml"/><Relationship Id="rId110" Type="http://schemas.openxmlformats.org/officeDocument/2006/relationships/tags" Target="../tags/tag1101.xml"/><Relationship Id="rId5" Type="http://schemas.openxmlformats.org/officeDocument/2006/relationships/tags" Target="../tags/tag996.xml"/><Relationship Id="rId61" Type="http://schemas.openxmlformats.org/officeDocument/2006/relationships/tags" Target="../tags/tag1052.xml"/><Relationship Id="rId82" Type="http://schemas.openxmlformats.org/officeDocument/2006/relationships/tags" Target="../tags/tag1073.xml"/><Relationship Id="rId90" Type="http://schemas.openxmlformats.org/officeDocument/2006/relationships/tags" Target="../tags/tag1081.xml"/><Relationship Id="rId95" Type="http://schemas.openxmlformats.org/officeDocument/2006/relationships/tags" Target="../tags/tag1086.xml"/><Relationship Id="rId19" Type="http://schemas.openxmlformats.org/officeDocument/2006/relationships/tags" Target="../tags/tag1010.xml"/><Relationship Id="rId14" Type="http://schemas.openxmlformats.org/officeDocument/2006/relationships/tags" Target="../tags/tag1005.xml"/><Relationship Id="rId22" Type="http://schemas.openxmlformats.org/officeDocument/2006/relationships/tags" Target="../tags/tag1013.xml"/><Relationship Id="rId27" Type="http://schemas.openxmlformats.org/officeDocument/2006/relationships/tags" Target="../tags/tag1018.xml"/><Relationship Id="rId30" Type="http://schemas.openxmlformats.org/officeDocument/2006/relationships/tags" Target="../tags/tag1021.xml"/><Relationship Id="rId35" Type="http://schemas.openxmlformats.org/officeDocument/2006/relationships/tags" Target="../tags/tag1026.xml"/><Relationship Id="rId43" Type="http://schemas.openxmlformats.org/officeDocument/2006/relationships/tags" Target="../tags/tag1034.xml"/><Relationship Id="rId48" Type="http://schemas.openxmlformats.org/officeDocument/2006/relationships/tags" Target="../tags/tag1039.xml"/><Relationship Id="rId56" Type="http://schemas.openxmlformats.org/officeDocument/2006/relationships/tags" Target="../tags/tag1047.xml"/><Relationship Id="rId64" Type="http://schemas.openxmlformats.org/officeDocument/2006/relationships/tags" Target="../tags/tag1055.xml"/><Relationship Id="rId69" Type="http://schemas.openxmlformats.org/officeDocument/2006/relationships/tags" Target="../tags/tag1060.xml"/><Relationship Id="rId77" Type="http://schemas.openxmlformats.org/officeDocument/2006/relationships/tags" Target="../tags/tag1068.xml"/><Relationship Id="rId100" Type="http://schemas.openxmlformats.org/officeDocument/2006/relationships/tags" Target="../tags/tag1091.xml"/><Relationship Id="rId105" Type="http://schemas.openxmlformats.org/officeDocument/2006/relationships/tags" Target="../tags/tag1096.xml"/><Relationship Id="rId8" Type="http://schemas.openxmlformats.org/officeDocument/2006/relationships/tags" Target="../tags/tag999.xml"/><Relationship Id="rId51" Type="http://schemas.openxmlformats.org/officeDocument/2006/relationships/tags" Target="../tags/tag1042.xml"/><Relationship Id="rId72" Type="http://schemas.openxmlformats.org/officeDocument/2006/relationships/tags" Target="../tags/tag1063.xml"/><Relationship Id="rId80" Type="http://schemas.openxmlformats.org/officeDocument/2006/relationships/tags" Target="../tags/tag1071.xml"/><Relationship Id="rId85" Type="http://schemas.openxmlformats.org/officeDocument/2006/relationships/tags" Target="../tags/tag1076.xml"/><Relationship Id="rId93" Type="http://schemas.openxmlformats.org/officeDocument/2006/relationships/tags" Target="../tags/tag1084.xml"/><Relationship Id="rId98" Type="http://schemas.openxmlformats.org/officeDocument/2006/relationships/tags" Target="../tags/tag1089.xml"/><Relationship Id="rId3" Type="http://schemas.openxmlformats.org/officeDocument/2006/relationships/tags" Target="../tags/tag994.xml"/><Relationship Id="rId12" Type="http://schemas.openxmlformats.org/officeDocument/2006/relationships/tags" Target="../tags/tag1003.xml"/><Relationship Id="rId17" Type="http://schemas.openxmlformats.org/officeDocument/2006/relationships/tags" Target="../tags/tag1008.xml"/><Relationship Id="rId25" Type="http://schemas.openxmlformats.org/officeDocument/2006/relationships/tags" Target="../tags/tag1016.xml"/><Relationship Id="rId33" Type="http://schemas.openxmlformats.org/officeDocument/2006/relationships/tags" Target="../tags/tag1024.xml"/><Relationship Id="rId38" Type="http://schemas.openxmlformats.org/officeDocument/2006/relationships/tags" Target="../tags/tag1029.xml"/><Relationship Id="rId46" Type="http://schemas.openxmlformats.org/officeDocument/2006/relationships/tags" Target="../tags/tag1037.xml"/><Relationship Id="rId59" Type="http://schemas.openxmlformats.org/officeDocument/2006/relationships/tags" Target="../tags/tag1050.xml"/><Relationship Id="rId67" Type="http://schemas.openxmlformats.org/officeDocument/2006/relationships/tags" Target="../tags/tag1058.xml"/><Relationship Id="rId103" Type="http://schemas.openxmlformats.org/officeDocument/2006/relationships/tags" Target="../tags/tag1094.xml"/><Relationship Id="rId108" Type="http://schemas.openxmlformats.org/officeDocument/2006/relationships/tags" Target="../tags/tag1099.xml"/><Relationship Id="rId20" Type="http://schemas.openxmlformats.org/officeDocument/2006/relationships/tags" Target="../tags/tag1011.xml"/><Relationship Id="rId41" Type="http://schemas.openxmlformats.org/officeDocument/2006/relationships/tags" Target="../tags/tag1032.xml"/><Relationship Id="rId54" Type="http://schemas.openxmlformats.org/officeDocument/2006/relationships/tags" Target="../tags/tag1045.xml"/><Relationship Id="rId62" Type="http://schemas.openxmlformats.org/officeDocument/2006/relationships/tags" Target="../tags/tag1053.xml"/><Relationship Id="rId70" Type="http://schemas.openxmlformats.org/officeDocument/2006/relationships/tags" Target="../tags/tag1061.xml"/><Relationship Id="rId75" Type="http://schemas.openxmlformats.org/officeDocument/2006/relationships/tags" Target="../tags/tag1066.xml"/><Relationship Id="rId83" Type="http://schemas.openxmlformats.org/officeDocument/2006/relationships/tags" Target="../tags/tag1074.xml"/><Relationship Id="rId88" Type="http://schemas.openxmlformats.org/officeDocument/2006/relationships/tags" Target="../tags/tag1079.xml"/><Relationship Id="rId91" Type="http://schemas.openxmlformats.org/officeDocument/2006/relationships/tags" Target="../tags/tag1082.xml"/><Relationship Id="rId96" Type="http://schemas.openxmlformats.org/officeDocument/2006/relationships/tags" Target="../tags/tag1087.xml"/><Relationship Id="rId111" Type="http://schemas.openxmlformats.org/officeDocument/2006/relationships/tags" Target="../tags/tag1102.xml"/><Relationship Id="rId1" Type="http://schemas.openxmlformats.org/officeDocument/2006/relationships/tags" Target="../tags/tag992.xml"/><Relationship Id="rId6" Type="http://schemas.openxmlformats.org/officeDocument/2006/relationships/tags" Target="../tags/tag997.xml"/><Relationship Id="rId15" Type="http://schemas.openxmlformats.org/officeDocument/2006/relationships/tags" Target="../tags/tag1006.xml"/><Relationship Id="rId23" Type="http://schemas.openxmlformats.org/officeDocument/2006/relationships/tags" Target="../tags/tag1014.xml"/><Relationship Id="rId28" Type="http://schemas.openxmlformats.org/officeDocument/2006/relationships/tags" Target="../tags/tag1019.xml"/><Relationship Id="rId36" Type="http://schemas.openxmlformats.org/officeDocument/2006/relationships/tags" Target="../tags/tag1027.xml"/><Relationship Id="rId49" Type="http://schemas.openxmlformats.org/officeDocument/2006/relationships/tags" Target="../tags/tag1040.xml"/><Relationship Id="rId57" Type="http://schemas.openxmlformats.org/officeDocument/2006/relationships/tags" Target="../tags/tag1048.xml"/><Relationship Id="rId106" Type="http://schemas.openxmlformats.org/officeDocument/2006/relationships/tags" Target="../tags/tag1097.xml"/><Relationship Id="rId10" Type="http://schemas.openxmlformats.org/officeDocument/2006/relationships/tags" Target="../tags/tag1001.xml"/><Relationship Id="rId31" Type="http://schemas.openxmlformats.org/officeDocument/2006/relationships/tags" Target="../tags/tag1022.xml"/><Relationship Id="rId44" Type="http://schemas.openxmlformats.org/officeDocument/2006/relationships/tags" Target="../tags/tag1035.xml"/><Relationship Id="rId52" Type="http://schemas.openxmlformats.org/officeDocument/2006/relationships/tags" Target="../tags/tag1043.xml"/><Relationship Id="rId60" Type="http://schemas.openxmlformats.org/officeDocument/2006/relationships/tags" Target="../tags/tag1051.xml"/><Relationship Id="rId65" Type="http://schemas.openxmlformats.org/officeDocument/2006/relationships/tags" Target="../tags/tag1056.xml"/><Relationship Id="rId73" Type="http://schemas.openxmlformats.org/officeDocument/2006/relationships/tags" Target="../tags/tag1064.xml"/><Relationship Id="rId78" Type="http://schemas.openxmlformats.org/officeDocument/2006/relationships/tags" Target="../tags/tag1069.xml"/><Relationship Id="rId81" Type="http://schemas.openxmlformats.org/officeDocument/2006/relationships/tags" Target="../tags/tag1072.xml"/><Relationship Id="rId86" Type="http://schemas.openxmlformats.org/officeDocument/2006/relationships/tags" Target="../tags/tag1077.xml"/><Relationship Id="rId94" Type="http://schemas.openxmlformats.org/officeDocument/2006/relationships/tags" Target="../tags/tag1085.xml"/><Relationship Id="rId99" Type="http://schemas.openxmlformats.org/officeDocument/2006/relationships/tags" Target="../tags/tag1090.xml"/><Relationship Id="rId101" Type="http://schemas.openxmlformats.org/officeDocument/2006/relationships/tags" Target="../tags/tag1092.xml"/><Relationship Id="rId4" Type="http://schemas.openxmlformats.org/officeDocument/2006/relationships/tags" Target="../tags/tag995.xml"/><Relationship Id="rId9" Type="http://schemas.openxmlformats.org/officeDocument/2006/relationships/tags" Target="../tags/tag1000.xml"/><Relationship Id="rId13" Type="http://schemas.openxmlformats.org/officeDocument/2006/relationships/tags" Target="../tags/tag1004.xml"/><Relationship Id="rId18" Type="http://schemas.openxmlformats.org/officeDocument/2006/relationships/tags" Target="../tags/tag1009.xml"/><Relationship Id="rId39" Type="http://schemas.openxmlformats.org/officeDocument/2006/relationships/tags" Target="../tags/tag1030.xml"/><Relationship Id="rId109" Type="http://schemas.openxmlformats.org/officeDocument/2006/relationships/tags" Target="../tags/tag1100.xml"/><Relationship Id="rId34" Type="http://schemas.openxmlformats.org/officeDocument/2006/relationships/tags" Target="../tags/tag1025.xml"/><Relationship Id="rId50" Type="http://schemas.openxmlformats.org/officeDocument/2006/relationships/tags" Target="../tags/tag1041.xml"/><Relationship Id="rId55" Type="http://schemas.openxmlformats.org/officeDocument/2006/relationships/tags" Target="../tags/tag1046.xml"/><Relationship Id="rId76" Type="http://schemas.openxmlformats.org/officeDocument/2006/relationships/tags" Target="../tags/tag1067.xml"/><Relationship Id="rId97" Type="http://schemas.openxmlformats.org/officeDocument/2006/relationships/tags" Target="../tags/tag1088.xml"/><Relationship Id="rId104" Type="http://schemas.openxmlformats.org/officeDocument/2006/relationships/tags" Target="../tags/tag1095.xml"/><Relationship Id="rId7" Type="http://schemas.openxmlformats.org/officeDocument/2006/relationships/tags" Target="../tags/tag998.xml"/><Relationship Id="rId71" Type="http://schemas.openxmlformats.org/officeDocument/2006/relationships/tags" Target="../tags/tag1062.xml"/><Relationship Id="rId92" Type="http://schemas.openxmlformats.org/officeDocument/2006/relationships/tags" Target="../tags/tag1083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1128.xml"/><Relationship Id="rId117" Type="http://schemas.openxmlformats.org/officeDocument/2006/relationships/tags" Target="../tags/tag1219.xml"/><Relationship Id="rId21" Type="http://schemas.openxmlformats.org/officeDocument/2006/relationships/tags" Target="../tags/tag1123.xml"/><Relationship Id="rId42" Type="http://schemas.openxmlformats.org/officeDocument/2006/relationships/tags" Target="../tags/tag1144.xml"/><Relationship Id="rId47" Type="http://schemas.openxmlformats.org/officeDocument/2006/relationships/tags" Target="../tags/tag1149.xml"/><Relationship Id="rId63" Type="http://schemas.openxmlformats.org/officeDocument/2006/relationships/tags" Target="../tags/tag1165.xml"/><Relationship Id="rId68" Type="http://schemas.openxmlformats.org/officeDocument/2006/relationships/tags" Target="../tags/tag1170.xml"/><Relationship Id="rId84" Type="http://schemas.openxmlformats.org/officeDocument/2006/relationships/tags" Target="../tags/tag1186.xml"/><Relationship Id="rId89" Type="http://schemas.openxmlformats.org/officeDocument/2006/relationships/tags" Target="../tags/tag1191.xml"/><Relationship Id="rId112" Type="http://schemas.openxmlformats.org/officeDocument/2006/relationships/tags" Target="../tags/tag1214.xml"/><Relationship Id="rId133" Type="http://schemas.openxmlformats.org/officeDocument/2006/relationships/tags" Target="../tags/tag1235.xml"/><Relationship Id="rId138" Type="http://schemas.openxmlformats.org/officeDocument/2006/relationships/tags" Target="../tags/tag1240.xml"/><Relationship Id="rId154" Type="http://schemas.openxmlformats.org/officeDocument/2006/relationships/tags" Target="../tags/tag1256.xml"/><Relationship Id="rId159" Type="http://schemas.openxmlformats.org/officeDocument/2006/relationships/tags" Target="../tags/tag1261.xml"/><Relationship Id="rId16" Type="http://schemas.openxmlformats.org/officeDocument/2006/relationships/tags" Target="../tags/tag1118.xml"/><Relationship Id="rId107" Type="http://schemas.openxmlformats.org/officeDocument/2006/relationships/tags" Target="../tags/tag1209.xml"/><Relationship Id="rId11" Type="http://schemas.openxmlformats.org/officeDocument/2006/relationships/tags" Target="../tags/tag1113.xml"/><Relationship Id="rId32" Type="http://schemas.openxmlformats.org/officeDocument/2006/relationships/tags" Target="../tags/tag1134.xml"/><Relationship Id="rId37" Type="http://schemas.openxmlformats.org/officeDocument/2006/relationships/tags" Target="../tags/tag1139.xml"/><Relationship Id="rId53" Type="http://schemas.openxmlformats.org/officeDocument/2006/relationships/tags" Target="../tags/tag1155.xml"/><Relationship Id="rId58" Type="http://schemas.openxmlformats.org/officeDocument/2006/relationships/tags" Target="../tags/tag1160.xml"/><Relationship Id="rId74" Type="http://schemas.openxmlformats.org/officeDocument/2006/relationships/tags" Target="../tags/tag1176.xml"/><Relationship Id="rId79" Type="http://schemas.openxmlformats.org/officeDocument/2006/relationships/tags" Target="../tags/tag1181.xml"/><Relationship Id="rId102" Type="http://schemas.openxmlformats.org/officeDocument/2006/relationships/tags" Target="../tags/tag1204.xml"/><Relationship Id="rId123" Type="http://schemas.openxmlformats.org/officeDocument/2006/relationships/tags" Target="../tags/tag1225.xml"/><Relationship Id="rId128" Type="http://schemas.openxmlformats.org/officeDocument/2006/relationships/tags" Target="../tags/tag1230.xml"/><Relationship Id="rId144" Type="http://schemas.openxmlformats.org/officeDocument/2006/relationships/tags" Target="../tags/tag1246.xml"/><Relationship Id="rId149" Type="http://schemas.openxmlformats.org/officeDocument/2006/relationships/tags" Target="../tags/tag1251.xml"/><Relationship Id="rId5" Type="http://schemas.openxmlformats.org/officeDocument/2006/relationships/tags" Target="../tags/tag1107.xml"/><Relationship Id="rId90" Type="http://schemas.openxmlformats.org/officeDocument/2006/relationships/tags" Target="../tags/tag1192.xml"/><Relationship Id="rId95" Type="http://schemas.openxmlformats.org/officeDocument/2006/relationships/tags" Target="../tags/tag1197.xml"/><Relationship Id="rId160" Type="http://schemas.openxmlformats.org/officeDocument/2006/relationships/tags" Target="../tags/tag1262.xml"/><Relationship Id="rId165" Type="http://schemas.openxmlformats.org/officeDocument/2006/relationships/tags" Target="../tags/tag1267.xml"/><Relationship Id="rId22" Type="http://schemas.openxmlformats.org/officeDocument/2006/relationships/tags" Target="../tags/tag1124.xml"/><Relationship Id="rId27" Type="http://schemas.openxmlformats.org/officeDocument/2006/relationships/tags" Target="../tags/tag1129.xml"/><Relationship Id="rId43" Type="http://schemas.openxmlformats.org/officeDocument/2006/relationships/tags" Target="../tags/tag1145.xml"/><Relationship Id="rId48" Type="http://schemas.openxmlformats.org/officeDocument/2006/relationships/tags" Target="../tags/tag1150.xml"/><Relationship Id="rId64" Type="http://schemas.openxmlformats.org/officeDocument/2006/relationships/tags" Target="../tags/tag1166.xml"/><Relationship Id="rId69" Type="http://schemas.openxmlformats.org/officeDocument/2006/relationships/tags" Target="../tags/tag1171.xml"/><Relationship Id="rId113" Type="http://schemas.openxmlformats.org/officeDocument/2006/relationships/tags" Target="../tags/tag1215.xml"/><Relationship Id="rId118" Type="http://schemas.openxmlformats.org/officeDocument/2006/relationships/tags" Target="../tags/tag1220.xml"/><Relationship Id="rId134" Type="http://schemas.openxmlformats.org/officeDocument/2006/relationships/tags" Target="../tags/tag1236.xml"/><Relationship Id="rId139" Type="http://schemas.openxmlformats.org/officeDocument/2006/relationships/tags" Target="../tags/tag1241.xml"/><Relationship Id="rId80" Type="http://schemas.openxmlformats.org/officeDocument/2006/relationships/tags" Target="../tags/tag1182.xml"/><Relationship Id="rId85" Type="http://schemas.openxmlformats.org/officeDocument/2006/relationships/tags" Target="../tags/tag1187.xml"/><Relationship Id="rId150" Type="http://schemas.openxmlformats.org/officeDocument/2006/relationships/tags" Target="../tags/tag1252.xml"/><Relationship Id="rId155" Type="http://schemas.openxmlformats.org/officeDocument/2006/relationships/tags" Target="../tags/tag1257.xml"/><Relationship Id="rId12" Type="http://schemas.openxmlformats.org/officeDocument/2006/relationships/tags" Target="../tags/tag1114.xml"/><Relationship Id="rId17" Type="http://schemas.openxmlformats.org/officeDocument/2006/relationships/tags" Target="../tags/tag1119.xml"/><Relationship Id="rId33" Type="http://schemas.openxmlformats.org/officeDocument/2006/relationships/tags" Target="../tags/tag1135.xml"/><Relationship Id="rId38" Type="http://schemas.openxmlformats.org/officeDocument/2006/relationships/tags" Target="../tags/tag1140.xml"/><Relationship Id="rId59" Type="http://schemas.openxmlformats.org/officeDocument/2006/relationships/tags" Target="../tags/tag1161.xml"/><Relationship Id="rId103" Type="http://schemas.openxmlformats.org/officeDocument/2006/relationships/tags" Target="../tags/tag1205.xml"/><Relationship Id="rId108" Type="http://schemas.openxmlformats.org/officeDocument/2006/relationships/tags" Target="../tags/tag1210.xml"/><Relationship Id="rId124" Type="http://schemas.openxmlformats.org/officeDocument/2006/relationships/tags" Target="../tags/tag1226.xml"/><Relationship Id="rId129" Type="http://schemas.openxmlformats.org/officeDocument/2006/relationships/tags" Target="../tags/tag1231.xml"/><Relationship Id="rId54" Type="http://schemas.openxmlformats.org/officeDocument/2006/relationships/tags" Target="../tags/tag1156.xml"/><Relationship Id="rId70" Type="http://schemas.openxmlformats.org/officeDocument/2006/relationships/tags" Target="../tags/tag1172.xml"/><Relationship Id="rId75" Type="http://schemas.openxmlformats.org/officeDocument/2006/relationships/tags" Target="../tags/tag1177.xml"/><Relationship Id="rId91" Type="http://schemas.openxmlformats.org/officeDocument/2006/relationships/tags" Target="../tags/tag1193.xml"/><Relationship Id="rId96" Type="http://schemas.openxmlformats.org/officeDocument/2006/relationships/tags" Target="../tags/tag1198.xml"/><Relationship Id="rId140" Type="http://schemas.openxmlformats.org/officeDocument/2006/relationships/tags" Target="../tags/tag1242.xml"/><Relationship Id="rId145" Type="http://schemas.openxmlformats.org/officeDocument/2006/relationships/tags" Target="../tags/tag1247.xml"/><Relationship Id="rId161" Type="http://schemas.openxmlformats.org/officeDocument/2006/relationships/tags" Target="../tags/tag1263.xml"/><Relationship Id="rId166" Type="http://schemas.openxmlformats.org/officeDocument/2006/relationships/tags" Target="../tags/tag1268.xml"/><Relationship Id="rId1" Type="http://schemas.openxmlformats.org/officeDocument/2006/relationships/tags" Target="../tags/tag1103.xml"/><Relationship Id="rId6" Type="http://schemas.openxmlformats.org/officeDocument/2006/relationships/tags" Target="../tags/tag1108.xml"/><Relationship Id="rId15" Type="http://schemas.openxmlformats.org/officeDocument/2006/relationships/tags" Target="../tags/tag1117.xml"/><Relationship Id="rId23" Type="http://schemas.openxmlformats.org/officeDocument/2006/relationships/tags" Target="../tags/tag1125.xml"/><Relationship Id="rId28" Type="http://schemas.openxmlformats.org/officeDocument/2006/relationships/tags" Target="../tags/tag1130.xml"/><Relationship Id="rId36" Type="http://schemas.openxmlformats.org/officeDocument/2006/relationships/tags" Target="../tags/tag1138.xml"/><Relationship Id="rId49" Type="http://schemas.openxmlformats.org/officeDocument/2006/relationships/tags" Target="../tags/tag1151.xml"/><Relationship Id="rId57" Type="http://schemas.openxmlformats.org/officeDocument/2006/relationships/tags" Target="../tags/tag1159.xml"/><Relationship Id="rId106" Type="http://schemas.openxmlformats.org/officeDocument/2006/relationships/tags" Target="../tags/tag1208.xml"/><Relationship Id="rId114" Type="http://schemas.openxmlformats.org/officeDocument/2006/relationships/tags" Target="../tags/tag1216.xml"/><Relationship Id="rId119" Type="http://schemas.openxmlformats.org/officeDocument/2006/relationships/tags" Target="../tags/tag1221.xml"/><Relationship Id="rId127" Type="http://schemas.openxmlformats.org/officeDocument/2006/relationships/tags" Target="../tags/tag1229.xml"/><Relationship Id="rId10" Type="http://schemas.openxmlformats.org/officeDocument/2006/relationships/tags" Target="../tags/tag1112.xml"/><Relationship Id="rId31" Type="http://schemas.openxmlformats.org/officeDocument/2006/relationships/tags" Target="../tags/tag1133.xml"/><Relationship Id="rId44" Type="http://schemas.openxmlformats.org/officeDocument/2006/relationships/tags" Target="../tags/tag1146.xml"/><Relationship Id="rId52" Type="http://schemas.openxmlformats.org/officeDocument/2006/relationships/tags" Target="../tags/tag1154.xml"/><Relationship Id="rId60" Type="http://schemas.openxmlformats.org/officeDocument/2006/relationships/tags" Target="../tags/tag1162.xml"/><Relationship Id="rId65" Type="http://schemas.openxmlformats.org/officeDocument/2006/relationships/tags" Target="../tags/tag1167.xml"/><Relationship Id="rId73" Type="http://schemas.openxmlformats.org/officeDocument/2006/relationships/tags" Target="../tags/tag1175.xml"/><Relationship Id="rId78" Type="http://schemas.openxmlformats.org/officeDocument/2006/relationships/tags" Target="../tags/tag1180.xml"/><Relationship Id="rId81" Type="http://schemas.openxmlformats.org/officeDocument/2006/relationships/tags" Target="../tags/tag1183.xml"/><Relationship Id="rId86" Type="http://schemas.openxmlformats.org/officeDocument/2006/relationships/tags" Target="../tags/tag1188.xml"/><Relationship Id="rId94" Type="http://schemas.openxmlformats.org/officeDocument/2006/relationships/tags" Target="../tags/tag1196.xml"/><Relationship Id="rId99" Type="http://schemas.openxmlformats.org/officeDocument/2006/relationships/tags" Target="../tags/tag1201.xml"/><Relationship Id="rId101" Type="http://schemas.openxmlformats.org/officeDocument/2006/relationships/tags" Target="../tags/tag1203.xml"/><Relationship Id="rId122" Type="http://schemas.openxmlformats.org/officeDocument/2006/relationships/tags" Target="../tags/tag1224.xml"/><Relationship Id="rId130" Type="http://schemas.openxmlformats.org/officeDocument/2006/relationships/tags" Target="../tags/tag1232.xml"/><Relationship Id="rId135" Type="http://schemas.openxmlformats.org/officeDocument/2006/relationships/tags" Target="../tags/tag1237.xml"/><Relationship Id="rId143" Type="http://schemas.openxmlformats.org/officeDocument/2006/relationships/tags" Target="../tags/tag1245.xml"/><Relationship Id="rId148" Type="http://schemas.openxmlformats.org/officeDocument/2006/relationships/tags" Target="../tags/tag1250.xml"/><Relationship Id="rId151" Type="http://schemas.openxmlformats.org/officeDocument/2006/relationships/tags" Target="../tags/tag1253.xml"/><Relationship Id="rId156" Type="http://schemas.openxmlformats.org/officeDocument/2006/relationships/tags" Target="../tags/tag1258.xml"/><Relationship Id="rId164" Type="http://schemas.openxmlformats.org/officeDocument/2006/relationships/tags" Target="../tags/tag1266.xml"/><Relationship Id="rId4" Type="http://schemas.openxmlformats.org/officeDocument/2006/relationships/tags" Target="../tags/tag1106.xml"/><Relationship Id="rId9" Type="http://schemas.openxmlformats.org/officeDocument/2006/relationships/tags" Target="../tags/tag1111.xml"/><Relationship Id="rId13" Type="http://schemas.openxmlformats.org/officeDocument/2006/relationships/tags" Target="../tags/tag1115.xml"/><Relationship Id="rId18" Type="http://schemas.openxmlformats.org/officeDocument/2006/relationships/tags" Target="../tags/tag1120.xml"/><Relationship Id="rId39" Type="http://schemas.openxmlformats.org/officeDocument/2006/relationships/tags" Target="../tags/tag1141.xml"/><Relationship Id="rId109" Type="http://schemas.openxmlformats.org/officeDocument/2006/relationships/tags" Target="../tags/tag1211.xml"/><Relationship Id="rId34" Type="http://schemas.openxmlformats.org/officeDocument/2006/relationships/tags" Target="../tags/tag1136.xml"/><Relationship Id="rId50" Type="http://schemas.openxmlformats.org/officeDocument/2006/relationships/tags" Target="../tags/tag1152.xml"/><Relationship Id="rId55" Type="http://schemas.openxmlformats.org/officeDocument/2006/relationships/tags" Target="../tags/tag1157.xml"/><Relationship Id="rId76" Type="http://schemas.openxmlformats.org/officeDocument/2006/relationships/tags" Target="../tags/tag1178.xml"/><Relationship Id="rId97" Type="http://schemas.openxmlformats.org/officeDocument/2006/relationships/tags" Target="../tags/tag1199.xml"/><Relationship Id="rId104" Type="http://schemas.openxmlformats.org/officeDocument/2006/relationships/tags" Target="../tags/tag1206.xml"/><Relationship Id="rId120" Type="http://schemas.openxmlformats.org/officeDocument/2006/relationships/tags" Target="../tags/tag1222.xml"/><Relationship Id="rId125" Type="http://schemas.openxmlformats.org/officeDocument/2006/relationships/tags" Target="../tags/tag1227.xml"/><Relationship Id="rId141" Type="http://schemas.openxmlformats.org/officeDocument/2006/relationships/tags" Target="../tags/tag1243.xml"/><Relationship Id="rId146" Type="http://schemas.openxmlformats.org/officeDocument/2006/relationships/tags" Target="../tags/tag1248.xml"/><Relationship Id="rId167" Type="http://schemas.openxmlformats.org/officeDocument/2006/relationships/slideLayout" Target="../slideLayouts/slideLayout7.xml"/><Relationship Id="rId7" Type="http://schemas.openxmlformats.org/officeDocument/2006/relationships/tags" Target="../tags/tag1109.xml"/><Relationship Id="rId71" Type="http://schemas.openxmlformats.org/officeDocument/2006/relationships/tags" Target="../tags/tag1173.xml"/><Relationship Id="rId92" Type="http://schemas.openxmlformats.org/officeDocument/2006/relationships/tags" Target="../tags/tag1194.xml"/><Relationship Id="rId162" Type="http://schemas.openxmlformats.org/officeDocument/2006/relationships/tags" Target="../tags/tag1264.xml"/><Relationship Id="rId2" Type="http://schemas.openxmlformats.org/officeDocument/2006/relationships/tags" Target="../tags/tag1104.xml"/><Relationship Id="rId29" Type="http://schemas.openxmlformats.org/officeDocument/2006/relationships/tags" Target="../tags/tag1131.xml"/><Relationship Id="rId24" Type="http://schemas.openxmlformats.org/officeDocument/2006/relationships/tags" Target="../tags/tag1126.xml"/><Relationship Id="rId40" Type="http://schemas.openxmlformats.org/officeDocument/2006/relationships/tags" Target="../tags/tag1142.xml"/><Relationship Id="rId45" Type="http://schemas.openxmlformats.org/officeDocument/2006/relationships/tags" Target="../tags/tag1147.xml"/><Relationship Id="rId66" Type="http://schemas.openxmlformats.org/officeDocument/2006/relationships/tags" Target="../tags/tag1168.xml"/><Relationship Id="rId87" Type="http://schemas.openxmlformats.org/officeDocument/2006/relationships/tags" Target="../tags/tag1189.xml"/><Relationship Id="rId110" Type="http://schemas.openxmlformats.org/officeDocument/2006/relationships/tags" Target="../tags/tag1212.xml"/><Relationship Id="rId115" Type="http://schemas.openxmlformats.org/officeDocument/2006/relationships/tags" Target="../tags/tag1217.xml"/><Relationship Id="rId131" Type="http://schemas.openxmlformats.org/officeDocument/2006/relationships/tags" Target="../tags/tag1233.xml"/><Relationship Id="rId136" Type="http://schemas.openxmlformats.org/officeDocument/2006/relationships/tags" Target="../tags/tag1238.xml"/><Relationship Id="rId157" Type="http://schemas.openxmlformats.org/officeDocument/2006/relationships/tags" Target="../tags/tag1259.xml"/><Relationship Id="rId61" Type="http://schemas.openxmlformats.org/officeDocument/2006/relationships/tags" Target="../tags/tag1163.xml"/><Relationship Id="rId82" Type="http://schemas.openxmlformats.org/officeDocument/2006/relationships/tags" Target="../tags/tag1184.xml"/><Relationship Id="rId152" Type="http://schemas.openxmlformats.org/officeDocument/2006/relationships/tags" Target="../tags/tag1254.xml"/><Relationship Id="rId19" Type="http://schemas.openxmlformats.org/officeDocument/2006/relationships/tags" Target="../tags/tag1121.xml"/><Relationship Id="rId14" Type="http://schemas.openxmlformats.org/officeDocument/2006/relationships/tags" Target="../tags/tag1116.xml"/><Relationship Id="rId30" Type="http://schemas.openxmlformats.org/officeDocument/2006/relationships/tags" Target="../tags/tag1132.xml"/><Relationship Id="rId35" Type="http://schemas.openxmlformats.org/officeDocument/2006/relationships/tags" Target="../tags/tag1137.xml"/><Relationship Id="rId56" Type="http://schemas.openxmlformats.org/officeDocument/2006/relationships/tags" Target="../tags/tag1158.xml"/><Relationship Id="rId77" Type="http://schemas.openxmlformats.org/officeDocument/2006/relationships/tags" Target="../tags/tag1179.xml"/><Relationship Id="rId100" Type="http://schemas.openxmlformats.org/officeDocument/2006/relationships/tags" Target="../tags/tag1202.xml"/><Relationship Id="rId105" Type="http://schemas.openxmlformats.org/officeDocument/2006/relationships/tags" Target="../tags/tag1207.xml"/><Relationship Id="rId126" Type="http://schemas.openxmlformats.org/officeDocument/2006/relationships/tags" Target="../tags/tag1228.xml"/><Relationship Id="rId147" Type="http://schemas.openxmlformats.org/officeDocument/2006/relationships/tags" Target="../tags/tag1249.xml"/><Relationship Id="rId8" Type="http://schemas.openxmlformats.org/officeDocument/2006/relationships/tags" Target="../tags/tag1110.xml"/><Relationship Id="rId51" Type="http://schemas.openxmlformats.org/officeDocument/2006/relationships/tags" Target="../tags/tag1153.xml"/><Relationship Id="rId72" Type="http://schemas.openxmlformats.org/officeDocument/2006/relationships/tags" Target="../tags/tag1174.xml"/><Relationship Id="rId93" Type="http://schemas.openxmlformats.org/officeDocument/2006/relationships/tags" Target="../tags/tag1195.xml"/><Relationship Id="rId98" Type="http://schemas.openxmlformats.org/officeDocument/2006/relationships/tags" Target="../tags/tag1200.xml"/><Relationship Id="rId121" Type="http://schemas.openxmlformats.org/officeDocument/2006/relationships/tags" Target="../tags/tag1223.xml"/><Relationship Id="rId142" Type="http://schemas.openxmlformats.org/officeDocument/2006/relationships/tags" Target="../tags/tag1244.xml"/><Relationship Id="rId163" Type="http://schemas.openxmlformats.org/officeDocument/2006/relationships/tags" Target="../tags/tag1265.xml"/><Relationship Id="rId3" Type="http://schemas.openxmlformats.org/officeDocument/2006/relationships/tags" Target="../tags/tag1105.xml"/><Relationship Id="rId25" Type="http://schemas.openxmlformats.org/officeDocument/2006/relationships/tags" Target="../tags/tag1127.xml"/><Relationship Id="rId46" Type="http://schemas.openxmlformats.org/officeDocument/2006/relationships/tags" Target="../tags/tag1148.xml"/><Relationship Id="rId67" Type="http://schemas.openxmlformats.org/officeDocument/2006/relationships/tags" Target="../tags/tag1169.xml"/><Relationship Id="rId116" Type="http://schemas.openxmlformats.org/officeDocument/2006/relationships/tags" Target="../tags/tag1218.xml"/><Relationship Id="rId137" Type="http://schemas.openxmlformats.org/officeDocument/2006/relationships/tags" Target="../tags/tag1239.xml"/><Relationship Id="rId158" Type="http://schemas.openxmlformats.org/officeDocument/2006/relationships/tags" Target="../tags/tag1260.xml"/><Relationship Id="rId20" Type="http://schemas.openxmlformats.org/officeDocument/2006/relationships/tags" Target="../tags/tag1122.xml"/><Relationship Id="rId41" Type="http://schemas.openxmlformats.org/officeDocument/2006/relationships/tags" Target="../tags/tag1143.xml"/><Relationship Id="rId62" Type="http://schemas.openxmlformats.org/officeDocument/2006/relationships/tags" Target="../tags/tag1164.xml"/><Relationship Id="rId83" Type="http://schemas.openxmlformats.org/officeDocument/2006/relationships/tags" Target="../tags/tag1185.xml"/><Relationship Id="rId88" Type="http://schemas.openxmlformats.org/officeDocument/2006/relationships/tags" Target="../tags/tag1190.xml"/><Relationship Id="rId111" Type="http://schemas.openxmlformats.org/officeDocument/2006/relationships/tags" Target="../tags/tag1213.xml"/><Relationship Id="rId132" Type="http://schemas.openxmlformats.org/officeDocument/2006/relationships/tags" Target="../tags/tag1234.xml"/><Relationship Id="rId153" Type="http://schemas.openxmlformats.org/officeDocument/2006/relationships/tags" Target="../tags/tag12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4" name="OTLSHAPE_T_73a753fc3eb04cce8a74f5f2ee475fdf_RightVerticalConnector1"/>
          <p:cNvCxnSpPr/>
          <p:nvPr>
            <p:custDataLst>
              <p:tags r:id="rId2"/>
            </p:custDataLst>
          </p:nvPr>
        </p:nvCxnSpPr>
        <p:spPr>
          <a:xfrm>
            <a:off x="11347535" y="4472220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3" name="OTLSHAPE_T_73a753fc3eb04cce8a74f5f2ee475fdf_LeftVerticalConnector1"/>
          <p:cNvCxnSpPr/>
          <p:nvPr>
            <p:custDataLst>
              <p:tags r:id="rId3"/>
            </p:custDataLst>
          </p:nvPr>
        </p:nvCxnSpPr>
        <p:spPr>
          <a:xfrm>
            <a:off x="9354252" y="4472220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2" name="OTLSHAPE_T_7d4f3c9672254c81a5be5f6684cbd828_RightVerticalConnector1"/>
          <p:cNvCxnSpPr/>
          <p:nvPr>
            <p:custDataLst>
              <p:tags r:id="rId4"/>
            </p:custDataLst>
          </p:nvPr>
        </p:nvCxnSpPr>
        <p:spPr>
          <a:xfrm>
            <a:off x="9239255" y="4152096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5" name="OTLSHAPE_T_7d4f3c9672254c81a5be5f6684cbd828_LeftVerticalConnector1"/>
          <p:cNvCxnSpPr/>
          <p:nvPr>
            <p:custDataLst>
              <p:tags r:id="rId5"/>
            </p:custDataLst>
          </p:nvPr>
        </p:nvCxnSpPr>
        <p:spPr>
          <a:xfrm>
            <a:off x="8779266" y="4152096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4" name="OTLSHAPE_T_3d5524b220ea4232b2aca4dceb1fd24f_RightVerticalConnector1"/>
          <p:cNvCxnSpPr/>
          <p:nvPr>
            <p:custDataLst>
              <p:tags r:id="rId6"/>
            </p:custDataLst>
          </p:nvPr>
        </p:nvCxnSpPr>
        <p:spPr>
          <a:xfrm>
            <a:off x="7897622" y="3885396"/>
            <a:ext cx="0" cy="12581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0" name="OTLSHAPE_T_ee060ea3aee74a79ace51142b7ddd435_RightVerticalConnector2"/>
          <p:cNvCxnSpPr/>
          <p:nvPr>
            <p:custDataLst>
              <p:tags r:id="rId7"/>
            </p:custDataLst>
          </p:nvPr>
        </p:nvCxnSpPr>
        <p:spPr>
          <a:xfrm>
            <a:off x="8702601" y="3962908"/>
            <a:ext cx="0" cy="118059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9" name="OTLSHAPE_T_ee060ea3aee74a79ace51142b7ddd435_RightVerticalConnector1"/>
          <p:cNvCxnSpPr/>
          <p:nvPr>
            <p:custDataLst>
              <p:tags r:id="rId8"/>
            </p:custDataLst>
          </p:nvPr>
        </p:nvCxnSpPr>
        <p:spPr>
          <a:xfrm>
            <a:off x="8702601" y="3618695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8" name="OTLSHAPE_T_ee060ea3aee74a79ace51142b7ddd435_LeftVerticalConnector2"/>
          <p:cNvCxnSpPr/>
          <p:nvPr>
            <p:custDataLst>
              <p:tags r:id="rId9"/>
            </p:custDataLst>
          </p:nvPr>
        </p:nvCxnSpPr>
        <p:spPr>
          <a:xfrm>
            <a:off x="7705960" y="3986996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7" name="OTLSHAPE_T_ee060ea3aee74a79ace51142b7ddd435_LeftVerticalConnector1"/>
          <p:cNvCxnSpPr/>
          <p:nvPr>
            <p:custDataLst>
              <p:tags r:id="rId10"/>
            </p:custDataLst>
          </p:nvPr>
        </p:nvCxnSpPr>
        <p:spPr>
          <a:xfrm>
            <a:off x="7705960" y="3618696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6" name="OTLSHAPE_T_87ee498b9b024e72a9fd4bf0b93a907e_RightVerticalConnector1"/>
          <p:cNvCxnSpPr/>
          <p:nvPr>
            <p:custDataLst>
              <p:tags r:id="rId11"/>
            </p:custDataLst>
          </p:nvPr>
        </p:nvCxnSpPr>
        <p:spPr>
          <a:xfrm>
            <a:off x="7092641" y="3351996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5" name="OTLSHAPE_T_87ee498b9b024e72a9fd4bf0b93a907e_LeftVerticalConnector1"/>
          <p:cNvCxnSpPr/>
          <p:nvPr>
            <p:custDataLst>
              <p:tags r:id="rId12"/>
            </p:custDataLst>
          </p:nvPr>
        </p:nvCxnSpPr>
        <p:spPr>
          <a:xfrm>
            <a:off x="6900980" y="3351996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4" name="OTLSHAPE_T_7f025863b5434f9ca6f083d56cac4820_RightVerticalConnector4"/>
          <p:cNvCxnSpPr/>
          <p:nvPr>
            <p:custDataLst>
              <p:tags r:id="rId13"/>
            </p:custDataLst>
          </p:nvPr>
        </p:nvCxnSpPr>
        <p:spPr>
          <a:xfrm>
            <a:off x="7782624" y="3986996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3" name="OTLSHAPE_T_7f025863b5434f9ca6f083d56cac4820_RightVerticalConnector3"/>
          <p:cNvCxnSpPr/>
          <p:nvPr>
            <p:custDataLst>
              <p:tags r:id="rId14"/>
            </p:custDataLst>
          </p:nvPr>
        </p:nvCxnSpPr>
        <p:spPr>
          <a:xfrm>
            <a:off x="7782624" y="3720296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2" name="OTLSHAPE_T_7f025863b5434f9ca6f083d56cac4820_RightVerticalConnector2"/>
          <p:cNvCxnSpPr/>
          <p:nvPr>
            <p:custDataLst>
              <p:tags r:id="rId15"/>
            </p:custDataLst>
          </p:nvPr>
        </p:nvCxnSpPr>
        <p:spPr>
          <a:xfrm>
            <a:off x="7782624" y="3429508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1" name="OTLSHAPE_T_7f025863b5434f9ca6f083d56cac4820_RightVerticalConnector1"/>
          <p:cNvCxnSpPr/>
          <p:nvPr>
            <p:custDataLst>
              <p:tags r:id="rId16"/>
            </p:custDataLst>
          </p:nvPr>
        </p:nvCxnSpPr>
        <p:spPr>
          <a:xfrm>
            <a:off x="7782624" y="3085295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0" name="OTLSHAPE_T_7f025863b5434f9ca6f083d56cac4820_LeftVerticalConnector1"/>
          <p:cNvCxnSpPr/>
          <p:nvPr>
            <p:custDataLst>
              <p:tags r:id="rId17"/>
            </p:custDataLst>
          </p:nvPr>
        </p:nvCxnSpPr>
        <p:spPr>
          <a:xfrm>
            <a:off x="6096000" y="3085296"/>
            <a:ext cx="0" cy="20582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9" name="OTLSHAPE_T_0c43ef4a38ab46e5bbc576f52f3f63fc_RightVerticalConnector2"/>
          <p:cNvCxnSpPr/>
          <p:nvPr>
            <p:custDataLst>
              <p:tags r:id="rId18"/>
            </p:custDataLst>
          </p:nvPr>
        </p:nvCxnSpPr>
        <p:spPr>
          <a:xfrm>
            <a:off x="6287662" y="3186896"/>
            <a:ext cx="0" cy="1956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0c43ef4a38ab46e5bbc576f52f3f63fc_RightVerticalConnector1"/>
          <p:cNvCxnSpPr/>
          <p:nvPr>
            <p:custDataLst>
              <p:tags r:id="rId19"/>
            </p:custDataLst>
          </p:nvPr>
        </p:nvCxnSpPr>
        <p:spPr>
          <a:xfrm>
            <a:off x="6287662" y="2818596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0c43ef4a38ab46e5bbc576f52f3f63fc_LeftVerticalConnector1"/>
          <p:cNvCxnSpPr/>
          <p:nvPr>
            <p:custDataLst>
              <p:tags r:id="rId20"/>
            </p:custDataLst>
          </p:nvPr>
        </p:nvCxnSpPr>
        <p:spPr>
          <a:xfrm>
            <a:off x="5022694" y="5016500"/>
            <a:ext cx="0" cy="127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0c43ef4a38ab46e5bbc576f52f3f63fc_LeftVerticalConnector1"/>
          <p:cNvCxnSpPr/>
          <p:nvPr>
            <p:custDataLst>
              <p:tags r:id="rId21"/>
            </p:custDataLst>
          </p:nvPr>
        </p:nvCxnSpPr>
        <p:spPr>
          <a:xfrm>
            <a:off x="5022694" y="2818596"/>
            <a:ext cx="0" cy="20118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5a184d61f5e2438db63ae5802af9b305_RightVerticalConnector1"/>
          <p:cNvCxnSpPr/>
          <p:nvPr>
            <p:custDataLst>
              <p:tags r:id="rId22"/>
            </p:custDataLst>
          </p:nvPr>
        </p:nvCxnSpPr>
        <p:spPr>
          <a:xfrm>
            <a:off x="4946029" y="2551896"/>
            <a:ext cx="0" cy="2591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5a184d61f5e2438db63ae5802af9b305_LeftVerticalConnector3"/>
          <p:cNvCxnSpPr/>
          <p:nvPr>
            <p:custDataLst>
              <p:tags r:id="rId23"/>
            </p:custDataLst>
          </p:nvPr>
        </p:nvCxnSpPr>
        <p:spPr>
          <a:xfrm>
            <a:off x="1342786" y="3970655"/>
            <a:ext cx="0" cy="117284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5a184d61f5e2438db63ae5802af9b305_LeftVerticalConnector2"/>
          <p:cNvCxnSpPr/>
          <p:nvPr>
            <p:custDataLst>
              <p:tags r:id="rId24"/>
            </p:custDataLst>
          </p:nvPr>
        </p:nvCxnSpPr>
        <p:spPr>
          <a:xfrm>
            <a:off x="1342786" y="3437255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5a184d61f5e2438db63ae5802af9b305_LeftVerticalConnector1"/>
          <p:cNvCxnSpPr/>
          <p:nvPr>
            <p:custDataLst>
              <p:tags r:id="rId25"/>
            </p:custDataLst>
          </p:nvPr>
        </p:nvCxnSpPr>
        <p:spPr>
          <a:xfrm>
            <a:off x="1342786" y="2551896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LeftEndCaps"/>
          <p:cNvSpPr txBox="1"/>
          <p:nvPr>
            <p:custDataLst>
              <p:tags r:id="rId26"/>
            </p:custDataLst>
          </p:nvPr>
        </p:nvSpPr>
        <p:spPr>
          <a:xfrm>
            <a:off x="254000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27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28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29"/>
            </p:custDataLst>
          </p:nvPr>
        </p:nvSpPr>
        <p:spPr>
          <a:xfrm>
            <a:off x="844465" y="5143500"/>
            <a:ext cx="43180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30"/>
            </p:custDataLst>
          </p:nvPr>
        </p:nvSpPr>
        <p:spPr>
          <a:xfrm flipV="1">
            <a:off x="5106462" y="5016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31"/>
            </p:custDataLst>
          </p:nvPr>
        </p:nvSpPr>
        <p:spPr>
          <a:xfrm>
            <a:off x="4980763" y="4830445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32"/>
            </p:custDataLst>
          </p:nvPr>
        </p:nvSpPr>
        <p:spPr>
          <a:xfrm>
            <a:off x="907965" y="524097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33"/>
            </p:custDataLst>
          </p:nvPr>
        </p:nvCxnSpPr>
        <p:spPr>
          <a:xfrm>
            <a:off x="2032768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TB_00000000000000000000000000000000_TimescaleInterval2"/>
          <p:cNvSpPr txBox="1"/>
          <p:nvPr>
            <p:custDataLst>
              <p:tags r:id="rId34"/>
            </p:custDataLst>
          </p:nvPr>
        </p:nvSpPr>
        <p:spPr>
          <a:xfrm>
            <a:off x="2096269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OTLSHAPE_TB_00000000000000000000000000000000_Separator2"/>
          <p:cNvCxnSpPr/>
          <p:nvPr>
            <p:custDataLst>
              <p:tags r:id="rId35"/>
            </p:custDataLst>
          </p:nvPr>
        </p:nvCxnSpPr>
        <p:spPr>
          <a:xfrm>
            <a:off x="3182740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3"/>
          <p:cNvSpPr txBox="1"/>
          <p:nvPr>
            <p:custDataLst>
              <p:tags r:id="rId36"/>
            </p:custDataLst>
          </p:nvPr>
        </p:nvSpPr>
        <p:spPr>
          <a:xfrm>
            <a:off x="32462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OTLSHAPE_TB_00000000000000000000000000000000_Separator3"/>
          <p:cNvCxnSpPr/>
          <p:nvPr>
            <p:custDataLst>
              <p:tags r:id="rId37"/>
            </p:custDataLst>
          </p:nvPr>
        </p:nvCxnSpPr>
        <p:spPr>
          <a:xfrm>
            <a:off x="4371043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TB_00000000000000000000000000000000_TimescaleInterval4"/>
          <p:cNvSpPr txBox="1"/>
          <p:nvPr>
            <p:custDataLst>
              <p:tags r:id="rId38"/>
            </p:custDataLst>
          </p:nvPr>
        </p:nvSpPr>
        <p:spPr>
          <a:xfrm>
            <a:off x="4434544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OTLSHAPE_TB_00000000000000000000000000000000_Separator4"/>
          <p:cNvCxnSpPr/>
          <p:nvPr>
            <p:custDataLst>
              <p:tags r:id="rId39"/>
            </p:custDataLst>
          </p:nvPr>
        </p:nvCxnSpPr>
        <p:spPr>
          <a:xfrm>
            <a:off x="5559347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TB_00000000000000000000000000000000_TimescaleInterval5"/>
          <p:cNvSpPr txBox="1"/>
          <p:nvPr>
            <p:custDataLst>
              <p:tags r:id="rId40"/>
            </p:custDataLst>
          </p:nvPr>
        </p:nvSpPr>
        <p:spPr>
          <a:xfrm>
            <a:off x="562284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" name="OTLSHAPE_TB_00000000000000000000000000000000_Separator5"/>
          <p:cNvCxnSpPr/>
          <p:nvPr>
            <p:custDataLst>
              <p:tags r:id="rId41"/>
            </p:custDataLst>
          </p:nvPr>
        </p:nvCxnSpPr>
        <p:spPr>
          <a:xfrm>
            <a:off x="6670985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TLSHAPE_TB_00000000000000000000000000000000_TimescaleInterval6"/>
          <p:cNvSpPr txBox="1"/>
          <p:nvPr>
            <p:custDataLst>
              <p:tags r:id="rId42"/>
            </p:custDataLst>
          </p:nvPr>
        </p:nvSpPr>
        <p:spPr>
          <a:xfrm>
            <a:off x="6734486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OTLSHAPE_TB_00000000000000000000000000000000_Separator6"/>
          <p:cNvCxnSpPr/>
          <p:nvPr>
            <p:custDataLst>
              <p:tags r:id="rId43"/>
            </p:custDataLst>
          </p:nvPr>
        </p:nvCxnSpPr>
        <p:spPr>
          <a:xfrm>
            <a:off x="7859288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TLSHAPE_TB_00000000000000000000000000000000_TimescaleInterval7"/>
          <p:cNvSpPr txBox="1"/>
          <p:nvPr>
            <p:custDataLst>
              <p:tags r:id="rId44"/>
            </p:custDataLst>
          </p:nvPr>
        </p:nvSpPr>
        <p:spPr>
          <a:xfrm>
            <a:off x="7922789" y="524097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OTLSHAPE_TB_00000000000000000000000000000000_Separator7"/>
          <p:cNvCxnSpPr/>
          <p:nvPr>
            <p:custDataLst>
              <p:tags r:id="rId45"/>
            </p:custDataLst>
          </p:nvPr>
        </p:nvCxnSpPr>
        <p:spPr>
          <a:xfrm>
            <a:off x="9009260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TLSHAPE_TB_00000000000000000000000000000000_TimescaleInterval8"/>
          <p:cNvSpPr txBox="1"/>
          <p:nvPr>
            <p:custDataLst>
              <p:tags r:id="rId46"/>
            </p:custDataLst>
          </p:nvPr>
        </p:nvSpPr>
        <p:spPr>
          <a:xfrm>
            <a:off x="9072760" y="524097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OTLSHAPE_TB_00000000000000000000000000000000_Separator8"/>
          <p:cNvCxnSpPr/>
          <p:nvPr>
            <p:custDataLst>
              <p:tags r:id="rId47"/>
            </p:custDataLst>
          </p:nvPr>
        </p:nvCxnSpPr>
        <p:spPr>
          <a:xfrm>
            <a:off x="10197564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TB_00000000000000000000000000000000_TimescaleInterval9"/>
          <p:cNvSpPr txBox="1"/>
          <p:nvPr>
            <p:custDataLst>
              <p:tags r:id="rId48"/>
            </p:custDataLst>
          </p:nvPr>
        </p:nvSpPr>
        <p:spPr>
          <a:xfrm>
            <a:off x="10261064" y="5240972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751" name="OTLSHAPE_T_3d5524b220ea4232b2aca4dceb1fd24f_LeftVerticalConnector1" hidden="1"/>
          <p:cNvCxnSpPr/>
          <p:nvPr>
            <p:custDataLst>
              <p:tags r:id="rId49"/>
            </p:custDataLst>
          </p:nvPr>
        </p:nvCxnSpPr>
        <p:spPr>
          <a:xfrm>
            <a:off x="7705960" y="3885396"/>
            <a:ext cx="0" cy="125810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5" name="OTLSHAPE_T_5a184d61f5e2438db63ae5802af9b305_Shape"/>
          <p:cNvSpPr/>
          <p:nvPr>
            <p:custDataLst>
              <p:tags r:id="rId50"/>
            </p:custDataLst>
          </p:nvPr>
        </p:nvSpPr>
        <p:spPr>
          <a:xfrm>
            <a:off x="1342786" y="2450296"/>
            <a:ext cx="36068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6" name="OTLSHAPE_T_5a184d61f5e2438db63ae5802af9b305_ShapePercentage" hidden="1"/>
          <p:cNvSpPr/>
          <p:nvPr>
            <p:custDataLst>
              <p:tags r:id="rId51"/>
            </p:custDataLst>
          </p:nvPr>
        </p:nvSpPr>
        <p:spPr>
          <a:xfrm>
            <a:off x="1342786" y="245029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7" name="OTLSHAPE_T_5a184d61f5e2438db63ae5802af9b305_Duration" hidden="1"/>
          <p:cNvSpPr txBox="1"/>
          <p:nvPr>
            <p:custDataLst>
              <p:tags r:id="rId52"/>
            </p:custDataLst>
          </p:nvPr>
        </p:nvSpPr>
        <p:spPr>
          <a:xfrm>
            <a:off x="0" y="245029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94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58" name="OTLSHAPE_T_5a184d61f5e2438db63ae5802af9b305_TextPercentage" hidden="1"/>
          <p:cNvSpPr txBox="1"/>
          <p:nvPr>
            <p:custDataLst>
              <p:tags r:id="rId53"/>
            </p:custDataLst>
          </p:nvPr>
        </p:nvSpPr>
        <p:spPr>
          <a:xfrm>
            <a:off x="0" y="26053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59" name="OTLSHAPE_T_5a184d61f5e2438db63ae5802af9b305_StartDate" hidden="1"/>
          <p:cNvSpPr txBox="1"/>
          <p:nvPr>
            <p:custDataLst>
              <p:tags r:id="rId54"/>
            </p:custDataLst>
          </p:nvPr>
        </p:nvSpPr>
        <p:spPr>
          <a:xfrm>
            <a:off x="0" y="26053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60" name="OTLSHAPE_T_5a184d61f5e2438db63ae5802af9b305_EndDate" hidden="1"/>
          <p:cNvSpPr txBox="1"/>
          <p:nvPr>
            <p:custDataLst>
              <p:tags r:id="rId55"/>
            </p:custDataLst>
          </p:nvPr>
        </p:nvSpPr>
        <p:spPr>
          <a:xfrm>
            <a:off x="0" y="26053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61" name="OTLSHAPE_T_5a184d61f5e2438db63ae5802af9b305_JoinedDate"/>
          <p:cNvSpPr txBox="1"/>
          <p:nvPr>
            <p:custDataLst>
              <p:tags r:id="rId56"/>
            </p:custDataLst>
          </p:nvPr>
        </p:nvSpPr>
        <p:spPr>
          <a:xfrm>
            <a:off x="4996829" y="2474383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10/14/2015 - 1/15/2016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62" name="OTLSHAPE_T_5a184d61f5e2438db63ae5802af9b305_Title"/>
          <p:cNvSpPr txBox="1"/>
          <p:nvPr>
            <p:custDataLst>
              <p:tags r:id="rId57"/>
            </p:custDataLst>
          </p:nvPr>
        </p:nvSpPr>
        <p:spPr>
          <a:xfrm>
            <a:off x="127000" y="2466636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63" name="OTLSHAPE_T_0c43ef4a38ab46e5bbc576f52f3f63fc_Shape"/>
          <p:cNvSpPr/>
          <p:nvPr>
            <p:custDataLst>
              <p:tags r:id="rId58"/>
            </p:custDataLst>
          </p:nvPr>
        </p:nvSpPr>
        <p:spPr>
          <a:xfrm>
            <a:off x="5022694" y="2716996"/>
            <a:ext cx="12700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4" name="OTLSHAPE_T_0c43ef4a38ab46e5bbc576f52f3f63fc_ShapePercentage" hidden="1"/>
          <p:cNvSpPr/>
          <p:nvPr>
            <p:custDataLst>
              <p:tags r:id="rId59"/>
            </p:custDataLst>
          </p:nvPr>
        </p:nvSpPr>
        <p:spPr>
          <a:xfrm>
            <a:off x="5022694" y="271699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" name="OTLSHAPE_T_0c43ef4a38ab46e5bbc576f52f3f63fc_Duration" hidden="1"/>
          <p:cNvSpPr txBox="1"/>
          <p:nvPr>
            <p:custDataLst>
              <p:tags r:id="rId60"/>
            </p:custDataLst>
          </p:nvPr>
        </p:nvSpPr>
        <p:spPr>
          <a:xfrm>
            <a:off x="0" y="271699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33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66" name="OTLSHAPE_T_0c43ef4a38ab46e5bbc576f52f3f63fc_TextPercentage" hidden="1"/>
          <p:cNvSpPr txBox="1"/>
          <p:nvPr>
            <p:custDataLst>
              <p:tags r:id="rId61"/>
            </p:custDataLst>
          </p:nvPr>
        </p:nvSpPr>
        <p:spPr>
          <a:xfrm>
            <a:off x="0" y="28720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67" name="OTLSHAPE_T_0c43ef4a38ab46e5bbc576f52f3f63fc_StartDate" hidden="1"/>
          <p:cNvSpPr txBox="1"/>
          <p:nvPr>
            <p:custDataLst>
              <p:tags r:id="rId62"/>
            </p:custDataLst>
          </p:nvPr>
        </p:nvSpPr>
        <p:spPr>
          <a:xfrm>
            <a:off x="0" y="28720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68" name="OTLSHAPE_T_0c43ef4a38ab46e5bbc576f52f3f63fc_EndDate" hidden="1"/>
          <p:cNvSpPr txBox="1"/>
          <p:nvPr>
            <p:custDataLst>
              <p:tags r:id="rId63"/>
            </p:custDataLst>
          </p:nvPr>
        </p:nvSpPr>
        <p:spPr>
          <a:xfrm>
            <a:off x="0" y="28720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69" name="OTLSHAPE_T_0c43ef4a38ab46e5bbc576f52f3f63fc_JoinedDate"/>
          <p:cNvSpPr txBox="1"/>
          <p:nvPr>
            <p:custDataLst>
              <p:tags r:id="rId64"/>
            </p:custDataLst>
          </p:nvPr>
        </p:nvSpPr>
        <p:spPr>
          <a:xfrm>
            <a:off x="6338462" y="274108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1/18/2016 - 2/19/2016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70" name="OTLSHAPE_T_0c43ef4a38ab46e5bbc576f52f3f63fc_Title"/>
          <p:cNvSpPr txBox="1"/>
          <p:nvPr>
            <p:custDataLst>
              <p:tags r:id="rId65"/>
            </p:custDataLst>
          </p:nvPr>
        </p:nvSpPr>
        <p:spPr>
          <a:xfrm>
            <a:off x="127000" y="2733336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71" name="OTLSHAPE_T_7f025863b5434f9ca6f083d56cac4820_Shape"/>
          <p:cNvSpPr/>
          <p:nvPr>
            <p:custDataLst>
              <p:tags r:id="rId66"/>
            </p:custDataLst>
          </p:nvPr>
        </p:nvSpPr>
        <p:spPr>
          <a:xfrm>
            <a:off x="6096000" y="2983696"/>
            <a:ext cx="16891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2" name="OTLSHAPE_T_7f025863b5434f9ca6f083d56cac4820_ShapePercentage" hidden="1"/>
          <p:cNvSpPr/>
          <p:nvPr>
            <p:custDataLst>
              <p:tags r:id="rId67"/>
            </p:custDataLst>
          </p:nvPr>
        </p:nvSpPr>
        <p:spPr>
          <a:xfrm>
            <a:off x="6096000" y="298369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3" name="OTLSHAPE_T_7f025863b5434f9ca6f083d56cac4820_Duration" hidden="1"/>
          <p:cNvSpPr txBox="1"/>
          <p:nvPr>
            <p:custDataLst>
              <p:tags r:id="rId68"/>
            </p:custDataLst>
          </p:nvPr>
        </p:nvSpPr>
        <p:spPr>
          <a:xfrm>
            <a:off x="0" y="298369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44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74" name="OTLSHAPE_T_7f025863b5434f9ca6f083d56cac4820_TextPercentage" hidden="1"/>
          <p:cNvSpPr txBox="1"/>
          <p:nvPr>
            <p:custDataLst>
              <p:tags r:id="rId69"/>
            </p:custDataLst>
          </p:nvPr>
        </p:nvSpPr>
        <p:spPr>
          <a:xfrm>
            <a:off x="0" y="31387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75" name="OTLSHAPE_T_7f025863b5434f9ca6f083d56cac4820_StartDate" hidden="1"/>
          <p:cNvSpPr txBox="1"/>
          <p:nvPr>
            <p:custDataLst>
              <p:tags r:id="rId70"/>
            </p:custDataLst>
          </p:nvPr>
        </p:nvSpPr>
        <p:spPr>
          <a:xfrm>
            <a:off x="0" y="31387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76" name="OTLSHAPE_T_7f025863b5434f9ca6f083d56cac4820_EndDate" hidden="1"/>
          <p:cNvSpPr txBox="1"/>
          <p:nvPr>
            <p:custDataLst>
              <p:tags r:id="rId71"/>
            </p:custDataLst>
          </p:nvPr>
        </p:nvSpPr>
        <p:spPr>
          <a:xfrm>
            <a:off x="0" y="31387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77" name="OTLSHAPE_T_7f025863b5434f9ca6f083d56cac4820_JoinedDate"/>
          <p:cNvSpPr txBox="1"/>
          <p:nvPr>
            <p:custDataLst>
              <p:tags r:id="rId72"/>
            </p:custDataLst>
          </p:nvPr>
        </p:nvSpPr>
        <p:spPr>
          <a:xfrm>
            <a:off x="7833424" y="300778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78" name="OTLSHAPE_T_7f025863b5434f9ca6f083d56cac4820_Title"/>
          <p:cNvSpPr txBox="1"/>
          <p:nvPr>
            <p:custDataLst>
              <p:tags r:id="rId73"/>
            </p:custDataLst>
          </p:nvPr>
        </p:nvSpPr>
        <p:spPr>
          <a:xfrm>
            <a:off x="127000" y="3000036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79" name="OTLSHAPE_T_87ee498b9b024e72a9fd4bf0b93a907e_Shape"/>
          <p:cNvSpPr/>
          <p:nvPr>
            <p:custDataLst>
              <p:tags r:id="rId74"/>
            </p:custDataLst>
          </p:nvPr>
        </p:nvSpPr>
        <p:spPr>
          <a:xfrm>
            <a:off x="6900980" y="3250396"/>
            <a:ext cx="2032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0" name="OTLSHAPE_T_87ee498b9b024e72a9fd4bf0b93a907e_ShapePercentage" hidden="1"/>
          <p:cNvSpPr/>
          <p:nvPr>
            <p:custDataLst>
              <p:tags r:id="rId75"/>
            </p:custDataLst>
          </p:nvPr>
        </p:nvSpPr>
        <p:spPr>
          <a:xfrm>
            <a:off x="6900980" y="325039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1" name="OTLSHAPE_T_87ee498b9b024e72a9fd4bf0b93a907e_Duration" hidden="1"/>
          <p:cNvSpPr txBox="1"/>
          <p:nvPr>
            <p:custDataLst>
              <p:tags r:id="rId76"/>
            </p:custDataLst>
          </p:nvPr>
        </p:nvSpPr>
        <p:spPr>
          <a:xfrm>
            <a:off x="0" y="325039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82" name="OTLSHAPE_T_87ee498b9b024e72a9fd4bf0b93a907e_TextPercentage" hidden="1"/>
          <p:cNvSpPr txBox="1"/>
          <p:nvPr>
            <p:custDataLst>
              <p:tags r:id="rId77"/>
            </p:custDataLst>
          </p:nvPr>
        </p:nvSpPr>
        <p:spPr>
          <a:xfrm>
            <a:off x="0" y="34054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83" name="OTLSHAPE_T_87ee498b9b024e72a9fd4bf0b93a907e_StartDate" hidden="1"/>
          <p:cNvSpPr txBox="1"/>
          <p:nvPr>
            <p:custDataLst>
              <p:tags r:id="rId78"/>
            </p:custDataLst>
          </p:nvPr>
        </p:nvSpPr>
        <p:spPr>
          <a:xfrm>
            <a:off x="0" y="34054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84" name="OTLSHAPE_T_87ee498b9b024e72a9fd4bf0b93a907e_EndDate" hidden="1"/>
          <p:cNvSpPr txBox="1"/>
          <p:nvPr>
            <p:custDataLst>
              <p:tags r:id="rId79"/>
            </p:custDataLst>
          </p:nvPr>
        </p:nvSpPr>
        <p:spPr>
          <a:xfrm>
            <a:off x="0" y="34054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85" name="OTLSHAPE_T_87ee498b9b024e72a9fd4bf0b93a907e_JoinedDate"/>
          <p:cNvSpPr txBox="1"/>
          <p:nvPr>
            <p:custDataLst>
              <p:tags r:id="rId80"/>
            </p:custDataLst>
          </p:nvPr>
        </p:nvSpPr>
        <p:spPr>
          <a:xfrm>
            <a:off x="7143441" y="327448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86" name="OTLSHAPE_T_87ee498b9b024e72a9fd4bf0b93a907e_Title"/>
          <p:cNvSpPr txBox="1"/>
          <p:nvPr>
            <p:custDataLst>
              <p:tags r:id="rId81"/>
            </p:custDataLst>
          </p:nvPr>
        </p:nvSpPr>
        <p:spPr>
          <a:xfrm>
            <a:off x="127000" y="3266736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87" name="OTLSHAPE_T_ee060ea3aee74a79ace51142b7ddd435_Shape"/>
          <p:cNvSpPr/>
          <p:nvPr>
            <p:custDataLst>
              <p:tags r:id="rId82"/>
            </p:custDataLst>
          </p:nvPr>
        </p:nvSpPr>
        <p:spPr>
          <a:xfrm>
            <a:off x="7705960" y="3517096"/>
            <a:ext cx="10033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8" name="OTLSHAPE_T_ee060ea3aee74a79ace51142b7ddd435_ShapePercentage" hidden="1"/>
          <p:cNvSpPr/>
          <p:nvPr>
            <p:custDataLst>
              <p:tags r:id="rId83"/>
            </p:custDataLst>
          </p:nvPr>
        </p:nvSpPr>
        <p:spPr>
          <a:xfrm>
            <a:off x="7705960" y="351709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9" name="OTLSHAPE_T_ee060ea3aee74a79ace51142b7ddd435_Duration" hidden="1"/>
          <p:cNvSpPr txBox="1"/>
          <p:nvPr>
            <p:custDataLst>
              <p:tags r:id="rId84"/>
            </p:custDataLst>
          </p:nvPr>
        </p:nvSpPr>
        <p:spPr>
          <a:xfrm>
            <a:off x="0" y="351709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90" name="OTLSHAPE_T_ee060ea3aee74a79ace51142b7ddd435_TextPercentage" hidden="1"/>
          <p:cNvSpPr txBox="1"/>
          <p:nvPr>
            <p:custDataLst>
              <p:tags r:id="rId85"/>
            </p:custDataLst>
          </p:nvPr>
        </p:nvSpPr>
        <p:spPr>
          <a:xfrm>
            <a:off x="0" y="36721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91" name="OTLSHAPE_T_ee060ea3aee74a79ace51142b7ddd435_StartDate" hidden="1"/>
          <p:cNvSpPr txBox="1"/>
          <p:nvPr>
            <p:custDataLst>
              <p:tags r:id="rId86"/>
            </p:custDataLst>
          </p:nvPr>
        </p:nvSpPr>
        <p:spPr>
          <a:xfrm>
            <a:off x="0" y="36721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92" name="OTLSHAPE_T_ee060ea3aee74a79ace51142b7ddd435_EndDate" hidden="1"/>
          <p:cNvSpPr txBox="1"/>
          <p:nvPr>
            <p:custDataLst>
              <p:tags r:id="rId87"/>
            </p:custDataLst>
          </p:nvPr>
        </p:nvSpPr>
        <p:spPr>
          <a:xfrm>
            <a:off x="0" y="36721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93" name="OTLSHAPE_T_ee060ea3aee74a79ace51142b7ddd435_JoinedDate"/>
          <p:cNvSpPr txBox="1"/>
          <p:nvPr>
            <p:custDataLst>
              <p:tags r:id="rId88"/>
            </p:custDataLst>
          </p:nvPr>
        </p:nvSpPr>
        <p:spPr>
          <a:xfrm>
            <a:off x="8753401" y="354118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94" name="OTLSHAPE_T_ee060ea3aee74a79ace51142b7ddd435_Title"/>
          <p:cNvSpPr txBox="1"/>
          <p:nvPr>
            <p:custDataLst>
              <p:tags r:id="rId89"/>
            </p:custDataLst>
          </p:nvPr>
        </p:nvSpPr>
        <p:spPr>
          <a:xfrm>
            <a:off x="127000" y="3533436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95" name="OTLSHAPE_T_3d5524b220ea4232b2aca4dceb1fd24f_Shape"/>
          <p:cNvSpPr/>
          <p:nvPr>
            <p:custDataLst>
              <p:tags r:id="rId90"/>
            </p:custDataLst>
          </p:nvPr>
        </p:nvSpPr>
        <p:spPr>
          <a:xfrm>
            <a:off x="7705960" y="3783796"/>
            <a:ext cx="2032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6" name="OTLSHAPE_T_3d5524b220ea4232b2aca4dceb1fd24f_ShapePercentage" hidden="1"/>
          <p:cNvSpPr/>
          <p:nvPr>
            <p:custDataLst>
              <p:tags r:id="rId91"/>
            </p:custDataLst>
          </p:nvPr>
        </p:nvSpPr>
        <p:spPr>
          <a:xfrm>
            <a:off x="7705960" y="378379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7" name="OTLSHAPE_T_3d5524b220ea4232b2aca4dceb1fd24f_Duration" hidden="1"/>
          <p:cNvSpPr txBox="1"/>
          <p:nvPr>
            <p:custDataLst>
              <p:tags r:id="rId92"/>
            </p:custDataLst>
          </p:nvPr>
        </p:nvSpPr>
        <p:spPr>
          <a:xfrm>
            <a:off x="0" y="378379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98" name="OTLSHAPE_T_3d5524b220ea4232b2aca4dceb1fd24f_TextPercentage" hidden="1"/>
          <p:cNvSpPr txBox="1"/>
          <p:nvPr>
            <p:custDataLst>
              <p:tags r:id="rId93"/>
            </p:custDataLst>
          </p:nvPr>
        </p:nvSpPr>
        <p:spPr>
          <a:xfrm>
            <a:off x="0" y="39388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99" name="OTLSHAPE_T_3d5524b220ea4232b2aca4dceb1fd24f_StartDate" hidden="1"/>
          <p:cNvSpPr txBox="1"/>
          <p:nvPr>
            <p:custDataLst>
              <p:tags r:id="rId94"/>
            </p:custDataLst>
          </p:nvPr>
        </p:nvSpPr>
        <p:spPr>
          <a:xfrm>
            <a:off x="0" y="39388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00" name="OTLSHAPE_T_3d5524b220ea4232b2aca4dceb1fd24f_EndDate" hidden="1"/>
          <p:cNvSpPr txBox="1"/>
          <p:nvPr>
            <p:custDataLst>
              <p:tags r:id="rId95"/>
            </p:custDataLst>
          </p:nvPr>
        </p:nvSpPr>
        <p:spPr>
          <a:xfrm>
            <a:off x="0" y="39388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01" name="OTLSHAPE_T_3d5524b220ea4232b2aca4dceb1fd24f_JoinedDate"/>
          <p:cNvSpPr txBox="1"/>
          <p:nvPr>
            <p:custDataLst>
              <p:tags r:id="rId96"/>
            </p:custDataLst>
          </p:nvPr>
        </p:nvSpPr>
        <p:spPr>
          <a:xfrm>
            <a:off x="7948422" y="380788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02" name="OTLSHAPE_T_3d5524b220ea4232b2aca4dceb1fd24f_Title"/>
          <p:cNvSpPr txBox="1"/>
          <p:nvPr>
            <p:custDataLst>
              <p:tags r:id="rId97"/>
            </p:custDataLst>
          </p:nvPr>
        </p:nvSpPr>
        <p:spPr>
          <a:xfrm>
            <a:off x="127000" y="3800136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803" name="OTLSHAPE_T_7d4f3c9672254c81a5be5f6684cbd828_Shape"/>
          <p:cNvSpPr/>
          <p:nvPr>
            <p:custDataLst>
              <p:tags r:id="rId98"/>
            </p:custDataLst>
          </p:nvPr>
        </p:nvSpPr>
        <p:spPr>
          <a:xfrm>
            <a:off x="8779266" y="4050496"/>
            <a:ext cx="4699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4" name="OTLSHAPE_T_7d4f3c9672254c81a5be5f6684cbd828_ShapePercentage" hidden="1"/>
          <p:cNvSpPr/>
          <p:nvPr>
            <p:custDataLst>
              <p:tags r:id="rId99"/>
            </p:custDataLst>
          </p:nvPr>
        </p:nvSpPr>
        <p:spPr>
          <a:xfrm>
            <a:off x="8779266" y="405049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5" name="OTLSHAPE_T_7d4f3c9672254c81a5be5f6684cbd828_Duration" hidden="1"/>
          <p:cNvSpPr txBox="1"/>
          <p:nvPr>
            <p:custDataLst>
              <p:tags r:id="rId100"/>
            </p:custDataLst>
          </p:nvPr>
        </p:nvSpPr>
        <p:spPr>
          <a:xfrm>
            <a:off x="0" y="405049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12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806" name="OTLSHAPE_T_7d4f3c9672254c81a5be5f6684cbd828_TextPercentage" hidden="1"/>
          <p:cNvSpPr txBox="1"/>
          <p:nvPr>
            <p:custDataLst>
              <p:tags r:id="rId101"/>
            </p:custDataLst>
          </p:nvPr>
        </p:nvSpPr>
        <p:spPr>
          <a:xfrm>
            <a:off x="0" y="42055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807" name="OTLSHAPE_T_7d4f3c9672254c81a5be5f6684cbd828_StartDate" hidden="1"/>
          <p:cNvSpPr txBox="1"/>
          <p:nvPr>
            <p:custDataLst>
              <p:tags r:id="rId102"/>
            </p:custDataLst>
          </p:nvPr>
        </p:nvSpPr>
        <p:spPr>
          <a:xfrm>
            <a:off x="0" y="42055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08" name="OTLSHAPE_T_7d4f3c9672254c81a5be5f6684cbd828_EndDate" hidden="1"/>
          <p:cNvSpPr txBox="1"/>
          <p:nvPr>
            <p:custDataLst>
              <p:tags r:id="rId103"/>
            </p:custDataLst>
          </p:nvPr>
        </p:nvSpPr>
        <p:spPr>
          <a:xfrm>
            <a:off x="0" y="42055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09" name="OTLSHAPE_T_7d4f3c9672254c81a5be5f6684cbd828_JoinedDate"/>
          <p:cNvSpPr txBox="1"/>
          <p:nvPr>
            <p:custDataLst>
              <p:tags r:id="rId104"/>
            </p:custDataLst>
          </p:nvPr>
        </p:nvSpPr>
        <p:spPr>
          <a:xfrm>
            <a:off x="9290055" y="407458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10" name="OTLSHAPE_T_7d4f3c9672254c81a5be5f6684cbd828_Title"/>
          <p:cNvSpPr txBox="1"/>
          <p:nvPr>
            <p:custDataLst>
              <p:tags r:id="rId105"/>
            </p:custDataLst>
          </p:nvPr>
        </p:nvSpPr>
        <p:spPr>
          <a:xfrm>
            <a:off x="127000" y="4066836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811" name="OTLSHAPE_T_73a753fc3eb04cce8a74f5f2ee475fdf_Shape"/>
          <p:cNvSpPr/>
          <p:nvPr>
            <p:custDataLst>
              <p:tags r:id="rId106"/>
            </p:custDataLst>
          </p:nvPr>
        </p:nvSpPr>
        <p:spPr>
          <a:xfrm>
            <a:off x="9354252" y="4370620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2" name="OTLSHAPE_T_73a753fc3eb04cce8a74f5f2ee475fdf_ShapePercentage" hidden="1"/>
          <p:cNvSpPr/>
          <p:nvPr>
            <p:custDataLst>
              <p:tags r:id="rId107"/>
            </p:custDataLst>
          </p:nvPr>
        </p:nvSpPr>
        <p:spPr>
          <a:xfrm>
            <a:off x="9354252" y="437062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3" name="OTLSHAPE_T_73a753fc3eb04cce8a74f5f2ee475fdf_Duration" hidden="1"/>
          <p:cNvSpPr txBox="1"/>
          <p:nvPr>
            <p:custDataLst>
              <p:tags r:id="rId108"/>
            </p:custDataLst>
          </p:nvPr>
        </p:nvSpPr>
        <p:spPr>
          <a:xfrm>
            <a:off x="0" y="431719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52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814" name="OTLSHAPE_T_73a753fc3eb04cce8a74f5f2ee475fdf_TextPercentage" hidden="1"/>
          <p:cNvSpPr txBox="1"/>
          <p:nvPr>
            <p:custDataLst>
              <p:tags r:id="rId109"/>
            </p:custDataLst>
          </p:nvPr>
        </p:nvSpPr>
        <p:spPr>
          <a:xfrm>
            <a:off x="0" y="44722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815" name="OTLSHAPE_T_73a753fc3eb04cce8a74f5f2ee475fdf_StartDate" hidden="1"/>
          <p:cNvSpPr txBox="1"/>
          <p:nvPr>
            <p:custDataLst>
              <p:tags r:id="rId110"/>
            </p:custDataLst>
          </p:nvPr>
        </p:nvSpPr>
        <p:spPr>
          <a:xfrm>
            <a:off x="0" y="44722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16" name="OTLSHAPE_T_73a753fc3eb04cce8a74f5f2ee475fdf_EndDate" hidden="1"/>
          <p:cNvSpPr txBox="1"/>
          <p:nvPr>
            <p:custDataLst>
              <p:tags r:id="rId111"/>
            </p:custDataLst>
          </p:nvPr>
        </p:nvSpPr>
        <p:spPr>
          <a:xfrm>
            <a:off x="0" y="44722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17" name="OTLSHAPE_T_73a753fc3eb04cce8a74f5f2ee475fdf_JoinedDate"/>
          <p:cNvSpPr txBox="1"/>
          <p:nvPr>
            <p:custDataLst>
              <p:tags r:id="rId112"/>
            </p:custDataLst>
          </p:nvPr>
        </p:nvSpPr>
        <p:spPr>
          <a:xfrm>
            <a:off x="11398335" y="4317196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18" name="OTLSHAPE_T_73a753fc3eb04cce8a74f5f2ee475fdf_Title"/>
          <p:cNvSpPr txBox="1"/>
          <p:nvPr>
            <p:custDataLst>
              <p:tags r:id="rId113"/>
            </p:custDataLst>
          </p:nvPr>
        </p:nvSpPr>
        <p:spPr>
          <a:xfrm>
            <a:off x="127000" y="4386961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6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OTLSHAPE_T_73a753fc3eb04cce8a74f5f2ee475fdf_RightVerticalConnector1"/>
          <p:cNvCxnSpPr/>
          <p:nvPr>
            <p:custDataLst>
              <p:tags r:id="rId1"/>
            </p:custDataLst>
          </p:nvPr>
        </p:nvCxnSpPr>
        <p:spPr>
          <a:xfrm>
            <a:off x="11347535" y="2148751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_73a753fc3eb04cce8a74f5f2ee475fdf_LeftVerticalConnector1"/>
          <p:cNvCxnSpPr/>
          <p:nvPr>
            <p:custDataLst>
              <p:tags r:id="rId2"/>
            </p:custDataLst>
          </p:nvPr>
        </p:nvCxnSpPr>
        <p:spPr>
          <a:xfrm>
            <a:off x="9354252" y="2148751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T_7d4f3c9672254c81a5be5f6684cbd828_RightVerticalConnector2"/>
          <p:cNvCxnSpPr/>
          <p:nvPr>
            <p:custDataLst>
              <p:tags r:id="rId3"/>
            </p:custDataLst>
          </p:nvPr>
        </p:nvCxnSpPr>
        <p:spPr>
          <a:xfrm>
            <a:off x="9392584" y="2250351"/>
            <a:ext cx="0" cy="5696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7d4f3c9672254c81a5be5f6684cbd828_RightVerticalConnector1"/>
          <p:cNvCxnSpPr/>
          <p:nvPr>
            <p:custDataLst>
              <p:tags r:id="rId4"/>
            </p:custDataLst>
          </p:nvPr>
        </p:nvCxnSpPr>
        <p:spPr>
          <a:xfrm>
            <a:off x="9392584" y="1828627"/>
            <a:ext cx="0" cy="2185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7d4f3c9672254c81a5be5f6684cbd828_LeftVerticalConnector1"/>
          <p:cNvCxnSpPr/>
          <p:nvPr>
            <p:custDataLst>
              <p:tags r:id="rId5"/>
            </p:custDataLst>
          </p:nvPr>
        </p:nvCxnSpPr>
        <p:spPr>
          <a:xfrm>
            <a:off x="8779266" y="1828627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3d5524b220ea4232b2aca4dceb1fd24f_LeftVerticalConnector1"/>
          <p:cNvCxnSpPr/>
          <p:nvPr>
            <p:custDataLst>
              <p:tags r:id="rId6"/>
            </p:custDataLst>
          </p:nvPr>
        </p:nvCxnSpPr>
        <p:spPr>
          <a:xfrm>
            <a:off x="8510939" y="1561927"/>
            <a:ext cx="0" cy="12581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ee060ea3aee74a79ace51142b7ddd435_RightVerticalConnector2"/>
          <p:cNvCxnSpPr/>
          <p:nvPr>
            <p:custDataLst>
              <p:tags r:id="rId7"/>
            </p:custDataLst>
          </p:nvPr>
        </p:nvCxnSpPr>
        <p:spPr>
          <a:xfrm>
            <a:off x="8702601" y="1663527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ee060ea3aee74a79ace51142b7ddd435_RightVerticalConnector1"/>
          <p:cNvCxnSpPr/>
          <p:nvPr>
            <p:custDataLst>
              <p:tags r:id="rId8"/>
            </p:custDataLst>
          </p:nvPr>
        </p:nvCxnSpPr>
        <p:spPr>
          <a:xfrm>
            <a:off x="8702601" y="1295227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e060ea3aee74a79ace51142b7ddd435_LeftVerticalConnector1"/>
          <p:cNvCxnSpPr/>
          <p:nvPr>
            <p:custDataLst>
              <p:tags r:id="rId9"/>
            </p:custDataLst>
          </p:nvPr>
        </p:nvCxnSpPr>
        <p:spPr>
          <a:xfrm>
            <a:off x="7705960" y="1295227"/>
            <a:ext cx="0" cy="15248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87ee498b9b024e72a9fd4bf0b93a907e_RightVerticalConnector1"/>
          <p:cNvCxnSpPr/>
          <p:nvPr>
            <p:custDataLst>
              <p:tags r:id="rId10"/>
            </p:custDataLst>
          </p:nvPr>
        </p:nvCxnSpPr>
        <p:spPr>
          <a:xfrm>
            <a:off x="7629295" y="1028527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87ee498b9b024e72a9fd4bf0b93a907e_LeftVerticalConnector1"/>
          <p:cNvCxnSpPr/>
          <p:nvPr>
            <p:custDataLst>
              <p:tags r:id="rId11"/>
            </p:custDataLst>
          </p:nvPr>
        </p:nvCxnSpPr>
        <p:spPr>
          <a:xfrm>
            <a:off x="7437633" y="1028527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7f025863b5434f9ca6f083d56cac4820_RightVerticalConnector3"/>
          <p:cNvCxnSpPr/>
          <p:nvPr>
            <p:custDataLst>
              <p:tags r:id="rId12"/>
            </p:custDataLst>
          </p:nvPr>
        </p:nvCxnSpPr>
        <p:spPr>
          <a:xfrm>
            <a:off x="7782624" y="1396827"/>
            <a:ext cx="0" cy="14232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7f025863b5434f9ca6f083d56cac4820_RightVerticalConnector2"/>
          <p:cNvCxnSpPr/>
          <p:nvPr>
            <p:custDataLst>
              <p:tags r:id="rId13"/>
            </p:custDataLst>
          </p:nvPr>
        </p:nvCxnSpPr>
        <p:spPr>
          <a:xfrm>
            <a:off x="7782624" y="1106039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7f025863b5434f9ca6f083d56cac4820_RightVerticalConnector1"/>
          <p:cNvCxnSpPr/>
          <p:nvPr>
            <p:custDataLst>
              <p:tags r:id="rId14"/>
            </p:custDataLst>
          </p:nvPr>
        </p:nvCxnSpPr>
        <p:spPr>
          <a:xfrm>
            <a:off x="7782624" y="761826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7f025863b5434f9ca6f083d56cac4820_LeftVerticalConnector1"/>
          <p:cNvCxnSpPr/>
          <p:nvPr>
            <p:custDataLst>
              <p:tags r:id="rId15"/>
            </p:custDataLst>
          </p:nvPr>
        </p:nvCxnSpPr>
        <p:spPr>
          <a:xfrm>
            <a:off x="6096000" y="761827"/>
            <a:ext cx="0" cy="20582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0c43ef4a38ab46e5bbc576f52f3f63fc_RightVerticalConnector2"/>
          <p:cNvCxnSpPr/>
          <p:nvPr>
            <p:custDataLst>
              <p:tags r:id="rId16"/>
            </p:custDataLst>
          </p:nvPr>
        </p:nvCxnSpPr>
        <p:spPr>
          <a:xfrm>
            <a:off x="6287662" y="863427"/>
            <a:ext cx="0" cy="1956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0c43ef4a38ab46e5bbc576f52f3f63fc_RightVerticalConnector1"/>
          <p:cNvCxnSpPr/>
          <p:nvPr>
            <p:custDataLst>
              <p:tags r:id="rId17"/>
            </p:custDataLst>
          </p:nvPr>
        </p:nvCxnSpPr>
        <p:spPr>
          <a:xfrm>
            <a:off x="6287662" y="495127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0c43ef4a38ab46e5bbc576f52f3f63fc_LeftVerticalConnector1"/>
          <p:cNvCxnSpPr/>
          <p:nvPr>
            <p:custDataLst>
              <p:tags r:id="rId18"/>
            </p:custDataLst>
          </p:nvPr>
        </p:nvCxnSpPr>
        <p:spPr>
          <a:xfrm>
            <a:off x="5022694" y="495127"/>
            <a:ext cx="0" cy="23249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5a184d61f5e2438db63ae5802af9b305_RightVerticalConnector1"/>
          <p:cNvCxnSpPr/>
          <p:nvPr>
            <p:custDataLst>
              <p:tags r:id="rId19"/>
            </p:custDataLst>
          </p:nvPr>
        </p:nvCxnSpPr>
        <p:spPr>
          <a:xfrm>
            <a:off x="4946029" y="228427"/>
            <a:ext cx="0" cy="2591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5a184d61f5e2438db63ae5802af9b305_LeftVerticalConnector3"/>
          <p:cNvCxnSpPr/>
          <p:nvPr>
            <p:custDataLst>
              <p:tags r:id="rId20"/>
            </p:custDataLst>
          </p:nvPr>
        </p:nvCxnSpPr>
        <p:spPr>
          <a:xfrm>
            <a:off x="1342786" y="1647186"/>
            <a:ext cx="0" cy="117284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5a184d61f5e2438db63ae5802af9b305_LeftVerticalConnector2"/>
          <p:cNvCxnSpPr/>
          <p:nvPr>
            <p:custDataLst>
              <p:tags r:id="rId21"/>
            </p:custDataLst>
          </p:nvPr>
        </p:nvCxnSpPr>
        <p:spPr>
          <a:xfrm>
            <a:off x="1342786" y="1113786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5a184d61f5e2438db63ae5802af9b305_LeftVerticalConnector1"/>
          <p:cNvCxnSpPr/>
          <p:nvPr>
            <p:custDataLst>
              <p:tags r:id="rId22"/>
            </p:custDataLst>
          </p:nvPr>
        </p:nvCxnSpPr>
        <p:spPr>
          <a:xfrm>
            <a:off x="1342786" y="228427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TB_00000000000000000000000000000000_LeftEndCaps"/>
          <p:cNvSpPr txBox="1"/>
          <p:nvPr>
            <p:custDataLst>
              <p:tags r:id="rId23"/>
            </p:custDataLst>
          </p:nvPr>
        </p:nvSpPr>
        <p:spPr>
          <a:xfrm>
            <a:off x="254000" y="287100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dirty="0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 dirty="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B_00000000000000000000000000000000_RightEndCaps"/>
          <p:cNvSpPr txBox="1"/>
          <p:nvPr>
            <p:custDataLst>
              <p:tags r:id="rId24"/>
            </p:custDataLst>
          </p:nvPr>
        </p:nvSpPr>
        <p:spPr>
          <a:xfrm>
            <a:off x="11474534" y="287100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B_00000000000000000000000000000000_ScaleContainer"/>
          <p:cNvSpPr/>
          <p:nvPr>
            <p:custDataLst>
              <p:tags r:id="rId25"/>
            </p:custDataLst>
          </p:nvPr>
        </p:nvSpPr>
        <p:spPr>
          <a:xfrm>
            <a:off x="844465" y="2820031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TB_00000000000000000000000000000000_ElapsedTime"/>
          <p:cNvSpPr/>
          <p:nvPr>
            <p:custDataLst>
              <p:tags r:id="rId26"/>
            </p:custDataLst>
          </p:nvPr>
        </p:nvSpPr>
        <p:spPr>
          <a:xfrm>
            <a:off x="844465" y="2820031"/>
            <a:ext cx="34798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TB_00000000000000000000000000000000_TodayMarkerShape"/>
          <p:cNvSpPr/>
          <p:nvPr>
            <p:custDataLst>
              <p:tags r:id="rId27"/>
            </p:custDataLst>
          </p:nvPr>
        </p:nvSpPr>
        <p:spPr>
          <a:xfrm flipV="1">
            <a:off x="4267898" y="2693031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TB_00000000000000000000000000000000_TodayMarkerText"/>
          <p:cNvSpPr txBox="1"/>
          <p:nvPr>
            <p:custDataLst>
              <p:tags r:id="rId28"/>
            </p:custDataLst>
          </p:nvPr>
        </p:nvSpPr>
        <p:spPr>
          <a:xfrm>
            <a:off x="4142198" y="2506976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B_00000000000000000000000000000000_TimescaleInterval1"/>
          <p:cNvSpPr txBox="1"/>
          <p:nvPr>
            <p:custDataLst>
              <p:tags r:id="rId29"/>
            </p:custDataLst>
          </p:nvPr>
        </p:nvSpPr>
        <p:spPr>
          <a:xfrm>
            <a:off x="907965" y="291750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" name="OTLSHAPE_TB_00000000000000000000000000000000_Separator1"/>
          <p:cNvCxnSpPr/>
          <p:nvPr>
            <p:custDataLst>
              <p:tags r:id="rId30"/>
            </p:custDataLst>
          </p:nvPr>
        </p:nvCxnSpPr>
        <p:spPr>
          <a:xfrm>
            <a:off x="2032768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TLSHAPE_TB_00000000000000000000000000000000_TimescaleInterval2"/>
          <p:cNvSpPr txBox="1"/>
          <p:nvPr>
            <p:custDataLst>
              <p:tags r:id="rId31"/>
            </p:custDataLst>
          </p:nvPr>
        </p:nvSpPr>
        <p:spPr>
          <a:xfrm>
            <a:off x="2096269" y="291750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3" name="OTLSHAPE_TB_00000000000000000000000000000000_Separator2"/>
          <p:cNvCxnSpPr/>
          <p:nvPr>
            <p:custDataLst>
              <p:tags r:id="rId32"/>
            </p:custDataLst>
          </p:nvPr>
        </p:nvCxnSpPr>
        <p:spPr>
          <a:xfrm>
            <a:off x="3182740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TLSHAPE_TB_00000000000000000000000000000000_TimescaleInterval3"/>
          <p:cNvSpPr txBox="1"/>
          <p:nvPr>
            <p:custDataLst>
              <p:tags r:id="rId33"/>
            </p:custDataLst>
          </p:nvPr>
        </p:nvSpPr>
        <p:spPr>
          <a:xfrm>
            <a:off x="3246240" y="291750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5" name="OTLSHAPE_TB_00000000000000000000000000000000_Separator3"/>
          <p:cNvCxnSpPr/>
          <p:nvPr>
            <p:custDataLst>
              <p:tags r:id="rId34"/>
            </p:custDataLst>
          </p:nvPr>
        </p:nvCxnSpPr>
        <p:spPr>
          <a:xfrm>
            <a:off x="4371043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TLSHAPE_TB_00000000000000000000000000000000_TimescaleInterval4"/>
          <p:cNvSpPr txBox="1"/>
          <p:nvPr>
            <p:custDataLst>
              <p:tags r:id="rId35"/>
            </p:custDataLst>
          </p:nvPr>
        </p:nvSpPr>
        <p:spPr>
          <a:xfrm>
            <a:off x="4434544" y="291750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7" name="OTLSHAPE_TB_00000000000000000000000000000000_Separator4"/>
          <p:cNvCxnSpPr/>
          <p:nvPr>
            <p:custDataLst>
              <p:tags r:id="rId36"/>
            </p:custDataLst>
          </p:nvPr>
        </p:nvCxnSpPr>
        <p:spPr>
          <a:xfrm>
            <a:off x="5559347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TLSHAPE_TB_00000000000000000000000000000000_TimescaleInterval5"/>
          <p:cNvSpPr txBox="1"/>
          <p:nvPr>
            <p:custDataLst>
              <p:tags r:id="rId37"/>
            </p:custDataLst>
          </p:nvPr>
        </p:nvSpPr>
        <p:spPr>
          <a:xfrm>
            <a:off x="5622847" y="2917503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OTLSHAPE_TB_00000000000000000000000000000000_Separator5"/>
          <p:cNvCxnSpPr/>
          <p:nvPr>
            <p:custDataLst>
              <p:tags r:id="rId38"/>
            </p:custDataLst>
          </p:nvPr>
        </p:nvCxnSpPr>
        <p:spPr>
          <a:xfrm>
            <a:off x="6670985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TLSHAPE_TB_00000000000000000000000000000000_TimescaleInterval6"/>
          <p:cNvSpPr txBox="1"/>
          <p:nvPr>
            <p:custDataLst>
              <p:tags r:id="rId39"/>
            </p:custDataLst>
          </p:nvPr>
        </p:nvSpPr>
        <p:spPr>
          <a:xfrm>
            <a:off x="6734486" y="291750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1" name="OTLSHAPE_TB_00000000000000000000000000000000_Separator6"/>
          <p:cNvCxnSpPr/>
          <p:nvPr>
            <p:custDataLst>
              <p:tags r:id="rId40"/>
            </p:custDataLst>
          </p:nvPr>
        </p:nvCxnSpPr>
        <p:spPr>
          <a:xfrm>
            <a:off x="7859288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TLSHAPE_TB_00000000000000000000000000000000_TimescaleInterval7"/>
          <p:cNvSpPr txBox="1"/>
          <p:nvPr>
            <p:custDataLst>
              <p:tags r:id="rId41"/>
            </p:custDataLst>
          </p:nvPr>
        </p:nvSpPr>
        <p:spPr>
          <a:xfrm>
            <a:off x="7922789" y="2917503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3" name="OTLSHAPE_TB_00000000000000000000000000000000_Separator7"/>
          <p:cNvCxnSpPr/>
          <p:nvPr>
            <p:custDataLst>
              <p:tags r:id="rId42"/>
            </p:custDataLst>
          </p:nvPr>
        </p:nvCxnSpPr>
        <p:spPr>
          <a:xfrm>
            <a:off x="9009260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TLSHAPE_TB_00000000000000000000000000000000_TimescaleInterval8"/>
          <p:cNvSpPr txBox="1"/>
          <p:nvPr>
            <p:custDataLst>
              <p:tags r:id="rId43"/>
            </p:custDataLst>
          </p:nvPr>
        </p:nvSpPr>
        <p:spPr>
          <a:xfrm>
            <a:off x="9072760" y="2917503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5" name="OTLSHAPE_TB_00000000000000000000000000000000_Separator8"/>
          <p:cNvCxnSpPr/>
          <p:nvPr>
            <p:custDataLst>
              <p:tags r:id="rId44"/>
            </p:custDataLst>
          </p:nvPr>
        </p:nvCxnSpPr>
        <p:spPr>
          <a:xfrm>
            <a:off x="10197564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TLSHAPE_TB_00000000000000000000000000000000_TimescaleInterval9"/>
          <p:cNvSpPr txBox="1"/>
          <p:nvPr>
            <p:custDataLst>
              <p:tags r:id="rId45"/>
            </p:custDataLst>
          </p:nvPr>
        </p:nvSpPr>
        <p:spPr>
          <a:xfrm>
            <a:off x="10261064" y="2917503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T_5a184d61f5e2438db63ae5802af9b305_Shape"/>
          <p:cNvSpPr/>
          <p:nvPr>
            <p:custDataLst>
              <p:tags r:id="rId46"/>
            </p:custDataLst>
          </p:nvPr>
        </p:nvSpPr>
        <p:spPr>
          <a:xfrm>
            <a:off x="1342786" y="126827"/>
            <a:ext cx="36068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TLSHAPE_T_5a184d61f5e2438db63ae5802af9b305_JoinedDate"/>
          <p:cNvSpPr txBox="1"/>
          <p:nvPr>
            <p:custDataLst>
              <p:tags r:id="rId47"/>
            </p:custDataLst>
          </p:nvPr>
        </p:nvSpPr>
        <p:spPr>
          <a:xfrm>
            <a:off x="4996829" y="150914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10/14/2015 - 1/15/2016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5a184d61f5e2438db63ae5802af9b305_Title"/>
          <p:cNvSpPr txBox="1"/>
          <p:nvPr>
            <p:custDataLst>
              <p:tags r:id="rId48"/>
            </p:custDataLst>
          </p:nvPr>
        </p:nvSpPr>
        <p:spPr>
          <a:xfrm>
            <a:off x="127000" y="143167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0c43ef4a38ab46e5bbc576f52f3f63fc_Shape"/>
          <p:cNvSpPr/>
          <p:nvPr>
            <p:custDataLst>
              <p:tags r:id="rId49"/>
            </p:custDataLst>
          </p:nvPr>
        </p:nvSpPr>
        <p:spPr>
          <a:xfrm>
            <a:off x="5022694" y="393527"/>
            <a:ext cx="12700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TLSHAPE_T_0c43ef4a38ab46e5bbc576f52f3f63fc_JoinedDate"/>
          <p:cNvSpPr txBox="1"/>
          <p:nvPr>
            <p:custDataLst>
              <p:tags r:id="rId50"/>
            </p:custDataLst>
          </p:nvPr>
        </p:nvSpPr>
        <p:spPr>
          <a:xfrm>
            <a:off x="6338462" y="41761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1/18/2016 - 2/19/2016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0c43ef4a38ab46e5bbc576f52f3f63fc_Title"/>
          <p:cNvSpPr txBox="1"/>
          <p:nvPr>
            <p:custDataLst>
              <p:tags r:id="rId51"/>
            </p:custDataLst>
          </p:nvPr>
        </p:nvSpPr>
        <p:spPr>
          <a:xfrm>
            <a:off x="127000" y="409867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7f025863b5434f9ca6f083d56cac4820_Shape"/>
          <p:cNvSpPr/>
          <p:nvPr>
            <p:custDataLst>
              <p:tags r:id="rId52"/>
            </p:custDataLst>
          </p:nvPr>
        </p:nvSpPr>
        <p:spPr>
          <a:xfrm>
            <a:off x="6096000" y="660227"/>
            <a:ext cx="1689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T_7f025863b5434f9ca6f083d56cac4820_JoinedDate"/>
          <p:cNvSpPr txBox="1"/>
          <p:nvPr>
            <p:custDataLst>
              <p:tags r:id="rId53"/>
            </p:custDataLst>
          </p:nvPr>
        </p:nvSpPr>
        <p:spPr>
          <a:xfrm>
            <a:off x="7833424" y="68431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T_7f025863b5434f9ca6f083d56cac4820_Title"/>
          <p:cNvSpPr txBox="1"/>
          <p:nvPr>
            <p:custDataLst>
              <p:tags r:id="rId54"/>
            </p:custDataLst>
          </p:nvPr>
        </p:nvSpPr>
        <p:spPr>
          <a:xfrm>
            <a:off x="127000" y="676567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87ee498b9b024e72a9fd4bf0b93a907e_Shape"/>
          <p:cNvSpPr/>
          <p:nvPr>
            <p:custDataLst>
              <p:tags r:id="rId55"/>
            </p:custDataLst>
          </p:nvPr>
        </p:nvSpPr>
        <p:spPr>
          <a:xfrm>
            <a:off x="7437633" y="926927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TLSHAPE_T_87ee498b9b024e72a9fd4bf0b93a907e_JoinedDate"/>
          <p:cNvSpPr txBox="1"/>
          <p:nvPr>
            <p:custDataLst>
              <p:tags r:id="rId56"/>
            </p:custDataLst>
          </p:nvPr>
        </p:nvSpPr>
        <p:spPr>
          <a:xfrm>
            <a:off x="7680095" y="95101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3/21/2016 - 3/25/2016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87ee498b9b024e72a9fd4bf0b93a907e_Title"/>
          <p:cNvSpPr txBox="1"/>
          <p:nvPr>
            <p:custDataLst>
              <p:tags r:id="rId57"/>
            </p:custDataLst>
          </p:nvPr>
        </p:nvSpPr>
        <p:spPr>
          <a:xfrm>
            <a:off x="127000" y="943267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ee060ea3aee74a79ace51142b7ddd435_Shape"/>
          <p:cNvSpPr/>
          <p:nvPr>
            <p:custDataLst>
              <p:tags r:id="rId58"/>
            </p:custDataLst>
          </p:nvPr>
        </p:nvSpPr>
        <p:spPr>
          <a:xfrm>
            <a:off x="7705960" y="1193627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T_ee060ea3aee74a79ace51142b7ddd435_JoinedDate"/>
          <p:cNvSpPr txBox="1"/>
          <p:nvPr>
            <p:custDataLst>
              <p:tags r:id="rId59"/>
            </p:custDataLst>
          </p:nvPr>
        </p:nvSpPr>
        <p:spPr>
          <a:xfrm>
            <a:off x="8753401" y="121771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ee060ea3aee74a79ace51142b7ddd435_Title"/>
          <p:cNvSpPr txBox="1"/>
          <p:nvPr>
            <p:custDataLst>
              <p:tags r:id="rId60"/>
            </p:custDataLst>
          </p:nvPr>
        </p:nvSpPr>
        <p:spPr>
          <a:xfrm>
            <a:off x="127000" y="1209967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3d5524b220ea4232b2aca4dceb1fd24f_Shape"/>
          <p:cNvSpPr/>
          <p:nvPr>
            <p:custDataLst>
              <p:tags r:id="rId61"/>
            </p:custDataLst>
          </p:nvPr>
        </p:nvSpPr>
        <p:spPr>
          <a:xfrm>
            <a:off x="8510939" y="1460327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TLSHAPE_T_3d5524b220ea4232b2aca4dceb1fd24f_JoinedDate"/>
          <p:cNvSpPr txBox="1"/>
          <p:nvPr>
            <p:custDataLst>
              <p:tags r:id="rId62"/>
            </p:custDataLst>
          </p:nvPr>
        </p:nvSpPr>
        <p:spPr>
          <a:xfrm>
            <a:off x="8753401" y="148441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4/18/2016 - 4/22/2016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3d5524b220ea4232b2aca4dceb1fd24f_Title"/>
          <p:cNvSpPr txBox="1"/>
          <p:nvPr>
            <p:custDataLst>
              <p:tags r:id="rId63"/>
            </p:custDataLst>
          </p:nvPr>
        </p:nvSpPr>
        <p:spPr>
          <a:xfrm>
            <a:off x="127000" y="1476667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7d4f3c9672254c81a5be5f6684cbd828_Shape"/>
          <p:cNvSpPr/>
          <p:nvPr>
            <p:custDataLst>
              <p:tags r:id="rId64"/>
            </p:custDataLst>
          </p:nvPr>
        </p:nvSpPr>
        <p:spPr>
          <a:xfrm>
            <a:off x="8779266" y="1727027"/>
            <a:ext cx="6223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TLSHAPE_T_7d4f3c9672254c81a5be5f6684cbd828_JoinedDate"/>
          <p:cNvSpPr txBox="1"/>
          <p:nvPr>
            <p:custDataLst>
              <p:tags r:id="rId65"/>
            </p:custDataLst>
          </p:nvPr>
        </p:nvSpPr>
        <p:spPr>
          <a:xfrm>
            <a:off x="9443384" y="175111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4/25/2016 - 5/10/2016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7d4f3c9672254c81a5be5f6684cbd828_Title"/>
          <p:cNvSpPr txBox="1"/>
          <p:nvPr>
            <p:custDataLst>
              <p:tags r:id="rId66"/>
            </p:custDataLst>
          </p:nvPr>
        </p:nvSpPr>
        <p:spPr>
          <a:xfrm>
            <a:off x="127000" y="1743367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73a753fc3eb04cce8a74f5f2ee475fdf_Shape"/>
          <p:cNvSpPr/>
          <p:nvPr>
            <p:custDataLst>
              <p:tags r:id="rId67"/>
            </p:custDataLst>
          </p:nvPr>
        </p:nvSpPr>
        <p:spPr>
          <a:xfrm>
            <a:off x="9354252" y="2047151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T_73a753fc3eb04cce8a74f5f2ee475fdf_JoinedDate"/>
          <p:cNvSpPr txBox="1"/>
          <p:nvPr>
            <p:custDataLst>
              <p:tags r:id="rId68"/>
            </p:custDataLst>
          </p:nvPr>
        </p:nvSpPr>
        <p:spPr>
          <a:xfrm>
            <a:off x="11398335" y="1993727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73a753fc3eb04cce8a74f5f2ee475fdf_Title"/>
          <p:cNvSpPr txBox="1"/>
          <p:nvPr>
            <p:custDataLst>
              <p:tags r:id="rId69"/>
            </p:custDataLst>
          </p:nvPr>
        </p:nvSpPr>
        <p:spPr>
          <a:xfrm>
            <a:off x="127000" y="2063492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9039924" y="126827"/>
            <a:ext cx="2886272" cy="290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Schedule</a:t>
            </a:r>
            <a:endParaRPr lang="en-US" dirty="0"/>
          </a:p>
        </p:txBody>
      </p:sp>
      <p:cxnSp>
        <p:nvCxnSpPr>
          <p:cNvPr id="143" name="OTLSHAPE_T_73a753fc3eb04cce8a74f5f2ee475fdf_RightVerticalConnector1"/>
          <p:cNvCxnSpPr/>
          <p:nvPr>
            <p:custDataLst>
              <p:tags r:id="rId70"/>
            </p:custDataLst>
          </p:nvPr>
        </p:nvCxnSpPr>
        <p:spPr>
          <a:xfrm>
            <a:off x="11347535" y="5410879"/>
            <a:ext cx="617" cy="86472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OTLSHAPE_T_73a753fc3eb04cce8a74f5f2ee475fdf_LeftVerticalConnector1"/>
          <p:cNvCxnSpPr/>
          <p:nvPr>
            <p:custDataLst>
              <p:tags r:id="rId71"/>
            </p:custDataLst>
          </p:nvPr>
        </p:nvCxnSpPr>
        <p:spPr>
          <a:xfrm>
            <a:off x="9354252" y="5410879"/>
            <a:ext cx="0" cy="86472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OTLSHAPE_T_7d4f3c9672254c81a5be5f6684cbd828_RightVerticalConnector2"/>
          <p:cNvCxnSpPr/>
          <p:nvPr>
            <p:custDataLst>
              <p:tags r:id="rId72"/>
            </p:custDataLst>
          </p:nvPr>
        </p:nvCxnSpPr>
        <p:spPr>
          <a:xfrm>
            <a:off x="9392584" y="5512479"/>
            <a:ext cx="0" cy="76312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OTLSHAPE_T_7d4f3c9672254c81a5be5f6684cbd828_RightVerticalConnector1"/>
          <p:cNvCxnSpPr/>
          <p:nvPr>
            <p:custDataLst>
              <p:tags r:id="rId73"/>
            </p:custDataLst>
          </p:nvPr>
        </p:nvCxnSpPr>
        <p:spPr>
          <a:xfrm>
            <a:off x="9392584" y="5090754"/>
            <a:ext cx="0" cy="2185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OTLSHAPE_T_7d4f3c9672254c81a5be5f6684cbd828_LeftVerticalConnector1"/>
          <p:cNvCxnSpPr/>
          <p:nvPr>
            <p:custDataLst>
              <p:tags r:id="rId74"/>
            </p:custDataLst>
          </p:nvPr>
        </p:nvCxnSpPr>
        <p:spPr>
          <a:xfrm>
            <a:off x="8779266" y="5090754"/>
            <a:ext cx="0" cy="126105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OTLSHAPE_T_3d5524b220ea4232b2aca4dceb1fd24f_LeftVerticalConnector1"/>
          <p:cNvCxnSpPr/>
          <p:nvPr>
            <p:custDataLst>
              <p:tags r:id="rId75"/>
            </p:custDataLst>
          </p:nvPr>
        </p:nvCxnSpPr>
        <p:spPr>
          <a:xfrm>
            <a:off x="8510939" y="4824054"/>
            <a:ext cx="0" cy="145155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OTLSHAPE_T_ee060ea3aee74a79ace51142b7ddd435_RightVerticalConnector2"/>
          <p:cNvCxnSpPr/>
          <p:nvPr>
            <p:custDataLst>
              <p:tags r:id="rId76"/>
            </p:custDataLst>
          </p:nvPr>
        </p:nvCxnSpPr>
        <p:spPr>
          <a:xfrm>
            <a:off x="8702601" y="4925654"/>
            <a:ext cx="6659" cy="134995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OTLSHAPE_T_ee060ea3aee74a79ace51142b7ddd435_RightVerticalConnector1"/>
          <p:cNvCxnSpPr/>
          <p:nvPr>
            <p:custDataLst>
              <p:tags r:id="rId77"/>
            </p:custDataLst>
          </p:nvPr>
        </p:nvCxnSpPr>
        <p:spPr>
          <a:xfrm>
            <a:off x="8702601" y="455735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OTLSHAPE_T_ee060ea3aee74a79ace51142b7ddd435_LeftVerticalConnector1"/>
          <p:cNvCxnSpPr/>
          <p:nvPr>
            <p:custDataLst>
              <p:tags r:id="rId78"/>
            </p:custDataLst>
          </p:nvPr>
        </p:nvCxnSpPr>
        <p:spPr>
          <a:xfrm>
            <a:off x="7705960" y="4557354"/>
            <a:ext cx="0" cy="171825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OTLSHAPE_T_87ee498b9b024e72a9fd4bf0b93a907e_RightVerticalConnector1"/>
          <p:cNvCxnSpPr/>
          <p:nvPr>
            <p:custDataLst>
              <p:tags r:id="rId79"/>
            </p:custDataLst>
          </p:nvPr>
        </p:nvCxnSpPr>
        <p:spPr>
          <a:xfrm>
            <a:off x="7629295" y="4290654"/>
            <a:ext cx="0" cy="23835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OTLSHAPE_T_87ee498b9b024e72a9fd4bf0b93a907e_LeftVerticalConnector1"/>
          <p:cNvCxnSpPr/>
          <p:nvPr>
            <p:custDataLst>
              <p:tags r:id="rId80"/>
            </p:custDataLst>
          </p:nvPr>
        </p:nvCxnSpPr>
        <p:spPr>
          <a:xfrm>
            <a:off x="7437633" y="4290654"/>
            <a:ext cx="0" cy="23835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OTLSHAPE_T_7f025863b5434f9ca6f083d56cac4820_RightVerticalConnector3"/>
          <p:cNvCxnSpPr/>
          <p:nvPr>
            <p:custDataLst>
              <p:tags r:id="rId81"/>
            </p:custDataLst>
          </p:nvPr>
        </p:nvCxnSpPr>
        <p:spPr>
          <a:xfrm>
            <a:off x="7782624" y="4658954"/>
            <a:ext cx="0" cy="161665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OTLSHAPE_T_7f025863b5434f9ca6f083d56cac4820_RightVerticalConnector2"/>
          <p:cNvCxnSpPr/>
          <p:nvPr>
            <p:custDataLst>
              <p:tags r:id="rId82"/>
            </p:custDataLst>
          </p:nvPr>
        </p:nvCxnSpPr>
        <p:spPr>
          <a:xfrm>
            <a:off x="7782624" y="4368166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OTLSHAPE_T_7f025863b5434f9ca6f083d56cac4820_RightVerticalConnector1"/>
          <p:cNvCxnSpPr/>
          <p:nvPr>
            <p:custDataLst>
              <p:tags r:id="rId83"/>
            </p:custDataLst>
          </p:nvPr>
        </p:nvCxnSpPr>
        <p:spPr>
          <a:xfrm>
            <a:off x="7782624" y="4023954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OTLSHAPE_T_7f025863b5434f9ca6f083d56cac4820_LeftVerticalConnector1"/>
          <p:cNvCxnSpPr/>
          <p:nvPr>
            <p:custDataLst>
              <p:tags r:id="rId84"/>
            </p:custDataLst>
          </p:nvPr>
        </p:nvCxnSpPr>
        <p:spPr>
          <a:xfrm>
            <a:off x="6096000" y="4023954"/>
            <a:ext cx="0" cy="17451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OTLSHAPE_T_0c43ef4a38ab46e5bbc576f52f3f63fc_RightVerticalConnector2"/>
          <p:cNvCxnSpPr/>
          <p:nvPr>
            <p:custDataLst>
              <p:tags r:id="rId85"/>
            </p:custDataLst>
          </p:nvPr>
        </p:nvCxnSpPr>
        <p:spPr>
          <a:xfrm>
            <a:off x="6555989" y="4125554"/>
            <a:ext cx="0" cy="1643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OTLSHAPE_T_0c43ef4a38ab46e5bbc576f52f3f63fc_RightVerticalConnector1"/>
          <p:cNvCxnSpPr/>
          <p:nvPr>
            <p:custDataLst>
              <p:tags r:id="rId86"/>
            </p:custDataLst>
          </p:nvPr>
        </p:nvCxnSpPr>
        <p:spPr>
          <a:xfrm>
            <a:off x="6555989" y="375725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OTLSHAPE_T_0c43ef4a38ab46e5bbc576f52f3f63fc_LeftVerticalConnector1"/>
          <p:cNvCxnSpPr/>
          <p:nvPr>
            <p:custDataLst>
              <p:tags r:id="rId87"/>
            </p:custDataLst>
          </p:nvPr>
        </p:nvCxnSpPr>
        <p:spPr>
          <a:xfrm>
            <a:off x="5444350" y="3757254"/>
            <a:ext cx="0" cy="29169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OTLSHAPE_T_5a184d61f5e2438db63ae5802af9b305_RightVerticalConnector2"/>
          <p:cNvCxnSpPr/>
          <p:nvPr>
            <p:custDataLst>
              <p:tags r:id="rId88"/>
            </p:custDataLst>
          </p:nvPr>
        </p:nvCxnSpPr>
        <p:spPr>
          <a:xfrm flipH="1">
            <a:off x="5622847" y="3858854"/>
            <a:ext cx="13165" cy="28153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OTLSHAPE_T_5a184d61f5e2438db63ae5802af9b305_RightVerticalConnector1"/>
          <p:cNvCxnSpPr/>
          <p:nvPr>
            <p:custDataLst>
              <p:tags r:id="rId89"/>
            </p:custDataLst>
          </p:nvPr>
        </p:nvCxnSpPr>
        <p:spPr>
          <a:xfrm>
            <a:off x="5636012" y="349055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T_5a184d61f5e2438db63ae5802af9b305_LeftVerticalConnector3"/>
          <p:cNvCxnSpPr/>
          <p:nvPr>
            <p:custDataLst>
              <p:tags r:id="rId90"/>
            </p:custDataLst>
          </p:nvPr>
        </p:nvCxnSpPr>
        <p:spPr>
          <a:xfrm>
            <a:off x="1342786" y="4909313"/>
            <a:ext cx="0" cy="176487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OTLSHAPE_T_5a184d61f5e2438db63ae5802af9b305_LeftVerticalConnector2"/>
          <p:cNvCxnSpPr/>
          <p:nvPr>
            <p:custDataLst>
              <p:tags r:id="rId91"/>
            </p:custDataLst>
          </p:nvPr>
        </p:nvCxnSpPr>
        <p:spPr>
          <a:xfrm>
            <a:off x="1342786" y="4375914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OTLSHAPE_T_5a184d61f5e2438db63ae5802af9b305_LeftVerticalConnector1"/>
          <p:cNvCxnSpPr/>
          <p:nvPr>
            <p:custDataLst>
              <p:tags r:id="rId92"/>
            </p:custDataLst>
          </p:nvPr>
        </p:nvCxnSpPr>
        <p:spPr>
          <a:xfrm>
            <a:off x="1342786" y="3490554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TLSHAPE_T_5a184d61f5e2438db63ae5802af9b305_Shape"/>
          <p:cNvSpPr/>
          <p:nvPr>
            <p:custDataLst>
              <p:tags r:id="rId93"/>
            </p:custDataLst>
          </p:nvPr>
        </p:nvSpPr>
        <p:spPr>
          <a:xfrm>
            <a:off x="1342786" y="3388954"/>
            <a:ext cx="43053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T_5a184d61f5e2438db63ae5802af9b305_JoinedDate"/>
          <p:cNvSpPr txBox="1"/>
          <p:nvPr>
            <p:custDataLst>
              <p:tags r:id="rId94"/>
            </p:custDataLst>
          </p:nvPr>
        </p:nvSpPr>
        <p:spPr>
          <a:xfrm>
            <a:off x="5686812" y="341304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10/14/2015 - 2/2/2016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T_5a184d61f5e2438db63ae5802af9b305_Title"/>
          <p:cNvSpPr txBox="1"/>
          <p:nvPr>
            <p:custDataLst>
              <p:tags r:id="rId95"/>
            </p:custDataLst>
          </p:nvPr>
        </p:nvSpPr>
        <p:spPr>
          <a:xfrm>
            <a:off x="127000" y="3405295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9" name="OTLSHAPE_T_0c43ef4a38ab46e5bbc576f52f3f63fc_Shape"/>
          <p:cNvSpPr/>
          <p:nvPr>
            <p:custDataLst>
              <p:tags r:id="rId96"/>
            </p:custDataLst>
          </p:nvPr>
        </p:nvSpPr>
        <p:spPr>
          <a:xfrm>
            <a:off x="5444350" y="3655654"/>
            <a:ext cx="11176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TLSHAPE_T_0c43ef4a38ab46e5bbc576f52f3f63fc_JoinedDate"/>
          <p:cNvSpPr txBox="1"/>
          <p:nvPr>
            <p:custDataLst>
              <p:tags r:id="rId97"/>
            </p:custDataLst>
          </p:nvPr>
        </p:nvSpPr>
        <p:spPr>
          <a:xfrm>
            <a:off x="6606789" y="367974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1/29/2016 - 2/26/2016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T_0c43ef4a38ab46e5bbc576f52f3f63fc_Title"/>
          <p:cNvSpPr txBox="1"/>
          <p:nvPr>
            <p:custDataLst>
              <p:tags r:id="rId98"/>
            </p:custDataLst>
          </p:nvPr>
        </p:nvSpPr>
        <p:spPr>
          <a:xfrm>
            <a:off x="127000" y="3671995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T_7f025863b5434f9ca6f083d56cac4820_Shape"/>
          <p:cNvSpPr/>
          <p:nvPr>
            <p:custDataLst>
              <p:tags r:id="rId99"/>
            </p:custDataLst>
          </p:nvPr>
        </p:nvSpPr>
        <p:spPr>
          <a:xfrm>
            <a:off x="6096000" y="3922354"/>
            <a:ext cx="1689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TLSHAPE_T_7f025863b5434f9ca6f083d56cac4820_JoinedDate"/>
          <p:cNvSpPr txBox="1"/>
          <p:nvPr>
            <p:custDataLst>
              <p:tags r:id="rId100"/>
            </p:custDataLst>
          </p:nvPr>
        </p:nvSpPr>
        <p:spPr>
          <a:xfrm>
            <a:off x="7833424" y="394644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4" name="OTLSHAPE_T_7f025863b5434f9ca6f083d56cac4820_Title"/>
          <p:cNvSpPr txBox="1"/>
          <p:nvPr>
            <p:custDataLst>
              <p:tags r:id="rId101"/>
            </p:custDataLst>
          </p:nvPr>
        </p:nvSpPr>
        <p:spPr>
          <a:xfrm>
            <a:off x="127000" y="3938695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5" name="OTLSHAPE_T_87ee498b9b024e72a9fd4bf0b93a907e_Shape"/>
          <p:cNvSpPr/>
          <p:nvPr>
            <p:custDataLst>
              <p:tags r:id="rId102"/>
            </p:custDataLst>
          </p:nvPr>
        </p:nvSpPr>
        <p:spPr>
          <a:xfrm>
            <a:off x="7437633" y="4189054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TLSHAPE_T_87ee498b9b024e72a9fd4bf0b93a907e_JoinedDate"/>
          <p:cNvSpPr txBox="1"/>
          <p:nvPr>
            <p:custDataLst>
              <p:tags r:id="rId103"/>
            </p:custDataLst>
          </p:nvPr>
        </p:nvSpPr>
        <p:spPr>
          <a:xfrm>
            <a:off x="7680095" y="421314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3/21/2016 - 3/25/2016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7" name="OTLSHAPE_T_87ee498b9b024e72a9fd4bf0b93a907e_Title"/>
          <p:cNvSpPr txBox="1"/>
          <p:nvPr>
            <p:custDataLst>
              <p:tags r:id="rId104"/>
            </p:custDataLst>
          </p:nvPr>
        </p:nvSpPr>
        <p:spPr>
          <a:xfrm>
            <a:off x="127000" y="420539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OTLSHAPE_T_ee060ea3aee74a79ace51142b7ddd435_Shape"/>
          <p:cNvSpPr/>
          <p:nvPr>
            <p:custDataLst>
              <p:tags r:id="rId105"/>
            </p:custDataLst>
          </p:nvPr>
        </p:nvSpPr>
        <p:spPr>
          <a:xfrm>
            <a:off x="7705960" y="4455754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TLSHAPE_T_ee060ea3aee74a79ace51142b7ddd435_JoinedDate"/>
          <p:cNvSpPr txBox="1"/>
          <p:nvPr>
            <p:custDataLst>
              <p:tags r:id="rId106"/>
            </p:custDataLst>
          </p:nvPr>
        </p:nvSpPr>
        <p:spPr>
          <a:xfrm>
            <a:off x="8753401" y="447984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T_ee060ea3aee74a79ace51142b7ddd435_Title"/>
          <p:cNvSpPr txBox="1"/>
          <p:nvPr>
            <p:custDataLst>
              <p:tags r:id="rId107"/>
            </p:custDataLst>
          </p:nvPr>
        </p:nvSpPr>
        <p:spPr>
          <a:xfrm>
            <a:off x="127000" y="4472095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1" name="OTLSHAPE_T_3d5524b220ea4232b2aca4dceb1fd24f_Shape"/>
          <p:cNvSpPr/>
          <p:nvPr>
            <p:custDataLst>
              <p:tags r:id="rId108"/>
            </p:custDataLst>
          </p:nvPr>
        </p:nvSpPr>
        <p:spPr>
          <a:xfrm>
            <a:off x="8510939" y="4722454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TLSHAPE_T_3d5524b220ea4232b2aca4dceb1fd24f_JoinedDate"/>
          <p:cNvSpPr txBox="1"/>
          <p:nvPr>
            <p:custDataLst>
              <p:tags r:id="rId109"/>
            </p:custDataLst>
          </p:nvPr>
        </p:nvSpPr>
        <p:spPr>
          <a:xfrm>
            <a:off x="8753401" y="474654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4/18/2016 - 4/22/2016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83" name="OTLSHAPE_T_3d5524b220ea4232b2aca4dceb1fd24f_Title"/>
          <p:cNvSpPr txBox="1"/>
          <p:nvPr>
            <p:custDataLst>
              <p:tags r:id="rId110"/>
            </p:custDataLst>
          </p:nvPr>
        </p:nvSpPr>
        <p:spPr>
          <a:xfrm>
            <a:off x="127000" y="473879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T_7d4f3c9672254c81a5be5f6684cbd828_Shape"/>
          <p:cNvSpPr/>
          <p:nvPr>
            <p:custDataLst>
              <p:tags r:id="rId111"/>
            </p:custDataLst>
          </p:nvPr>
        </p:nvSpPr>
        <p:spPr>
          <a:xfrm>
            <a:off x="8779266" y="4989154"/>
            <a:ext cx="6223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TLSHAPE_T_7d4f3c9672254c81a5be5f6684cbd828_JoinedDate"/>
          <p:cNvSpPr txBox="1"/>
          <p:nvPr>
            <p:custDataLst>
              <p:tags r:id="rId112"/>
            </p:custDataLst>
          </p:nvPr>
        </p:nvSpPr>
        <p:spPr>
          <a:xfrm>
            <a:off x="9443384" y="501324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4/25/2016 - 5/10/2016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86" name="OTLSHAPE_T_7d4f3c9672254c81a5be5f6684cbd828_Title"/>
          <p:cNvSpPr txBox="1"/>
          <p:nvPr>
            <p:custDataLst>
              <p:tags r:id="rId113"/>
            </p:custDataLst>
          </p:nvPr>
        </p:nvSpPr>
        <p:spPr>
          <a:xfrm>
            <a:off x="127000" y="5005495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7" name="OTLSHAPE_T_73a753fc3eb04cce8a74f5f2ee475fdf_Shape"/>
          <p:cNvSpPr/>
          <p:nvPr>
            <p:custDataLst>
              <p:tags r:id="rId114"/>
            </p:custDataLst>
          </p:nvPr>
        </p:nvSpPr>
        <p:spPr>
          <a:xfrm>
            <a:off x="9354252" y="5309279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TLSHAPE_T_73a753fc3eb04cce8a74f5f2ee475fdf_JoinedDate"/>
          <p:cNvSpPr txBox="1"/>
          <p:nvPr>
            <p:custDataLst>
              <p:tags r:id="rId115"/>
            </p:custDataLst>
          </p:nvPr>
        </p:nvSpPr>
        <p:spPr>
          <a:xfrm>
            <a:off x="11398335" y="5255854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89" name="OTLSHAPE_T_73a753fc3eb04cce8a74f5f2ee475fdf_Title"/>
          <p:cNvSpPr txBox="1"/>
          <p:nvPr>
            <p:custDataLst>
              <p:tags r:id="rId116"/>
            </p:custDataLst>
          </p:nvPr>
        </p:nvSpPr>
        <p:spPr>
          <a:xfrm>
            <a:off x="127000" y="5325619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190" name="OTLSHAPE_T_ee060ea3aee74a79ace51142b7ddd435_LeftVerticalConnector3"/>
          <p:cNvCxnSpPr/>
          <p:nvPr>
            <p:custDataLst>
              <p:tags r:id="rId117"/>
            </p:custDataLst>
          </p:nvPr>
        </p:nvCxnSpPr>
        <p:spPr>
          <a:xfrm>
            <a:off x="7705960" y="5891981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OTLSHAPE_T_ee060ea3aee74a79ace51142b7ddd435_LeftVerticalConnector2"/>
          <p:cNvCxnSpPr/>
          <p:nvPr>
            <p:custDataLst>
              <p:tags r:id="rId118"/>
            </p:custDataLst>
          </p:nvPr>
        </p:nvCxnSpPr>
        <p:spPr>
          <a:xfrm>
            <a:off x="7705960" y="5439438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OTLSHAPE_T_87ee498b9b024e72a9fd4bf0b93a907e_RightVerticalConnector4"/>
          <p:cNvCxnSpPr/>
          <p:nvPr>
            <p:custDataLst>
              <p:tags r:id="rId119"/>
            </p:custDataLst>
          </p:nvPr>
        </p:nvCxnSpPr>
        <p:spPr>
          <a:xfrm>
            <a:off x="7629295" y="5891981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OTLSHAPE_T_87ee498b9b024e72a9fd4bf0b93a907e_RightVerticalConnector3"/>
          <p:cNvCxnSpPr/>
          <p:nvPr>
            <p:custDataLst>
              <p:tags r:id="rId120"/>
            </p:custDataLst>
          </p:nvPr>
        </p:nvCxnSpPr>
        <p:spPr>
          <a:xfrm>
            <a:off x="7629295" y="5439438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OTLSHAPE_T_87ee498b9b024e72a9fd4bf0b93a907e_RightVerticalConnector2"/>
          <p:cNvCxnSpPr/>
          <p:nvPr>
            <p:custDataLst>
              <p:tags r:id="rId121"/>
            </p:custDataLst>
          </p:nvPr>
        </p:nvCxnSpPr>
        <p:spPr>
          <a:xfrm>
            <a:off x="7629295" y="4986895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OTLSHAPE_T_87ee498b9b024e72a9fd4bf0b93a907e_LeftVerticalConnector5"/>
          <p:cNvCxnSpPr/>
          <p:nvPr>
            <p:custDataLst>
              <p:tags r:id="rId122"/>
            </p:custDataLst>
          </p:nvPr>
        </p:nvCxnSpPr>
        <p:spPr>
          <a:xfrm>
            <a:off x="7437633" y="6059706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OTLSHAPE_T_87ee498b9b024e72a9fd4bf0b93a907e_LeftVerticalConnector3"/>
          <p:cNvCxnSpPr/>
          <p:nvPr>
            <p:custDataLst>
              <p:tags r:id="rId123"/>
            </p:custDataLst>
          </p:nvPr>
        </p:nvCxnSpPr>
        <p:spPr>
          <a:xfrm>
            <a:off x="7437633" y="5439438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OTLSHAPE_T_87ee498b9b024e72a9fd4bf0b93a907e_LeftVerticalConnector2"/>
          <p:cNvCxnSpPr/>
          <p:nvPr>
            <p:custDataLst>
              <p:tags r:id="rId124"/>
            </p:custDataLst>
          </p:nvPr>
        </p:nvCxnSpPr>
        <p:spPr>
          <a:xfrm>
            <a:off x="7437633" y="4986895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OTLSHAPE_T_7f025863b5434f9ca6f083d56cac4820_RightVerticalConnector5"/>
          <p:cNvCxnSpPr/>
          <p:nvPr>
            <p:custDataLst>
              <p:tags r:id="rId125"/>
            </p:custDataLst>
          </p:nvPr>
        </p:nvCxnSpPr>
        <p:spPr>
          <a:xfrm>
            <a:off x="7782624" y="5891981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OTLSHAPE_T_7f025863b5434f9ca6f083d56cac4820_RightVerticalConnector4"/>
          <p:cNvCxnSpPr/>
          <p:nvPr>
            <p:custDataLst>
              <p:tags r:id="rId126"/>
            </p:custDataLst>
          </p:nvPr>
        </p:nvCxnSpPr>
        <p:spPr>
          <a:xfrm>
            <a:off x="7782624" y="5439438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OTLSHAPE_T_7f025863b5434f9ca6f083d56cac4820_LeftVerticalConnector5"/>
          <p:cNvCxnSpPr/>
          <p:nvPr>
            <p:custDataLst>
              <p:tags r:id="rId127"/>
            </p:custDataLst>
          </p:nvPr>
        </p:nvCxnSpPr>
        <p:spPr>
          <a:xfrm>
            <a:off x="6096000" y="4702076"/>
            <a:ext cx="0" cy="157353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T_7f025863b5434f9ca6f083d56cac4820_LeftVerticalConnector3"/>
          <p:cNvCxnSpPr/>
          <p:nvPr>
            <p:custDataLst>
              <p:tags r:id="rId128"/>
            </p:custDataLst>
          </p:nvPr>
        </p:nvCxnSpPr>
        <p:spPr>
          <a:xfrm>
            <a:off x="6096000" y="4249533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T_0c43ef4a38ab46e5bbc576f52f3f63fc_RightVerticalConnector6"/>
          <p:cNvCxnSpPr/>
          <p:nvPr>
            <p:custDataLst>
              <p:tags r:id="rId129"/>
            </p:custDataLst>
          </p:nvPr>
        </p:nvCxnSpPr>
        <p:spPr>
          <a:xfrm>
            <a:off x="6555989" y="5154619"/>
            <a:ext cx="0" cy="11209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OTLSHAPE_T_0c43ef4a38ab46e5bbc576f52f3f63fc_RightVerticalConnector4"/>
          <p:cNvCxnSpPr/>
          <p:nvPr>
            <p:custDataLst>
              <p:tags r:id="rId130"/>
            </p:custDataLst>
          </p:nvPr>
        </p:nvCxnSpPr>
        <p:spPr>
          <a:xfrm>
            <a:off x="6555989" y="4534351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OTLSHAPE_T_0c43ef4a38ab46e5bbc576f52f3f63fc_RightVerticalConnector3"/>
          <p:cNvCxnSpPr/>
          <p:nvPr>
            <p:custDataLst>
              <p:tags r:id="rId131"/>
            </p:custDataLst>
          </p:nvPr>
        </p:nvCxnSpPr>
        <p:spPr>
          <a:xfrm>
            <a:off x="6555989" y="4081808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OTLSHAPE_M_528748c3bf864b4ca2323550c4f1d8a4_Connector1"/>
          <p:cNvCxnSpPr/>
          <p:nvPr>
            <p:custDataLst>
              <p:tags r:id="rId132"/>
            </p:custDataLst>
          </p:nvPr>
        </p:nvCxnSpPr>
        <p:spPr>
          <a:xfrm>
            <a:off x="6677336" y="5833434"/>
            <a:ext cx="0" cy="44217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OTLSHAPE_M_73daeb72978c4ae1b20753c45649e358_Connector1"/>
          <p:cNvCxnSpPr/>
          <p:nvPr>
            <p:custDataLst>
              <p:tags r:id="rId133"/>
            </p:custDataLst>
          </p:nvPr>
        </p:nvCxnSpPr>
        <p:spPr>
          <a:xfrm>
            <a:off x="6409009" y="5380891"/>
            <a:ext cx="0" cy="894715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OTLSHAPE_M_af8afc78663249cea17ad3de5f84d085_Connector1"/>
          <p:cNvCxnSpPr/>
          <p:nvPr>
            <p:custDataLst>
              <p:tags r:id="rId134"/>
            </p:custDataLst>
          </p:nvPr>
        </p:nvCxnSpPr>
        <p:spPr>
          <a:xfrm>
            <a:off x="6140683" y="4928348"/>
            <a:ext cx="0" cy="1347258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OTLSHAPE_M_cc8c4ec01d994166b538fe8f189896ca_Connector1"/>
          <p:cNvCxnSpPr/>
          <p:nvPr>
            <p:custDataLst>
              <p:tags r:id="rId135"/>
            </p:custDataLst>
          </p:nvPr>
        </p:nvCxnSpPr>
        <p:spPr>
          <a:xfrm>
            <a:off x="5680694" y="4475804"/>
            <a:ext cx="0" cy="179980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OTLSHAPE_M_70b58703374c438fa5b6d340f07d2abe_Connector1"/>
          <p:cNvCxnSpPr/>
          <p:nvPr>
            <p:custDataLst>
              <p:tags r:id="rId136"/>
            </p:custDataLst>
          </p:nvPr>
        </p:nvCxnSpPr>
        <p:spPr>
          <a:xfrm>
            <a:off x="5489032" y="4023261"/>
            <a:ext cx="0" cy="225234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TLSHAPE_TB_00000000000000000000000000000000_LeftEndCaps"/>
          <p:cNvSpPr txBox="1"/>
          <p:nvPr>
            <p:custDataLst>
              <p:tags r:id="rId137"/>
            </p:custDataLst>
          </p:nvPr>
        </p:nvSpPr>
        <p:spPr>
          <a:xfrm>
            <a:off x="254000" y="6326575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1" name="OTLSHAPE_TB_00000000000000000000000000000000_RightEndCaps"/>
          <p:cNvSpPr txBox="1"/>
          <p:nvPr>
            <p:custDataLst>
              <p:tags r:id="rId138"/>
            </p:custDataLst>
          </p:nvPr>
        </p:nvSpPr>
        <p:spPr>
          <a:xfrm>
            <a:off x="11474534" y="6326575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OTLSHAPE_TB_00000000000000000000000000000000_ScaleContainer"/>
          <p:cNvSpPr/>
          <p:nvPr>
            <p:custDataLst>
              <p:tags r:id="rId139"/>
            </p:custDataLst>
          </p:nvPr>
        </p:nvSpPr>
        <p:spPr>
          <a:xfrm>
            <a:off x="844465" y="6275606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TLSHAPE_TB_00000000000000000000000000000000_ElapsedTime"/>
          <p:cNvSpPr/>
          <p:nvPr>
            <p:custDataLst>
              <p:tags r:id="rId140"/>
            </p:custDataLst>
          </p:nvPr>
        </p:nvSpPr>
        <p:spPr>
          <a:xfrm>
            <a:off x="844465" y="6275606"/>
            <a:ext cx="34798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TLSHAPE_TB_00000000000000000000000000000000_TodayMarkerShape"/>
          <p:cNvSpPr/>
          <p:nvPr>
            <p:custDataLst>
              <p:tags r:id="rId141"/>
            </p:custDataLst>
          </p:nvPr>
        </p:nvSpPr>
        <p:spPr>
          <a:xfrm flipV="1">
            <a:off x="4268283" y="6148606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TLSHAPE_TB_00000000000000000000000000000000_TodayMarkerText"/>
          <p:cNvSpPr txBox="1"/>
          <p:nvPr>
            <p:custDataLst>
              <p:tags r:id="rId142"/>
            </p:custDataLst>
          </p:nvPr>
        </p:nvSpPr>
        <p:spPr>
          <a:xfrm>
            <a:off x="4142583" y="5962551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TB_00000000000000000000000000000000_TimescaleInterval1"/>
          <p:cNvSpPr txBox="1"/>
          <p:nvPr>
            <p:custDataLst>
              <p:tags r:id="rId143"/>
            </p:custDataLst>
          </p:nvPr>
        </p:nvSpPr>
        <p:spPr>
          <a:xfrm>
            <a:off x="907965" y="6373078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17" name="OTLSHAPE_TB_00000000000000000000000000000000_Separator1"/>
          <p:cNvCxnSpPr/>
          <p:nvPr>
            <p:custDataLst>
              <p:tags r:id="rId144"/>
            </p:custDataLst>
          </p:nvPr>
        </p:nvCxnSpPr>
        <p:spPr>
          <a:xfrm>
            <a:off x="2032768" y="636450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TLSHAPE_TB_00000000000000000000000000000000_TimescaleInterval2"/>
          <p:cNvSpPr txBox="1"/>
          <p:nvPr>
            <p:custDataLst>
              <p:tags r:id="rId145"/>
            </p:custDataLst>
          </p:nvPr>
        </p:nvSpPr>
        <p:spPr>
          <a:xfrm>
            <a:off x="2096269" y="6373078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19" name="OTLSHAPE_TB_00000000000000000000000000000000_Separator2"/>
          <p:cNvCxnSpPr/>
          <p:nvPr>
            <p:custDataLst>
              <p:tags r:id="rId146"/>
            </p:custDataLst>
          </p:nvPr>
        </p:nvCxnSpPr>
        <p:spPr>
          <a:xfrm>
            <a:off x="3182740" y="636450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TLSHAPE_TB_00000000000000000000000000000000_TimescaleInterval3"/>
          <p:cNvSpPr txBox="1"/>
          <p:nvPr>
            <p:custDataLst>
              <p:tags r:id="rId147"/>
            </p:custDataLst>
          </p:nvPr>
        </p:nvSpPr>
        <p:spPr>
          <a:xfrm>
            <a:off x="3246240" y="6373078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21" name="OTLSHAPE_TB_00000000000000000000000000000000_Separator3"/>
          <p:cNvCxnSpPr/>
          <p:nvPr>
            <p:custDataLst>
              <p:tags r:id="rId148"/>
            </p:custDataLst>
          </p:nvPr>
        </p:nvCxnSpPr>
        <p:spPr>
          <a:xfrm>
            <a:off x="4371043" y="636450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TLSHAPE_TB_00000000000000000000000000000000_TimescaleInterval4"/>
          <p:cNvSpPr txBox="1"/>
          <p:nvPr>
            <p:custDataLst>
              <p:tags r:id="rId149"/>
            </p:custDataLst>
          </p:nvPr>
        </p:nvSpPr>
        <p:spPr>
          <a:xfrm>
            <a:off x="4434544" y="6373078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23" name="OTLSHAPE_TB_00000000000000000000000000000000_Separator4"/>
          <p:cNvCxnSpPr/>
          <p:nvPr>
            <p:custDataLst>
              <p:tags r:id="rId150"/>
            </p:custDataLst>
          </p:nvPr>
        </p:nvCxnSpPr>
        <p:spPr>
          <a:xfrm>
            <a:off x="5559347" y="636450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OTLSHAPE_TB_00000000000000000000000000000000_TimescaleInterval5"/>
          <p:cNvSpPr txBox="1"/>
          <p:nvPr>
            <p:custDataLst>
              <p:tags r:id="rId151"/>
            </p:custDataLst>
          </p:nvPr>
        </p:nvSpPr>
        <p:spPr>
          <a:xfrm>
            <a:off x="5622847" y="6373078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25" name="OTLSHAPE_TB_00000000000000000000000000000000_Separator5"/>
          <p:cNvCxnSpPr/>
          <p:nvPr>
            <p:custDataLst>
              <p:tags r:id="rId152"/>
            </p:custDataLst>
          </p:nvPr>
        </p:nvCxnSpPr>
        <p:spPr>
          <a:xfrm>
            <a:off x="6670985" y="636450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TLSHAPE_TB_00000000000000000000000000000000_TimescaleInterval6"/>
          <p:cNvSpPr txBox="1"/>
          <p:nvPr>
            <p:custDataLst>
              <p:tags r:id="rId153"/>
            </p:custDataLst>
          </p:nvPr>
        </p:nvSpPr>
        <p:spPr>
          <a:xfrm>
            <a:off x="6734486" y="6373078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27" name="OTLSHAPE_TB_00000000000000000000000000000000_Separator6"/>
          <p:cNvCxnSpPr/>
          <p:nvPr>
            <p:custDataLst>
              <p:tags r:id="rId154"/>
            </p:custDataLst>
          </p:nvPr>
        </p:nvCxnSpPr>
        <p:spPr>
          <a:xfrm>
            <a:off x="7859288" y="636450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TLSHAPE_TB_00000000000000000000000000000000_TimescaleInterval7"/>
          <p:cNvSpPr txBox="1"/>
          <p:nvPr>
            <p:custDataLst>
              <p:tags r:id="rId155"/>
            </p:custDataLst>
          </p:nvPr>
        </p:nvSpPr>
        <p:spPr>
          <a:xfrm>
            <a:off x="7922789" y="6373078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29" name="OTLSHAPE_TB_00000000000000000000000000000000_Separator7"/>
          <p:cNvCxnSpPr/>
          <p:nvPr>
            <p:custDataLst>
              <p:tags r:id="rId156"/>
            </p:custDataLst>
          </p:nvPr>
        </p:nvCxnSpPr>
        <p:spPr>
          <a:xfrm>
            <a:off x="9009260" y="636450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OTLSHAPE_TB_00000000000000000000000000000000_TimescaleInterval8"/>
          <p:cNvSpPr txBox="1"/>
          <p:nvPr>
            <p:custDataLst>
              <p:tags r:id="rId157"/>
            </p:custDataLst>
          </p:nvPr>
        </p:nvSpPr>
        <p:spPr>
          <a:xfrm>
            <a:off x="9072760" y="6373078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31" name="OTLSHAPE_TB_00000000000000000000000000000000_Separator8"/>
          <p:cNvCxnSpPr/>
          <p:nvPr>
            <p:custDataLst>
              <p:tags r:id="rId158"/>
            </p:custDataLst>
          </p:nvPr>
        </p:nvCxnSpPr>
        <p:spPr>
          <a:xfrm>
            <a:off x="10197564" y="636450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TLSHAPE_TB_00000000000000000000000000000000_TimescaleInterval9"/>
          <p:cNvSpPr txBox="1"/>
          <p:nvPr>
            <p:custDataLst>
              <p:tags r:id="rId159"/>
            </p:custDataLst>
          </p:nvPr>
        </p:nvSpPr>
        <p:spPr>
          <a:xfrm>
            <a:off x="10261064" y="6373078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33" name="OTLSHAPE_M_70b58703374c438fa5b6d340f07d2abe_Title"/>
          <p:cNvSpPr txBox="1"/>
          <p:nvPr>
            <p:custDataLst>
              <p:tags r:id="rId160"/>
            </p:custDataLst>
          </p:nvPr>
        </p:nvSpPr>
        <p:spPr>
          <a:xfrm>
            <a:off x="5711282" y="3911289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1,2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4" name="OTLSHAPE_M_70b58703374c438fa5b6d340f07d2abe_Date"/>
          <p:cNvSpPr txBox="1"/>
          <p:nvPr>
            <p:custDataLst>
              <p:tags r:id="rId161"/>
            </p:custDataLst>
          </p:nvPr>
        </p:nvSpPr>
        <p:spPr>
          <a:xfrm>
            <a:off x="5711282" y="409450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5" name="OTLSHAPE_M_70b58703374c438fa5b6d340f07d2abe_Shape"/>
          <p:cNvSpPr/>
          <p:nvPr>
            <p:custDataLst>
              <p:tags r:id="rId162"/>
            </p:custDataLst>
          </p:nvPr>
        </p:nvSpPr>
        <p:spPr>
          <a:xfrm rot="16200000">
            <a:off x="5514432" y="4023261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TLSHAPE_M_cc8c4ec01d994166b538fe8f189896ca_Title"/>
          <p:cNvSpPr txBox="1"/>
          <p:nvPr>
            <p:custDataLst>
              <p:tags r:id="rId163"/>
            </p:custDataLst>
          </p:nvPr>
        </p:nvSpPr>
        <p:spPr>
          <a:xfrm>
            <a:off x="5902944" y="4363833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3,4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7" name="OTLSHAPE_M_cc8c4ec01d994166b538fe8f189896ca_Date"/>
          <p:cNvSpPr txBox="1"/>
          <p:nvPr>
            <p:custDataLst>
              <p:tags r:id="rId164"/>
            </p:custDataLst>
          </p:nvPr>
        </p:nvSpPr>
        <p:spPr>
          <a:xfrm>
            <a:off x="5902944" y="4547051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8" name="OTLSHAPE_M_cc8c4ec01d994166b538fe8f189896ca_Shape"/>
          <p:cNvSpPr/>
          <p:nvPr>
            <p:custDataLst>
              <p:tags r:id="rId165"/>
            </p:custDataLst>
          </p:nvPr>
        </p:nvSpPr>
        <p:spPr>
          <a:xfrm rot="16200000">
            <a:off x="5706094" y="4475804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TLSHAPE_M_af8afc78663249cea17ad3de5f84d085_Title"/>
          <p:cNvSpPr txBox="1"/>
          <p:nvPr>
            <p:custDataLst>
              <p:tags r:id="rId166"/>
            </p:custDataLst>
          </p:nvPr>
        </p:nvSpPr>
        <p:spPr>
          <a:xfrm>
            <a:off x="6362933" y="4816376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0" name="OTLSHAPE_M_af8afc78663249cea17ad3de5f84d085_Date"/>
          <p:cNvSpPr txBox="1"/>
          <p:nvPr>
            <p:custDataLst>
              <p:tags r:id="rId167"/>
            </p:custDataLst>
          </p:nvPr>
        </p:nvSpPr>
        <p:spPr>
          <a:xfrm>
            <a:off x="6362933" y="499959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2/15/2016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1" name="OTLSHAPE_M_af8afc78663249cea17ad3de5f84d085_Shape"/>
          <p:cNvSpPr/>
          <p:nvPr>
            <p:custDataLst>
              <p:tags r:id="rId168"/>
            </p:custDataLst>
          </p:nvPr>
        </p:nvSpPr>
        <p:spPr>
          <a:xfrm rot="16200000">
            <a:off x="6166083" y="4928348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TLSHAPE_M_73daeb72978c4ae1b20753c45649e358_Title"/>
          <p:cNvSpPr txBox="1"/>
          <p:nvPr>
            <p:custDataLst>
              <p:tags r:id="rId169"/>
            </p:custDataLst>
          </p:nvPr>
        </p:nvSpPr>
        <p:spPr>
          <a:xfrm>
            <a:off x="6631260" y="5268919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2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3" name="OTLSHAPE_M_73daeb72978c4ae1b20753c45649e358_Date"/>
          <p:cNvSpPr txBox="1"/>
          <p:nvPr>
            <p:custDataLst>
              <p:tags r:id="rId170"/>
            </p:custDataLst>
          </p:nvPr>
        </p:nvSpPr>
        <p:spPr>
          <a:xfrm>
            <a:off x="6631260" y="545213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2/22/2016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4" name="OTLSHAPE_M_73daeb72978c4ae1b20753c45649e358_Shape"/>
          <p:cNvSpPr/>
          <p:nvPr>
            <p:custDataLst>
              <p:tags r:id="rId171"/>
            </p:custDataLst>
          </p:nvPr>
        </p:nvSpPr>
        <p:spPr>
          <a:xfrm rot="16200000">
            <a:off x="6434409" y="5380891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TLSHAPE_M_528748c3bf864b4ca2323550c4f1d8a4_Title"/>
          <p:cNvSpPr txBox="1"/>
          <p:nvPr>
            <p:custDataLst>
              <p:tags r:id="rId172"/>
            </p:custDataLst>
          </p:nvPr>
        </p:nvSpPr>
        <p:spPr>
          <a:xfrm>
            <a:off x="6899586" y="5721463"/>
            <a:ext cx="142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 4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6" name="OTLSHAPE_M_528748c3bf864b4ca2323550c4f1d8a4_Date"/>
          <p:cNvSpPr txBox="1"/>
          <p:nvPr>
            <p:custDataLst>
              <p:tags r:id="rId173"/>
            </p:custDataLst>
          </p:nvPr>
        </p:nvSpPr>
        <p:spPr>
          <a:xfrm>
            <a:off x="6899586" y="590468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7" name="OTLSHAPE_M_528748c3bf864b4ca2323550c4f1d8a4_Shape"/>
          <p:cNvSpPr/>
          <p:nvPr>
            <p:custDataLst>
              <p:tags r:id="rId174"/>
            </p:custDataLst>
          </p:nvPr>
        </p:nvSpPr>
        <p:spPr>
          <a:xfrm rot="16200000">
            <a:off x="6702736" y="5833434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ounded Rectangle 247"/>
          <p:cNvSpPr/>
          <p:nvPr/>
        </p:nvSpPr>
        <p:spPr>
          <a:xfrm>
            <a:off x="9024844" y="3547363"/>
            <a:ext cx="2886272" cy="3511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Revised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OTLSHAPE_T_73a753fc3eb04cce8a74f5f2ee475fdf_RightVerticalConnector1"/>
          <p:cNvCxnSpPr/>
          <p:nvPr>
            <p:custDataLst>
              <p:tags r:id="rId1"/>
            </p:custDataLst>
          </p:nvPr>
        </p:nvCxnSpPr>
        <p:spPr>
          <a:xfrm>
            <a:off x="11347535" y="2148751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_73a753fc3eb04cce8a74f5f2ee475fdf_LeftVerticalConnector1"/>
          <p:cNvCxnSpPr/>
          <p:nvPr>
            <p:custDataLst>
              <p:tags r:id="rId2"/>
            </p:custDataLst>
          </p:nvPr>
        </p:nvCxnSpPr>
        <p:spPr>
          <a:xfrm>
            <a:off x="9354252" y="2148751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T_7d4f3c9672254c81a5be5f6684cbd828_RightVerticalConnector2"/>
          <p:cNvCxnSpPr/>
          <p:nvPr>
            <p:custDataLst>
              <p:tags r:id="rId3"/>
            </p:custDataLst>
          </p:nvPr>
        </p:nvCxnSpPr>
        <p:spPr>
          <a:xfrm>
            <a:off x="9392584" y="2250351"/>
            <a:ext cx="0" cy="5696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7d4f3c9672254c81a5be5f6684cbd828_RightVerticalConnector1"/>
          <p:cNvCxnSpPr/>
          <p:nvPr>
            <p:custDataLst>
              <p:tags r:id="rId4"/>
            </p:custDataLst>
          </p:nvPr>
        </p:nvCxnSpPr>
        <p:spPr>
          <a:xfrm>
            <a:off x="9392584" y="1828627"/>
            <a:ext cx="0" cy="2185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7d4f3c9672254c81a5be5f6684cbd828_LeftVerticalConnector1"/>
          <p:cNvCxnSpPr/>
          <p:nvPr>
            <p:custDataLst>
              <p:tags r:id="rId5"/>
            </p:custDataLst>
          </p:nvPr>
        </p:nvCxnSpPr>
        <p:spPr>
          <a:xfrm>
            <a:off x="8779266" y="1828627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3d5524b220ea4232b2aca4dceb1fd24f_LeftVerticalConnector1"/>
          <p:cNvCxnSpPr/>
          <p:nvPr>
            <p:custDataLst>
              <p:tags r:id="rId6"/>
            </p:custDataLst>
          </p:nvPr>
        </p:nvCxnSpPr>
        <p:spPr>
          <a:xfrm>
            <a:off x="8510939" y="1561927"/>
            <a:ext cx="0" cy="12581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ee060ea3aee74a79ace51142b7ddd435_RightVerticalConnector2"/>
          <p:cNvCxnSpPr/>
          <p:nvPr>
            <p:custDataLst>
              <p:tags r:id="rId7"/>
            </p:custDataLst>
          </p:nvPr>
        </p:nvCxnSpPr>
        <p:spPr>
          <a:xfrm>
            <a:off x="8702601" y="1663527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ee060ea3aee74a79ace51142b7ddd435_RightVerticalConnector1"/>
          <p:cNvCxnSpPr/>
          <p:nvPr>
            <p:custDataLst>
              <p:tags r:id="rId8"/>
            </p:custDataLst>
          </p:nvPr>
        </p:nvCxnSpPr>
        <p:spPr>
          <a:xfrm>
            <a:off x="8702601" y="1295227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e060ea3aee74a79ace51142b7ddd435_LeftVerticalConnector1"/>
          <p:cNvCxnSpPr/>
          <p:nvPr>
            <p:custDataLst>
              <p:tags r:id="rId9"/>
            </p:custDataLst>
          </p:nvPr>
        </p:nvCxnSpPr>
        <p:spPr>
          <a:xfrm>
            <a:off x="7705960" y="1295227"/>
            <a:ext cx="0" cy="15248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87ee498b9b024e72a9fd4bf0b93a907e_RightVerticalConnector1"/>
          <p:cNvCxnSpPr/>
          <p:nvPr>
            <p:custDataLst>
              <p:tags r:id="rId10"/>
            </p:custDataLst>
          </p:nvPr>
        </p:nvCxnSpPr>
        <p:spPr>
          <a:xfrm>
            <a:off x="7629295" y="1028527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87ee498b9b024e72a9fd4bf0b93a907e_LeftVerticalConnector1"/>
          <p:cNvCxnSpPr/>
          <p:nvPr>
            <p:custDataLst>
              <p:tags r:id="rId11"/>
            </p:custDataLst>
          </p:nvPr>
        </p:nvCxnSpPr>
        <p:spPr>
          <a:xfrm>
            <a:off x="7437633" y="1028527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7f025863b5434f9ca6f083d56cac4820_RightVerticalConnector3"/>
          <p:cNvCxnSpPr/>
          <p:nvPr>
            <p:custDataLst>
              <p:tags r:id="rId12"/>
            </p:custDataLst>
          </p:nvPr>
        </p:nvCxnSpPr>
        <p:spPr>
          <a:xfrm>
            <a:off x="7782624" y="1396827"/>
            <a:ext cx="0" cy="14232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7f025863b5434f9ca6f083d56cac4820_RightVerticalConnector2"/>
          <p:cNvCxnSpPr/>
          <p:nvPr>
            <p:custDataLst>
              <p:tags r:id="rId13"/>
            </p:custDataLst>
          </p:nvPr>
        </p:nvCxnSpPr>
        <p:spPr>
          <a:xfrm>
            <a:off x="7782624" y="1106039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7f025863b5434f9ca6f083d56cac4820_RightVerticalConnector1"/>
          <p:cNvCxnSpPr/>
          <p:nvPr>
            <p:custDataLst>
              <p:tags r:id="rId14"/>
            </p:custDataLst>
          </p:nvPr>
        </p:nvCxnSpPr>
        <p:spPr>
          <a:xfrm>
            <a:off x="7782624" y="761826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7f025863b5434f9ca6f083d56cac4820_LeftVerticalConnector1"/>
          <p:cNvCxnSpPr/>
          <p:nvPr>
            <p:custDataLst>
              <p:tags r:id="rId15"/>
            </p:custDataLst>
          </p:nvPr>
        </p:nvCxnSpPr>
        <p:spPr>
          <a:xfrm>
            <a:off x="6096000" y="761827"/>
            <a:ext cx="0" cy="20582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0c43ef4a38ab46e5bbc576f52f3f63fc_RightVerticalConnector2"/>
          <p:cNvCxnSpPr/>
          <p:nvPr>
            <p:custDataLst>
              <p:tags r:id="rId16"/>
            </p:custDataLst>
          </p:nvPr>
        </p:nvCxnSpPr>
        <p:spPr>
          <a:xfrm>
            <a:off x="6287662" y="863427"/>
            <a:ext cx="0" cy="1956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0c43ef4a38ab46e5bbc576f52f3f63fc_RightVerticalConnector1"/>
          <p:cNvCxnSpPr/>
          <p:nvPr>
            <p:custDataLst>
              <p:tags r:id="rId17"/>
            </p:custDataLst>
          </p:nvPr>
        </p:nvCxnSpPr>
        <p:spPr>
          <a:xfrm>
            <a:off x="6287662" y="495127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0c43ef4a38ab46e5bbc576f52f3f63fc_LeftVerticalConnector1"/>
          <p:cNvCxnSpPr/>
          <p:nvPr>
            <p:custDataLst>
              <p:tags r:id="rId18"/>
            </p:custDataLst>
          </p:nvPr>
        </p:nvCxnSpPr>
        <p:spPr>
          <a:xfrm>
            <a:off x="5022694" y="495127"/>
            <a:ext cx="0" cy="23249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5a184d61f5e2438db63ae5802af9b305_RightVerticalConnector1"/>
          <p:cNvCxnSpPr/>
          <p:nvPr>
            <p:custDataLst>
              <p:tags r:id="rId19"/>
            </p:custDataLst>
          </p:nvPr>
        </p:nvCxnSpPr>
        <p:spPr>
          <a:xfrm>
            <a:off x="4946029" y="228427"/>
            <a:ext cx="0" cy="2591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5a184d61f5e2438db63ae5802af9b305_LeftVerticalConnector3"/>
          <p:cNvCxnSpPr/>
          <p:nvPr>
            <p:custDataLst>
              <p:tags r:id="rId20"/>
            </p:custDataLst>
          </p:nvPr>
        </p:nvCxnSpPr>
        <p:spPr>
          <a:xfrm>
            <a:off x="1342786" y="1647186"/>
            <a:ext cx="0" cy="117284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5a184d61f5e2438db63ae5802af9b305_LeftVerticalConnector2"/>
          <p:cNvCxnSpPr/>
          <p:nvPr>
            <p:custDataLst>
              <p:tags r:id="rId21"/>
            </p:custDataLst>
          </p:nvPr>
        </p:nvCxnSpPr>
        <p:spPr>
          <a:xfrm>
            <a:off x="1342786" y="1113786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5a184d61f5e2438db63ae5802af9b305_LeftVerticalConnector1"/>
          <p:cNvCxnSpPr/>
          <p:nvPr>
            <p:custDataLst>
              <p:tags r:id="rId22"/>
            </p:custDataLst>
          </p:nvPr>
        </p:nvCxnSpPr>
        <p:spPr>
          <a:xfrm>
            <a:off x="1342786" y="228427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TB_00000000000000000000000000000000_LeftEndCaps"/>
          <p:cNvSpPr txBox="1"/>
          <p:nvPr>
            <p:custDataLst>
              <p:tags r:id="rId23"/>
            </p:custDataLst>
          </p:nvPr>
        </p:nvSpPr>
        <p:spPr>
          <a:xfrm>
            <a:off x="254000" y="287100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dirty="0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 dirty="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B_00000000000000000000000000000000_RightEndCaps"/>
          <p:cNvSpPr txBox="1"/>
          <p:nvPr>
            <p:custDataLst>
              <p:tags r:id="rId24"/>
            </p:custDataLst>
          </p:nvPr>
        </p:nvSpPr>
        <p:spPr>
          <a:xfrm>
            <a:off x="11474534" y="287100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B_00000000000000000000000000000000_ScaleContainer"/>
          <p:cNvSpPr/>
          <p:nvPr>
            <p:custDataLst>
              <p:tags r:id="rId25"/>
            </p:custDataLst>
          </p:nvPr>
        </p:nvSpPr>
        <p:spPr>
          <a:xfrm>
            <a:off x="844465" y="2820031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TB_00000000000000000000000000000000_ElapsedTime"/>
          <p:cNvSpPr/>
          <p:nvPr>
            <p:custDataLst>
              <p:tags r:id="rId26"/>
            </p:custDataLst>
          </p:nvPr>
        </p:nvSpPr>
        <p:spPr>
          <a:xfrm>
            <a:off x="844465" y="2820031"/>
            <a:ext cx="34798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TB_00000000000000000000000000000000_TodayMarkerShape"/>
          <p:cNvSpPr/>
          <p:nvPr>
            <p:custDataLst>
              <p:tags r:id="rId27"/>
            </p:custDataLst>
          </p:nvPr>
        </p:nvSpPr>
        <p:spPr>
          <a:xfrm flipV="1">
            <a:off x="4267898" y="2693031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TB_00000000000000000000000000000000_TodayMarkerText"/>
          <p:cNvSpPr txBox="1"/>
          <p:nvPr>
            <p:custDataLst>
              <p:tags r:id="rId28"/>
            </p:custDataLst>
          </p:nvPr>
        </p:nvSpPr>
        <p:spPr>
          <a:xfrm>
            <a:off x="4142198" y="2506976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B_00000000000000000000000000000000_TimescaleInterval1"/>
          <p:cNvSpPr txBox="1"/>
          <p:nvPr>
            <p:custDataLst>
              <p:tags r:id="rId29"/>
            </p:custDataLst>
          </p:nvPr>
        </p:nvSpPr>
        <p:spPr>
          <a:xfrm>
            <a:off x="907965" y="291750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" name="OTLSHAPE_TB_00000000000000000000000000000000_Separator1"/>
          <p:cNvCxnSpPr/>
          <p:nvPr>
            <p:custDataLst>
              <p:tags r:id="rId30"/>
            </p:custDataLst>
          </p:nvPr>
        </p:nvCxnSpPr>
        <p:spPr>
          <a:xfrm>
            <a:off x="2032768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TLSHAPE_TB_00000000000000000000000000000000_TimescaleInterval2"/>
          <p:cNvSpPr txBox="1"/>
          <p:nvPr>
            <p:custDataLst>
              <p:tags r:id="rId31"/>
            </p:custDataLst>
          </p:nvPr>
        </p:nvSpPr>
        <p:spPr>
          <a:xfrm>
            <a:off x="2096269" y="291750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3" name="OTLSHAPE_TB_00000000000000000000000000000000_Separator2"/>
          <p:cNvCxnSpPr/>
          <p:nvPr>
            <p:custDataLst>
              <p:tags r:id="rId32"/>
            </p:custDataLst>
          </p:nvPr>
        </p:nvCxnSpPr>
        <p:spPr>
          <a:xfrm>
            <a:off x="3182740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TLSHAPE_TB_00000000000000000000000000000000_TimescaleInterval3"/>
          <p:cNvSpPr txBox="1"/>
          <p:nvPr>
            <p:custDataLst>
              <p:tags r:id="rId33"/>
            </p:custDataLst>
          </p:nvPr>
        </p:nvSpPr>
        <p:spPr>
          <a:xfrm>
            <a:off x="3246240" y="291750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5" name="OTLSHAPE_TB_00000000000000000000000000000000_Separator3"/>
          <p:cNvCxnSpPr/>
          <p:nvPr>
            <p:custDataLst>
              <p:tags r:id="rId34"/>
            </p:custDataLst>
          </p:nvPr>
        </p:nvCxnSpPr>
        <p:spPr>
          <a:xfrm>
            <a:off x="4371043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TLSHAPE_TB_00000000000000000000000000000000_TimescaleInterval4"/>
          <p:cNvSpPr txBox="1"/>
          <p:nvPr>
            <p:custDataLst>
              <p:tags r:id="rId35"/>
            </p:custDataLst>
          </p:nvPr>
        </p:nvSpPr>
        <p:spPr>
          <a:xfrm>
            <a:off x="4434544" y="291750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7" name="OTLSHAPE_TB_00000000000000000000000000000000_Separator4"/>
          <p:cNvCxnSpPr/>
          <p:nvPr>
            <p:custDataLst>
              <p:tags r:id="rId36"/>
            </p:custDataLst>
          </p:nvPr>
        </p:nvCxnSpPr>
        <p:spPr>
          <a:xfrm>
            <a:off x="5559347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TLSHAPE_TB_00000000000000000000000000000000_TimescaleInterval5"/>
          <p:cNvSpPr txBox="1"/>
          <p:nvPr>
            <p:custDataLst>
              <p:tags r:id="rId37"/>
            </p:custDataLst>
          </p:nvPr>
        </p:nvSpPr>
        <p:spPr>
          <a:xfrm>
            <a:off x="5622847" y="2917503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OTLSHAPE_TB_00000000000000000000000000000000_Separator5"/>
          <p:cNvCxnSpPr/>
          <p:nvPr>
            <p:custDataLst>
              <p:tags r:id="rId38"/>
            </p:custDataLst>
          </p:nvPr>
        </p:nvCxnSpPr>
        <p:spPr>
          <a:xfrm>
            <a:off x="6670985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TLSHAPE_TB_00000000000000000000000000000000_TimescaleInterval6"/>
          <p:cNvSpPr txBox="1"/>
          <p:nvPr>
            <p:custDataLst>
              <p:tags r:id="rId39"/>
            </p:custDataLst>
          </p:nvPr>
        </p:nvSpPr>
        <p:spPr>
          <a:xfrm>
            <a:off x="6734486" y="291750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1" name="OTLSHAPE_TB_00000000000000000000000000000000_Separator6"/>
          <p:cNvCxnSpPr/>
          <p:nvPr>
            <p:custDataLst>
              <p:tags r:id="rId40"/>
            </p:custDataLst>
          </p:nvPr>
        </p:nvCxnSpPr>
        <p:spPr>
          <a:xfrm>
            <a:off x="7859288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TLSHAPE_TB_00000000000000000000000000000000_TimescaleInterval7"/>
          <p:cNvSpPr txBox="1"/>
          <p:nvPr>
            <p:custDataLst>
              <p:tags r:id="rId41"/>
            </p:custDataLst>
          </p:nvPr>
        </p:nvSpPr>
        <p:spPr>
          <a:xfrm>
            <a:off x="7922789" y="2917503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3" name="OTLSHAPE_TB_00000000000000000000000000000000_Separator7"/>
          <p:cNvCxnSpPr/>
          <p:nvPr>
            <p:custDataLst>
              <p:tags r:id="rId42"/>
            </p:custDataLst>
          </p:nvPr>
        </p:nvCxnSpPr>
        <p:spPr>
          <a:xfrm>
            <a:off x="9009260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TLSHAPE_TB_00000000000000000000000000000000_TimescaleInterval8"/>
          <p:cNvSpPr txBox="1"/>
          <p:nvPr>
            <p:custDataLst>
              <p:tags r:id="rId43"/>
            </p:custDataLst>
          </p:nvPr>
        </p:nvSpPr>
        <p:spPr>
          <a:xfrm>
            <a:off x="9072760" y="2917503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5" name="OTLSHAPE_TB_00000000000000000000000000000000_Separator8"/>
          <p:cNvCxnSpPr/>
          <p:nvPr>
            <p:custDataLst>
              <p:tags r:id="rId44"/>
            </p:custDataLst>
          </p:nvPr>
        </p:nvCxnSpPr>
        <p:spPr>
          <a:xfrm>
            <a:off x="10197564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TLSHAPE_TB_00000000000000000000000000000000_TimescaleInterval9"/>
          <p:cNvSpPr txBox="1"/>
          <p:nvPr>
            <p:custDataLst>
              <p:tags r:id="rId45"/>
            </p:custDataLst>
          </p:nvPr>
        </p:nvSpPr>
        <p:spPr>
          <a:xfrm>
            <a:off x="10261064" y="2917503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T_5a184d61f5e2438db63ae5802af9b305_Shape"/>
          <p:cNvSpPr/>
          <p:nvPr>
            <p:custDataLst>
              <p:tags r:id="rId46"/>
            </p:custDataLst>
          </p:nvPr>
        </p:nvSpPr>
        <p:spPr>
          <a:xfrm>
            <a:off x="1342786" y="126827"/>
            <a:ext cx="36068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TLSHAPE_T_5a184d61f5e2438db63ae5802af9b305_JoinedDate"/>
          <p:cNvSpPr txBox="1"/>
          <p:nvPr>
            <p:custDataLst>
              <p:tags r:id="rId47"/>
            </p:custDataLst>
          </p:nvPr>
        </p:nvSpPr>
        <p:spPr>
          <a:xfrm>
            <a:off x="4996829" y="150914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10/14/2015 - 1/15/2016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5a184d61f5e2438db63ae5802af9b305_Title"/>
          <p:cNvSpPr txBox="1"/>
          <p:nvPr>
            <p:custDataLst>
              <p:tags r:id="rId48"/>
            </p:custDataLst>
          </p:nvPr>
        </p:nvSpPr>
        <p:spPr>
          <a:xfrm>
            <a:off x="127000" y="143167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0c43ef4a38ab46e5bbc576f52f3f63fc_Shape"/>
          <p:cNvSpPr/>
          <p:nvPr>
            <p:custDataLst>
              <p:tags r:id="rId49"/>
            </p:custDataLst>
          </p:nvPr>
        </p:nvSpPr>
        <p:spPr>
          <a:xfrm>
            <a:off x="5022694" y="393527"/>
            <a:ext cx="12700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TLSHAPE_T_0c43ef4a38ab46e5bbc576f52f3f63fc_JoinedDate"/>
          <p:cNvSpPr txBox="1"/>
          <p:nvPr>
            <p:custDataLst>
              <p:tags r:id="rId50"/>
            </p:custDataLst>
          </p:nvPr>
        </p:nvSpPr>
        <p:spPr>
          <a:xfrm>
            <a:off x="6338462" y="41761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1/18/2016 - 2/19/2016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0c43ef4a38ab46e5bbc576f52f3f63fc_Title"/>
          <p:cNvSpPr txBox="1"/>
          <p:nvPr>
            <p:custDataLst>
              <p:tags r:id="rId51"/>
            </p:custDataLst>
          </p:nvPr>
        </p:nvSpPr>
        <p:spPr>
          <a:xfrm>
            <a:off x="127000" y="409867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7f025863b5434f9ca6f083d56cac4820_Shape"/>
          <p:cNvSpPr/>
          <p:nvPr>
            <p:custDataLst>
              <p:tags r:id="rId52"/>
            </p:custDataLst>
          </p:nvPr>
        </p:nvSpPr>
        <p:spPr>
          <a:xfrm>
            <a:off x="6096000" y="660227"/>
            <a:ext cx="1689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T_7f025863b5434f9ca6f083d56cac4820_JoinedDate"/>
          <p:cNvSpPr txBox="1"/>
          <p:nvPr>
            <p:custDataLst>
              <p:tags r:id="rId53"/>
            </p:custDataLst>
          </p:nvPr>
        </p:nvSpPr>
        <p:spPr>
          <a:xfrm>
            <a:off x="7833424" y="68431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T_7f025863b5434f9ca6f083d56cac4820_Title"/>
          <p:cNvSpPr txBox="1"/>
          <p:nvPr>
            <p:custDataLst>
              <p:tags r:id="rId54"/>
            </p:custDataLst>
          </p:nvPr>
        </p:nvSpPr>
        <p:spPr>
          <a:xfrm>
            <a:off x="127000" y="676567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87ee498b9b024e72a9fd4bf0b93a907e_Shape"/>
          <p:cNvSpPr/>
          <p:nvPr>
            <p:custDataLst>
              <p:tags r:id="rId55"/>
            </p:custDataLst>
          </p:nvPr>
        </p:nvSpPr>
        <p:spPr>
          <a:xfrm>
            <a:off x="7437633" y="926927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TLSHAPE_T_87ee498b9b024e72a9fd4bf0b93a907e_JoinedDate"/>
          <p:cNvSpPr txBox="1"/>
          <p:nvPr>
            <p:custDataLst>
              <p:tags r:id="rId56"/>
            </p:custDataLst>
          </p:nvPr>
        </p:nvSpPr>
        <p:spPr>
          <a:xfrm>
            <a:off x="7680095" y="95101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3/21/2016 - 3/25/2016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87ee498b9b024e72a9fd4bf0b93a907e_Title"/>
          <p:cNvSpPr txBox="1"/>
          <p:nvPr>
            <p:custDataLst>
              <p:tags r:id="rId57"/>
            </p:custDataLst>
          </p:nvPr>
        </p:nvSpPr>
        <p:spPr>
          <a:xfrm>
            <a:off x="127000" y="943267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ee060ea3aee74a79ace51142b7ddd435_Shape"/>
          <p:cNvSpPr/>
          <p:nvPr>
            <p:custDataLst>
              <p:tags r:id="rId58"/>
            </p:custDataLst>
          </p:nvPr>
        </p:nvSpPr>
        <p:spPr>
          <a:xfrm>
            <a:off x="7705960" y="1193627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T_ee060ea3aee74a79ace51142b7ddd435_JoinedDate"/>
          <p:cNvSpPr txBox="1"/>
          <p:nvPr>
            <p:custDataLst>
              <p:tags r:id="rId59"/>
            </p:custDataLst>
          </p:nvPr>
        </p:nvSpPr>
        <p:spPr>
          <a:xfrm>
            <a:off x="8753401" y="121771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ee060ea3aee74a79ace51142b7ddd435_Title"/>
          <p:cNvSpPr txBox="1"/>
          <p:nvPr>
            <p:custDataLst>
              <p:tags r:id="rId60"/>
            </p:custDataLst>
          </p:nvPr>
        </p:nvSpPr>
        <p:spPr>
          <a:xfrm>
            <a:off x="127000" y="1209967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3d5524b220ea4232b2aca4dceb1fd24f_Shape"/>
          <p:cNvSpPr/>
          <p:nvPr>
            <p:custDataLst>
              <p:tags r:id="rId61"/>
            </p:custDataLst>
          </p:nvPr>
        </p:nvSpPr>
        <p:spPr>
          <a:xfrm>
            <a:off x="8510939" y="1460327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TLSHAPE_T_3d5524b220ea4232b2aca4dceb1fd24f_JoinedDate"/>
          <p:cNvSpPr txBox="1"/>
          <p:nvPr>
            <p:custDataLst>
              <p:tags r:id="rId62"/>
            </p:custDataLst>
          </p:nvPr>
        </p:nvSpPr>
        <p:spPr>
          <a:xfrm>
            <a:off x="8753401" y="148441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4/18/2016 - 4/22/2016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3d5524b220ea4232b2aca4dceb1fd24f_Title"/>
          <p:cNvSpPr txBox="1"/>
          <p:nvPr>
            <p:custDataLst>
              <p:tags r:id="rId63"/>
            </p:custDataLst>
          </p:nvPr>
        </p:nvSpPr>
        <p:spPr>
          <a:xfrm>
            <a:off x="127000" y="1476667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7d4f3c9672254c81a5be5f6684cbd828_Shape"/>
          <p:cNvSpPr/>
          <p:nvPr>
            <p:custDataLst>
              <p:tags r:id="rId64"/>
            </p:custDataLst>
          </p:nvPr>
        </p:nvSpPr>
        <p:spPr>
          <a:xfrm>
            <a:off x="8779266" y="1727027"/>
            <a:ext cx="6223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TLSHAPE_T_7d4f3c9672254c81a5be5f6684cbd828_JoinedDate"/>
          <p:cNvSpPr txBox="1"/>
          <p:nvPr>
            <p:custDataLst>
              <p:tags r:id="rId65"/>
            </p:custDataLst>
          </p:nvPr>
        </p:nvSpPr>
        <p:spPr>
          <a:xfrm>
            <a:off x="9443384" y="175111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4/25/2016 - 5/10/2016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7d4f3c9672254c81a5be5f6684cbd828_Title"/>
          <p:cNvSpPr txBox="1"/>
          <p:nvPr>
            <p:custDataLst>
              <p:tags r:id="rId66"/>
            </p:custDataLst>
          </p:nvPr>
        </p:nvSpPr>
        <p:spPr>
          <a:xfrm>
            <a:off x="127000" y="1743367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73a753fc3eb04cce8a74f5f2ee475fdf_Shape"/>
          <p:cNvSpPr/>
          <p:nvPr>
            <p:custDataLst>
              <p:tags r:id="rId67"/>
            </p:custDataLst>
          </p:nvPr>
        </p:nvSpPr>
        <p:spPr>
          <a:xfrm>
            <a:off x="9354252" y="2047151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T_73a753fc3eb04cce8a74f5f2ee475fdf_JoinedDate"/>
          <p:cNvSpPr txBox="1"/>
          <p:nvPr>
            <p:custDataLst>
              <p:tags r:id="rId68"/>
            </p:custDataLst>
          </p:nvPr>
        </p:nvSpPr>
        <p:spPr>
          <a:xfrm>
            <a:off x="11398335" y="1993727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73a753fc3eb04cce8a74f5f2ee475fdf_Title"/>
          <p:cNvSpPr txBox="1"/>
          <p:nvPr>
            <p:custDataLst>
              <p:tags r:id="rId69"/>
            </p:custDataLst>
          </p:nvPr>
        </p:nvSpPr>
        <p:spPr>
          <a:xfrm>
            <a:off x="127000" y="2063492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9039924" y="126827"/>
            <a:ext cx="2886272" cy="290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Schedule</a:t>
            </a:r>
            <a:endParaRPr lang="en-US" dirty="0"/>
          </a:p>
        </p:txBody>
      </p:sp>
      <p:cxnSp>
        <p:nvCxnSpPr>
          <p:cNvPr id="339" name="OTLSHAPE_T_73a753fc3eb04cce8a74f5f2ee475fdf_RightVerticalConnector1"/>
          <p:cNvCxnSpPr/>
          <p:nvPr>
            <p:custDataLst>
              <p:tags r:id="rId70"/>
            </p:custDataLst>
          </p:nvPr>
        </p:nvCxnSpPr>
        <p:spPr>
          <a:xfrm>
            <a:off x="11347535" y="5556721"/>
            <a:ext cx="0" cy="103206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OTLSHAPE_T_73a753fc3eb04cce8a74f5f2ee475fdf_LeftVerticalConnector1"/>
          <p:cNvCxnSpPr/>
          <p:nvPr>
            <p:custDataLst>
              <p:tags r:id="rId71"/>
            </p:custDataLst>
          </p:nvPr>
        </p:nvCxnSpPr>
        <p:spPr>
          <a:xfrm>
            <a:off x="9354252" y="5556721"/>
            <a:ext cx="0" cy="65106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OTLSHAPE_T_7d4f3c9672254c81a5be5f6684cbd828_RightVerticalConnector2"/>
          <p:cNvCxnSpPr/>
          <p:nvPr>
            <p:custDataLst>
              <p:tags r:id="rId72"/>
            </p:custDataLst>
          </p:nvPr>
        </p:nvCxnSpPr>
        <p:spPr>
          <a:xfrm>
            <a:off x="9392584" y="4039387"/>
            <a:ext cx="0" cy="216839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OTLSHAPE_T_7d4f3c9672254c81a5be5f6684cbd828_RightVerticalConnector1"/>
          <p:cNvCxnSpPr/>
          <p:nvPr>
            <p:custDataLst>
              <p:tags r:id="rId73"/>
            </p:custDataLst>
          </p:nvPr>
        </p:nvCxnSpPr>
        <p:spPr>
          <a:xfrm>
            <a:off x="9392584" y="5236596"/>
            <a:ext cx="0" cy="2185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OTLSHAPE_T_7d4f3c9672254c81a5be5f6684cbd828_LeftVerticalConnector1"/>
          <p:cNvCxnSpPr/>
          <p:nvPr>
            <p:custDataLst>
              <p:tags r:id="rId74"/>
            </p:custDataLst>
          </p:nvPr>
        </p:nvCxnSpPr>
        <p:spPr>
          <a:xfrm>
            <a:off x="8779266" y="5236596"/>
            <a:ext cx="0" cy="97118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OTLSHAPE_T_3d5524b220ea4232b2aca4dceb1fd24f_LeftVerticalConnector1"/>
          <p:cNvCxnSpPr/>
          <p:nvPr>
            <p:custDataLst>
              <p:tags r:id="rId75"/>
            </p:custDataLst>
          </p:nvPr>
        </p:nvCxnSpPr>
        <p:spPr>
          <a:xfrm>
            <a:off x="8510939" y="4969896"/>
            <a:ext cx="0" cy="123788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OTLSHAPE_T_ee060ea3aee74a79ace51142b7ddd435_RightVerticalConnector2"/>
          <p:cNvCxnSpPr/>
          <p:nvPr>
            <p:custDataLst>
              <p:tags r:id="rId76"/>
            </p:custDataLst>
          </p:nvPr>
        </p:nvCxnSpPr>
        <p:spPr>
          <a:xfrm>
            <a:off x="8702601" y="5071496"/>
            <a:ext cx="6659" cy="113628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OTLSHAPE_T_ee060ea3aee74a79ace51142b7ddd435_RightVerticalConnector1"/>
          <p:cNvCxnSpPr/>
          <p:nvPr>
            <p:custDataLst>
              <p:tags r:id="rId77"/>
            </p:custDataLst>
          </p:nvPr>
        </p:nvCxnSpPr>
        <p:spPr>
          <a:xfrm>
            <a:off x="8702601" y="4703196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OTLSHAPE_T_ee060ea3aee74a79ace51142b7ddd435_LeftVerticalConnector3"/>
          <p:cNvCxnSpPr/>
          <p:nvPr>
            <p:custDataLst>
              <p:tags r:id="rId78"/>
            </p:custDataLst>
          </p:nvPr>
        </p:nvCxnSpPr>
        <p:spPr>
          <a:xfrm>
            <a:off x="7705960" y="5824160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OTLSHAPE_T_ee060ea3aee74a79ace51142b7ddd435_LeftVerticalConnector2"/>
          <p:cNvCxnSpPr/>
          <p:nvPr>
            <p:custDataLst>
              <p:tags r:id="rId79"/>
            </p:custDataLst>
          </p:nvPr>
        </p:nvCxnSpPr>
        <p:spPr>
          <a:xfrm>
            <a:off x="7705960" y="5371617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OTLSHAPE_T_ee060ea3aee74a79ace51142b7ddd435_LeftVerticalConnector1"/>
          <p:cNvCxnSpPr/>
          <p:nvPr>
            <p:custDataLst>
              <p:tags r:id="rId80"/>
            </p:custDataLst>
          </p:nvPr>
        </p:nvCxnSpPr>
        <p:spPr>
          <a:xfrm>
            <a:off x="7705960" y="4703196"/>
            <a:ext cx="0" cy="21168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OTLSHAPE_T_87ee498b9b024e72a9fd4bf0b93a907e_RightVerticalConnector3"/>
          <p:cNvCxnSpPr/>
          <p:nvPr>
            <p:custDataLst>
              <p:tags r:id="rId81"/>
            </p:custDataLst>
          </p:nvPr>
        </p:nvCxnSpPr>
        <p:spPr>
          <a:xfrm>
            <a:off x="7629295" y="5824160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OTLSHAPE_T_87ee498b9b024e72a9fd4bf0b93a907e_RightVerticalConnector2"/>
          <p:cNvCxnSpPr/>
          <p:nvPr>
            <p:custDataLst>
              <p:tags r:id="rId82"/>
            </p:custDataLst>
          </p:nvPr>
        </p:nvCxnSpPr>
        <p:spPr>
          <a:xfrm>
            <a:off x="7629295" y="5371617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OTLSHAPE_T_87ee498b9b024e72a9fd4bf0b93a907e_RightVerticalConnector1"/>
          <p:cNvCxnSpPr/>
          <p:nvPr>
            <p:custDataLst>
              <p:tags r:id="rId83"/>
            </p:custDataLst>
          </p:nvPr>
        </p:nvCxnSpPr>
        <p:spPr>
          <a:xfrm>
            <a:off x="7629295" y="4436496"/>
            <a:ext cx="0" cy="23835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OTLSHAPE_T_87ee498b9b024e72a9fd4bf0b93a907e_LeftVerticalConnector4"/>
          <p:cNvCxnSpPr/>
          <p:nvPr>
            <p:custDataLst>
              <p:tags r:id="rId84"/>
            </p:custDataLst>
          </p:nvPr>
        </p:nvCxnSpPr>
        <p:spPr>
          <a:xfrm>
            <a:off x="7437633" y="5991885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OTLSHAPE_T_87ee498b9b024e72a9fd4bf0b93a907e_LeftVerticalConnector2"/>
          <p:cNvCxnSpPr/>
          <p:nvPr>
            <p:custDataLst>
              <p:tags r:id="rId85"/>
            </p:custDataLst>
          </p:nvPr>
        </p:nvCxnSpPr>
        <p:spPr>
          <a:xfrm>
            <a:off x="7437633" y="5371617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OTLSHAPE_T_87ee498b9b024e72a9fd4bf0b93a907e_LeftVerticalConnector1"/>
          <p:cNvCxnSpPr/>
          <p:nvPr>
            <p:custDataLst>
              <p:tags r:id="rId86"/>
            </p:custDataLst>
          </p:nvPr>
        </p:nvCxnSpPr>
        <p:spPr>
          <a:xfrm>
            <a:off x="7437633" y="4436496"/>
            <a:ext cx="0" cy="23835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OTLSHAPE_T_7f025863b5434f9ca6f083d56cac4820_RightVerticalConnector5"/>
          <p:cNvCxnSpPr/>
          <p:nvPr>
            <p:custDataLst>
              <p:tags r:id="rId87"/>
            </p:custDataLst>
          </p:nvPr>
        </p:nvCxnSpPr>
        <p:spPr>
          <a:xfrm>
            <a:off x="7782624" y="5824160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OTLSHAPE_T_7f025863b5434f9ca6f083d56cac4820_RightVerticalConnector4"/>
          <p:cNvCxnSpPr/>
          <p:nvPr>
            <p:custDataLst>
              <p:tags r:id="rId88"/>
            </p:custDataLst>
          </p:nvPr>
        </p:nvCxnSpPr>
        <p:spPr>
          <a:xfrm>
            <a:off x="7782624" y="5371617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OTLSHAPE_T_7f025863b5434f9ca6f083d56cac4820_RightVerticalConnector3"/>
          <p:cNvCxnSpPr/>
          <p:nvPr>
            <p:custDataLst>
              <p:tags r:id="rId89"/>
            </p:custDataLst>
          </p:nvPr>
        </p:nvCxnSpPr>
        <p:spPr>
          <a:xfrm>
            <a:off x="7782624" y="4804796"/>
            <a:ext cx="0" cy="20152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OTLSHAPE_T_7f025863b5434f9ca6f083d56cac4820_RightVerticalConnector2"/>
          <p:cNvCxnSpPr/>
          <p:nvPr>
            <p:custDataLst>
              <p:tags r:id="rId90"/>
            </p:custDataLst>
          </p:nvPr>
        </p:nvCxnSpPr>
        <p:spPr>
          <a:xfrm>
            <a:off x="7782624" y="4514008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OTLSHAPE_T_7f025863b5434f9ca6f083d56cac4820_RightVerticalConnector1"/>
          <p:cNvCxnSpPr/>
          <p:nvPr>
            <p:custDataLst>
              <p:tags r:id="rId91"/>
            </p:custDataLst>
          </p:nvPr>
        </p:nvCxnSpPr>
        <p:spPr>
          <a:xfrm>
            <a:off x="7782624" y="4169796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OTLSHAPE_T_7f025863b5434f9ca6f083d56cac4820_LeftVerticalConnector4"/>
          <p:cNvCxnSpPr/>
          <p:nvPr>
            <p:custDataLst>
              <p:tags r:id="rId92"/>
            </p:custDataLst>
          </p:nvPr>
        </p:nvCxnSpPr>
        <p:spPr>
          <a:xfrm>
            <a:off x="6364327" y="5086798"/>
            <a:ext cx="0" cy="11209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OTLSHAPE_T_7f025863b5434f9ca6f083d56cac4820_LeftVerticalConnector2"/>
          <p:cNvCxnSpPr/>
          <p:nvPr>
            <p:custDataLst>
              <p:tags r:id="rId93"/>
            </p:custDataLst>
          </p:nvPr>
        </p:nvCxnSpPr>
        <p:spPr>
          <a:xfrm>
            <a:off x="6364327" y="4466530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OTLSHAPE_T_7f025863b5434f9ca6f083d56cac4820_LeftVerticalConnector1"/>
          <p:cNvCxnSpPr/>
          <p:nvPr>
            <p:custDataLst>
              <p:tags r:id="rId94"/>
            </p:custDataLst>
          </p:nvPr>
        </p:nvCxnSpPr>
        <p:spPr>
          <a:xfrm>
            <a:off x="6364327" y="4169797"/>
            <a:ext cx="0" cy="17451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OTLSHAPE_T_0c43ef4a38ab46e5bbc576f52f3f63fc_RightVerticalConnector4"/>
          <p:cNvCxnSpPr/>
          <p:nvPr>
            <p:custDataLst>
              <p:tags r:id="rId95"/>
            </p:custDataLst>
          </p:nvPr>
        </p:nvCxnSpPr>
        <p:spPr>
          <a:xfrm>
            <a:off x="6555989" y="4919074"/>
            <a:ext cx="0" cy="128871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OTLSHAPE_T_0c43ef4a38ab46e5bbc576f52f3f63fc_RightVerticalConnector3"/>
          <p:cNvCxnSpPr/>
          <p:nvPr>
            <p:custDataLst>
              <p:tags r:id="rId96"/>
            </p:custDataLst>
          </p:nvPr>
        </p:nvCxnSpPr>
        <p:spPr>
          <a:xfrm>
            <a:off x="6555989" y="4466530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OTLSHAPE_T_0c43ef4a38ab46e5bbc576f52f3f63fc_RightVerticalConnector2"/>
          <p:cNvCxnSpPr/>
          <p:nvPr>
            <p:custDataLst>
              <p:tags r:id="rId97"/>
            </p:custDataLst>
          </p:nvPr>
        </p:nvCxnSpPr>
        <p:spPr>
          <a:xfrm>
            <a:off x="6555989" y="4271397"/>
            <a:ext cx="0" cy="1643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OTLSHAPE_T_0c43ef4a38ab46e5bbc576f52f3f63fc_RightVerticalConnector1"/>
          <p:cNvCxnSpPr/>
          <p:nvPr>
            <p:custDataLst>
              <p:tags r:id="rId98"/>
            </p:custDataLst>
          </p:nvPr>
        </p:nvCxnSpPr>
        <p:spPr>
          <a:xfrm>
            <a:off x="6555989" y="3903096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OTLSHAPE_T_0c43ef4a38ab46e5bbc576f52f3f63fc_LeftVerticalConnector1"/>
          <p:cNvCxnSpPr/>
          <p:nvPr>
            <p:custDataLst>
              <p:tags r:id="rId99"/>
            </p:custDataLst>
          </p:nvPr>
        </p:nvCxnSpPr>
        <p:spPr>
          <a:xfrm>
            <a:off x="5444350" y="3903096"/>
            <a:ext cx="0" cy="235565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OTLSHAPE_T_5a184d61f5e2438db63ae5802af9b305_RightVerticalConnector2"/>
          <p:cNvCxnSpPr/>
          <p:nvPr>
            <p:custDataLst>
              <p:tags r:id="rId100"/>
            </p:custDataLst>
          </p:nvPr>
        </p:nvCxnSpPr>
        <p:spPr>
          <a:xfrm>
            <a:off x="5636012" y="4004696"/>
            <a:ext cx="0" cy="220308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OTLSHAPE_T_5a184d61f5e2438db63ae5802af9b305_RightVerticalConnector1"/>
          <p:cNvCxnSpPr/>
          <p:nvPr>
            <p:custDataLst>
              <p:tags r:id="rId101"/>
            </p:custDataLst>
          </p:nvPr>
        </p:nvCxnSpPr>
        <p:spPr>
          <a:xfrm>
            <a:off x="5636012" y="3636396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OTLSHAPE_T_5a184d61f5e2438db63ae5802af9b305_LeftVerticalConnector2"/>
          <p:cNvCxnSpPr/>
          <p:nvPr>
            <p:custDataLst>
              <p:tags r:id="rId102"/>
            </p:custDataLst>
          </p:nvPr>
        </p:nvCxnSpPr>
        <p:spPr>
          <a:xfrm>
            <a:off x="1342786" y="4521756"/>
            <a:ext cx="0" cy="168602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OTLSHAPE_T_5a184d61f5e2438db63ae5802af9b305_LeftVerticalConnector1"/>
          <p:cNvCxnSpPr/>
          <p:nvPr>
            <p:custDataLst>
              <p:tags r:id="rId103"/>
            </p:custDataLst>
          </p:nvPr>
        </p:nvCxnSpPr>
        <p:spPr>
          <a:xfrm>
            <a:off x="1342786" y="3636396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OTLSHAPE_M_528748c3bf864b4ca2323550c4f1d8a4_Connector1"/>
          <p:cNvCxnSpPr/>
          <p:nvPr>
            <p:custDataLst>
              <p:tags r:id="rId104"/>
            </p:custDataLst>
          </p:nvPr>
        </p:nvCxnSpPr>
        <p:spPr>
          <a:xfrm>
            <a:off x="6677336" y="5765613"/>
            <a:ext cx="0" cy="44217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OTLSHAPE_M_73daeb72978c4ae1b20753c45649e358_Connector1"/>
          <p:cNvCxnSpPr/>
          <p:nvPr>
            <p:custDataLst>
              <p:tags r:id="rId105"/>
            </p:custDataLst>
          </p:nvPr>
        </p:nvCxnSpPr>
        <p:spPr>
          <a:xfrm>
            <a:off x="6409009" y="5313070"/>
            <a:ext cx="0" cy="894715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OTLSHAPE_M_cc8c4ec01d994166b538fe8f189896ca_Connector1"/>
          <p:cNvCxnSpPr/>
          <p:nvPr>
            <p:custDataLst>
              <p:tags r:id="rId106"/>
            </p:custDataLst>
          </p:nvPr>
        </p:nvCxnSpPr>
        <p:spPr>
          <a:xfrm>
            <a:off x="5680694" y="4860527"/>
            <a:ext cx="0" cy="1347258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OTLSHAPE_M_70b58703374c438fa5b6d340f07d2abe_Connector1"/>
          <p:cNvCxnSpPr/>
          <p:nvPr>
            <p:custDataLst>
              <p:tags r:id="rId107"/>
            </p:custDataLst>
          </p:nvPr>
        </p:nvCxnSpPr>
        <p:spPr>
          <a:xfrm>
            <a:off x="5489032" y="4407983"/>
            <a:ext cx="0" cy="179980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TLSHAPE_TB_00000000000000000000000000000000_LeftEndCaps"/>
          <p:cNvSpPr txBox="1"/>
          <p:nvPr>
            <p:custDataLst>
              <p:tags r:id="rId108"/>
            </p:custDataLst>
          </p:nvPr>
        </p:nvSpPr>
        <p:spPr>
          <a:xfrm>
            <a:off x="254000" y="6258754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79" name="OTLSHAPE_TB_00000000000000000000000000000000_RightEndCaps"/>
          <p:cNvSpPr txBox="1"/>
          <p:nvPr>
            <p:custDataLst>
              <p:tags r:id="rId109"/>
            </p:custDataLst>
          </p:nvPr>
        </p:nvSpPr>
        <p:spPr>
          <a:xfrm>
            <a:off x="11474534" y="6258754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80" name="OTLSHAPE_TB_00000000000000000000000000000000_ScaleContainer"/>
          <p:cNvSpPr/>
          <p:nvPr>
            <p:custDataLst>
              <p:tags r:id="rId110"/>
            </p:custDataLst>
          </p:nvPr>
        </p:nvSpPr>
        <p:spPr>
          <a:xfrm>
            <a:off x="844465" y="6207785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TLSHAPE_TB_00000000000000000000000000000000_ElapsedTime"/>
          <p:cNvSpPr/>
          <p:nvPr>
            <p:custDataLst>
              <p:tags r:id="rId111"/>
            </p:custDataLst>
          </p:nvPr>
        </p:nvSpPr>
        <p:spPr>
          <a:xfrm>
            <a:off x="844465" y="6207785"/>
            <a:ext cx="34798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TLSHAPE_TB_00000000000000000000000000000000_TodayMarkerShape"/>
          <p:cNvSpPr/>
          <p:nvPr>
            <p:custDataLst>
              <p:tags r:id="rId112"/>
            </p:custDataLst>
          </p:nvPr>
        </p:nvSpPr>
        <p:spPr>
          <a:xfrm flipV="1">
            <a:off x="4268243" y="6080785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TLSHAPE_TB_00000000000000000000000000000000_TodayMarkerText"/>
          <p:cNvSpPr txBox="1"/>
          <p:nvPr>
            <p:custDataLst>
              <p:tags r:id="rId113"/>
            </p:custDataLst>
          </p:nvPr>
        </p:nvSpPr>
        <p:spPr>
          <a:xfrm>
            <a:off x="4142543" y="589473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84" name="OTLSHAPE_TB_00000000000000000000000000000000_TimescaleInterval1"/>
          <p:cNvSpPr txBox="1"/>
          <p:nvPr>
            <p:custDataLst>
              <p:tags r:id="rId114"/>
            </p:custDataLst>
          </p:nvPr>
        </p:nvSpPr>
        <p:spPr>
          <a:xfrm>
            <a:off x="907965" y="6305257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85" name="OTLSHAPE_TB_00000000000000000000000000000000_Separator1"/>
          <p:cNvCxnSpPr/>
          <p:nvPr>
            <p:custDataLst>
              <p:tags r:id="rId115"/>
            </p:custDataLst>
          </p:nvPr>
        </p:nvCxnSpPr>
        <p:spPr>
          <a:xfrm>
            <a:off x="2032768" y="629668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OTLSHAPE_TB_00000000000000000000000000000000_TimescaleInterval2"/>
          <p:cNvSpPr txBox="1"/>
          <p:nvPr>
            <p:custDataLst>
              <p:tags r:id="rId116"/>
            </p:custDataLst>
          </p:nvPr>
        </p:nvSpPr>
        <p:spPr>
          <a:xfrm>
            <a:off x="2096269" y="6305257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87" name="OTLSHAPE_TB_00000000000000000000000000000000_Separator2"/>
          <p:cNvCxnSpPr/>
          <p:nvPr>
            <p:custDataLst>
              <p:tags r:id="rId117"/>
            </p:custDataLst>
          </p:nvPr>
        </p:nvCxnSpPr>
        <p:spPr>
          <a:xfrm>
            <a:off x="3182740" y="629668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OTLSHAPE_TB_00000000000000000000000000000000_TimescaleInterval3"/>
          <p:cNvSpPr txBox="1"/>
          <p:nvPr>
            <p:custDataLst>
              <p:tags r:id="rId118"/>
            </p:custDataLst>
          </p:nvPr>
        </p:nvSpPr>
        <p:spPr>
          <a:xfrm>
            <a:off x="3246240" y="6305257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89" name="OTLSHAPE_TB_00000000000000000000000000000000_Separator3"/>
          <p:cNvCxnSpPr/>
          <p:nvPr>
            <p:custDataLst>
              <p:tags r:id="rId119"/>
            </p:custDataLst>
          </p:nvPr>
        </p:nvCxnSpPr>
        <p:spPr>
          <a:xfrm>
            <a:off x="4371043" y="629668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OTLSHAPE_TB_00000000000000000000000000000000_TimescaleInterval4"/>
          <p:cNvSpPr txBox="1"/>
          <p:nvPr>
            <p:custDataLst>
              <p:tags r:id="rId120"/>
            </p:custDataLst>
          </p:nvPr>
        </p:nvSpPr>
        <p:spPr>
          <a:xfrm>
            <a:off x="4434544" y="6305257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91" name="OTLSHAPE_TB_00000000000000000000000000000000_Separator4"/>
          <p:cNvCxnSpPr/>
          <p:nvPr>
            <p:custDataLst>
              <p:tags r:id="rId121"/>
            </p:custDataLst>
          </p:nvPr>
        </p:nvCxnSpPr>
        <p:spPr>
          <a:xfrm>
            <a:off x="5559347" y="629668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TLSHAPE_TB_00000000000000000000000000000000_TimescaleInterval5"/>
          <p:cNvSpPr txBox="1"/>
          <p:nvPr>
            <p:custDataLst>
              <p:tags r:id="rId122"/>
            </p:custDataLst>
          </p:nvPr>
        </p:nvSpPr>
        <p:spPr>
          <a:xfrm>
            <a:off x="5622847" y="6305257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93" name="OTLSHAPE_TB_00000000000000000000000000000000_Separator5"/>
          <p:cNvCxnSpPr/>
          <p:nvPr>
            <p:custDataLst>
              <p:tags r:id="rId123"/>
            </p:custDataLst>
          </p:nvPr>
        </p:nvCxnSpPr>
        <p:spPr>
          <a:xfrm>
            <a:off x="6670985" y="629668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OTLSHAPE_TB_00000000000000000000000000000000_TimescaleInterval6"/>
          <p:cNvSpPr txBox="1"/>
          <p:nvPr>
            <p:custDataLst>
              <p:tags r:id="rId124"/>
            </p:custDataLst>
          </p:nvPr>
        </p:nvSpPr>
        <p:spPr>
          <a:xfrm>
            <a:off x="6734486" y="6305257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95" name="OTLSHAPE_TB_00000000000000000000000000000000_Separator6"/>
          <p:cNvCxnSpPr/>
          <p:nvPr>
            <p:custDataLst>
              <p:tags r:id="rId125"/>
            </p:custDataLst>
          </p:nvPr>
        </p:nvCxnSpPr>
        <p:spPr>
          <a:xfrm>
            <a:off x="7859288" y="629668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OTLSHAPE_TB_00000000000000000000000000000000_TimescaleInterval7"/>
          <p:cNvSpPr txBox="1"/>
          <p:nvPr>
            <p:custDataLst>
              <p:tags r:id="rId126"/>
            </p:custDataLst>
          </p:nvPr>
        </p:nvSpPr>
        <p:spPr>
          <a:xfrm>
            <a:off x="7922789" y="6305257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97" name="OTLSHAPE_TB_00000000000000000000000000000000_Separator7"/>
          <p:cNvCxnSpPr/>
          <p:nvPr>
            <p:custDataLst>
              <p:tags r:id="rId127"/>
            </p:custDataLst>
          </p:nvPr>
        </p:nvCxnSpPr>
        <p:spPr>
          <a:xfrm>
            <a:off x="9009260" y="629668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OTLSHAPE_TB_00000000000000000000000000000000_TimescaleInterval8"/>
          <p:cNvSpPr txBox="1"/>
          <p:nvPr>
            <p:custDataLst>
              <p:tags r:id="rId128"/>
            </p:custDataLst>
          </p:nvPr>
        </p:nvSpPr>
        <p:spPr>
          <a:xfrm>
            <a:off x="9072760" y="6305257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99" name="OTLSHAPE_TB_00000000000000000000000000000000_Separator8"/>
          <p:cNvCxnSpPr/>
          <p:nvPr>
            <p:custDataLst>
              <p:tags r:id="rId129"/>
            </p:custDataLst>
          </p:nvPr>
        </p:nvCxnSpPr>
        <p:spPr>
          <a:xfrm>
            <a:off x="10197564" y="629668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OTLSHAPE_TB_00000000000000000000000000000000_TimescaleInterval9"/>
          <p:cNvSpPr txBox="1"/>
          <p:nvPr>
            <p:custDataLst>
              <p:tags r:id="rId130"/>
            </p:custDataLst>
          </p:nvPr>
        </p:nvSpPr>
        <p:spPr>
          <a:xfrm>
            <a:off x="10261064" y="6305257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01" name="OTLSHAPE_M_70b58703374c438fa5b6d340f07d2abe_Title"/>
          <p:cNvSpPr txBox="1"/>
          <p:nvPr>
            <p:custDataLst>
              <p:tags r:id="rId131"/>
            </p:custDataLst>
          </p:nvPr>
        </p:nvSpPr>
        <p:spPr>
          <a:xfrm>
            <a:off x="5711282" y="4296012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1,2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02" name="OTLSHAPE_M_70b58703374c438fa5b6d340f07d2abe_Date"/>
          <p:cNvSpPr txBox="1"/>
          <p:nvPr>
            <p:custDataLst>
              <p:tags r:id="rId132"/>
            </p:custDataLst>
          </p:nvPr>
        </p:nvSpPr>
        <p:spPr>
          <a:xfrm>
            <a:off x="5711282" y="447923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03" name="OTLSHAPE_M_70b58703374c438fa5b6d340f07d2abe_Shape"/>
          <p:cNvSpPr/>
          <p:nvPr>
            <p:custDataLst>
              <p:tags r:id="rId133"/>
            </p:custDataLst>
          </p:nvPr>
        </p:nvSpPr>
        <p:spPr>
          <a:xfrm rot="16200000">
            <a:off x="5514432" y="4407983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TLSHAPE_M_cc8c4ec01d994166b538fe8f189896ca_Title"/>
          <p:cNvSpPr txBox="1"/>
          <p:nvPr>
            <p:custDataLst>
              <p:tags r:id="rId134"/>
            </p:custDataLst>
          </p:nvPr>
        </p:nvSpPr>
        <p:spPr>
          <a:xfrm>
            <a:off x="5902944" y="4748555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3,4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05" name="OTLSHAPE_M_cc8c4ec01d994166b538fe8f189896ca_Date"/>
          <p:cNvSpPr txBox="1"/>
          <p:nvPr>
            <p:custDataLst>
              <p:tags r:id="rId135"/>
            </p:custDataLst>
          </p:nvPr>
        </p:nvSpPr>
        <p:spPr>
          <a:xfrm>
            <a:off x="5902944" y="4931774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06" name="OTLSHAPE_M_cc8c4ec01d994166b538fe8f189896ca_Shape"/>
          <p:cNvSpPr/>
          <p:nvPr>
            <p:custDataLst>
              <p:tags r:id="rId136"/>
            </p:custDataLst>
          </p:nvPr>
        </p:nvSpPr>
        <p:spPr>
          <a:xfrm rot="16200000">
            <a:off x="5706094" y="4860527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TLSHAPE_M_73daeb72978c4ae1b20753c45649e358_Title"/>
          <p:cNvSpPr txBox="1"/>
          <p:nvPr>
            <p:custDataLst>
              <p:tags r:id="rId137"/>
            </p:custDataLst>
          </p:nvPr>
        </p:nvSpPr>
        <p:spPr>
          <a:xfrm>
            <a:off x="6631260" y="5201098"/>
            <a:ext cx="142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 2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08" name="OTLSHAPE_M_73daeb72978c4ae1b20753c45649e358_Date"/>
          <p:cNvSpPr txBox="1"/>
          <p:nvPr>
            <p:custDataLst>
              <p:tags r:id="rId138"/>
            </p:custDataLst>
          </p:nvPr>
        </p:nvSpPr>
        <p:spPr>
          <a:xfrm>
            <a:off x="6631260" y="538431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2/22/2016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09" name="OTLSHAPE_M_73daeb72978c4ae1b20753c45649e358_Shape"/>
          <p:cNvSpPr/>
          <p:nvPr>
            <p:custDataLst>
              <p:tags r:id="rId139"/>
            </p:custDataLst>
          </p:nvPr>
        </p:nvSpPr>
        <p:spPr>
          <a:xfrm rot="16200000">
            <a:off x="6434409" y="5313070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TLSHAPE_M_528748c3bf864b4ca2323550c4f1d8a4_Title"/>
          <p:cNvSpPr txBox="1"/>
          <p:nvPr>
            <p:custDataLst>
              <p:tags r:id="rId140"/>
            </p:custDataLst>
          </p:nvPr>
        </p:nvSpPr>
        <p:spPr>
          <a:xfrm>
            <a:off x="6899586" y="5653642"/>
            <a:ext cx="142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 4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11" name="OTLSHAPE_M_528748c3bf864b4ca2323550c4f1d8a4_Date"/>
          <p:cNvSpPr txBox="1"/>
          <p:nvPr>
            <p:custDataLst>
              <p:tags r:id="rId141"/>
            </p:custDataLst>
          </p:nvPr>
        </p:nvSpPr>
        <p:spPr>
          <a:xfrm>
            <a:off x="6899586" y="583686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2" name="OTLSHAPE_M_528748c3bf864b4ca2323550c4f1d8a4_Shape"/>
          <p:cNvSpPr/>
          <p:nvPr>
            <p:custDataLst>
              <p:tags r:id="rId142"/>
            </p:custDataLst>
          </p:nvPr>
        </p:nvSpPr>
        <p:spPr>
          <a:xfrm rot="16200000">
            <a:off x="6702736" y="5765613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TLSHAPE_T_5a184d61f5e2438db63ae5802af9b305_Shape"/>
          <p:cNvSpPr/>
          <p:nvPr>
            <p:custDataLst>
              <p:tags r:id="rId143"/>
            </p:custDataLst>
          </p:nvPr>
        </p:nvSpPr>
        <p:spPr>
          <a:xfrm>
            <a:off x="1342786" y="3534796"/>
            <a:ext cx="43053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TLSHAPE_T_5a184d61f5e2438db63ae5802af9b305_JoinedDate"/>
          <p:cNvSpPr txBox="1"/>
          <p:nvPr>
            <p:custDataLst>
              <p:tags r:id="rId144"/>
            </p:custDataLst>
          </p:nvPr>
        </p:nvSpPr>
        <p:spPr>
          <a:xfrm>
            <a:off x="5686812" y="35588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10/14/2015 - 2/2/2016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5" name="OTLSHAPE_T_5a184d61f5e2438db63ae5802af9b305_Title"/>
          <p:cNvSpPr txBox="1"/>
          <p:nvPr>
            <p:custDataLst>
              <p:tags r:id="rId145"/>
            </p:custDataLst>
          </p:nvPr>
        </p:nvSpPr>
        <p:spPr>
          <a:xfrm>
            <a:off x="127000" y="3551137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16" name="OTLSHAPE_T_0c43ef4a38ab46e5bbc576f52f3f63fc_Shape"/>
          <p:cNvSpPr/>
          <p:nvPr>
            <p:custDataLst>
              <p:tags r:id="rId146"/>
            </p:custDataLst>
          </p:nvPr>
        </p:nvSpPr>
        <p:spPr>
          <a:xfrm>
            <a:off x="5444350" y="3801496"/>
            <a:ext cx="11176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TLSHAPE_T_0c43ef4a38ab46e5bbc576f52f3f63fc_JoinedDate"/>
          <p:cNvSpPr txBox="1"/>
          <p:nvPr>
            <p:custDataLst>
              <p:tags r:id="rId147"/>
            </p:custDataLst>
          </p:nvPr>
        </p:nvSpPr>
        <p:spPr>
          <a:xfrm>
            <a:off x="6606789" y="38255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1/29/2016 - 2/26/2016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8" name="OTLSHAPE_T_0c43ef4a38ab46e5bbc576f52f3f63fc_Title"/>
          <p:cNvSpPr txBox="1"/>
          <p:nvPr>
            <p:custDataLst>
              <p:tags r:id="rId148"/>
            </p:custDataLst>
          </p:nvPr>
        </p:nvSpPr>
        <p:spPr>
          <a:xfrm>
            <a:off x="127000" y="3817837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19" name="OTLSHAPE_T_7f025863b5434f9ca6f083d56cac4820_Shape"/>
          <p:cNvSpPr/>
          <p:nvPr>
            <p:custDataLst>
              <p:tags r:id="rId149"/>
            </p:custDataLst>
          </p:nvPr>
        </p:nvSpPr>
        <p:spPr>
          <a:xfrm>
            <a:off x="6364327" y="4068196"/>
            <a:ext cx="1422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TLSHAPE_T_7f025863b5434f9ca6f083d56cac4820_JoinedDate"/>
          <p:cNvSpPr txBox="1"/>
          <p:nvPr>
            <p:custDataLst>
              <p:tags r:id="rId150"/>
            </p:custDataLst>
          </p:nvPr>
        </p:nvSpPr>
        <p:spPr>
          <a:xfrm>
            <a:off x="7833424" y="40922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2/22/2016 - 3/29/2016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21" name="OTLSHAPE_T_7f025863b5434f9ca6f083d56cac4820_Title"/>
          <p:cNvSpPr txBox="1"/>
          <p:nvPr>
            <p:custDataLst>
              <p:tags r:id="rId151"/>
            </p:custDataLst>
          </p:nvPr>
        </p:nvSpPr>
        <p:spPr>
          <a:xfrm>
            <a:off x="127000" y="4084537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2" name="OTLSHAPE_T_87ee498b9b024e72a9fd4bf0b93a907e_Shape"/>
          <p:cNvSpPr/>
          <p:nvPr>
            <p:custDataLst>
              <p:tags r:id="rId152"/>
            </p:custDataLst>
          </p:nvPr>
        </p:nvSpPr>
        <p:spPr>
          <a:xfrm>
            <a:off x="7437633" y="4334896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TLSHAPE_T_87ee498b9b024e72a9fd4bf0b93a907e_JoinedDate"/>
          <p:cNvSpPr txBox="1"/>
          <p:nvPr>
            <p:custDataLst>
              <p:tags r:id="rId153"/>
            </p:custDataLst>
          </p:nvPr>
        </p:nvSpPr>
        <p:spPr>
          <a:xfrm>
            <a:off x="7680095" y="43589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3/21/2016 - 3/25/2016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24" name="OTLSHAPE_T_87ee498b9b024e72a9fd4bf0b93a907e_Title"/>
          <p:cNvSpPr txBox="1"/>
          <p:nvPr>
            <p:custDataLst>
              <p:tags r:id="rId154"/>
            </p:custDataLst>
          </p:nvPr>
        </p:nvSpPr>
        <p:spPr>
          <a:xfrm>
            <a:off x="127000" y="4351237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5" name="OTLSHAPE_T_ee060ea3aee74a79ace51142b7ddd435_Shape"/>
          <p:cNvSpPr/>
          <p:nvPr>
            <p:custDataLst>
              <p:tags r:id="rId155"/>
            </p:custDataLst>
          </p:nvPr>
        </p:nvSpPr>
        <p:spPr>
          <a:xfrm>
            <a:off x="7705960" y="4601596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TLSHAPE_T_ee060ea3aee74a79ace51142b7ddd435_JoinedDate"/>
          <p:cNvSpPr txBox="1"/>
          <p:nvPr>
            <p:custDataLst>
              <p:tags r:id="rId156"/>
            </p:custDataLst>
          </p:nvPr>
        </p:nvSpPr>
        <p:spPr>
          <a:xfrm>
            <a:off x="8753401" y="46256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27" name="OTLSHAPE_T_ee060ea3aee74a79ace51142b7ddd435_Title"/>
          <p:cNvSpPr txBox="1"/>
          <p:nvPr>
            <p:custDataLst>
              <p:tags r:id="rId157"/>
            </p:custDataLst>
          </p:nvPr>
        </p:nvSpPr>
        <p:spPr>
          <a:xfrm>
            <a:off x="127000" y="4617937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8" name="OTLSHAPE_T_3d5524b220ea4232b2aca4dceb1fd24f_Shape"/>
          <p:cNvSpPr/>
          <p:nvPr>
            <p:custDataLst>
              <p:tags r:id="rId158"/>
            </p:custDataLst>
          </p:nvPr>
        </p:nvSpPr>
        <p:spPr>
          <a:xfrm>
            <a:off x="8510939" y="4868296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TLSHAPE_T_3d5524b220ea4232b2aca4dceb1fd24f_JoinedDate"/>
          <p:cNvSpPr txBox="1"/>
          <p:nvPr>
            <p:custDataLst>
              <p:tags r:id="rId159"/>
            </p:custDataLst>
          </p:nvPr>
        </p:nvSpPr>
        <p:spPr>
          <a:xfrm>
            <a:off x="8753401" y="48923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4/18/2016 - 4/22/2016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30" name="OTLSHAPE_T_3d5524b220ea4232b2aca4dceb1fd24f_Title"/>
          <p:cNvSpPr txBox="1"/>
          <p:nvPr>
            <p:custDataLst>
              <p:tags r:id="rId160"/>
            </p:custDataLst>
          </p:nvPr>
        </p:nvSpPr>
        <p:spPr>
          <a:xfrm>
            <a:off x="127000" y="4884637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31" name="OTLSHAPE_T_7d4f3c9672254c81a5be5f6684cbd828_Shape"/>
          <p:cNvSpPr/>
          <p:nvPr>
            <p:custDataLst>
              <p:tags r:id="rId161"/>
            </p:custDataLst>
          </p:nvPr>
        </p:nvSpPr>
        <p:spPr>
          <a:xfrm>
            <a:off x="8779266" y="5134996"/>
            <a:ext cx="6223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TLSHAPE_T_7d4f3c9672254c81a5be5f6684cbd828_JoinedDate"/>
          <p:cNvSpPr txBox="1"/>
          <p:nvPr>
            <p:custDataLst>
              <p:tags r:id="rId162"/>
            </p:custDataLst>
          </p:nvPr>
        </p:nvSpPr>
        <p:spPr>
          <a:xfrm>
            <a:off x="9443384" y="51590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4/25/2016 - 5/10/2016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33" name="OTLSHAPE_T_7d4f3c9672254c81a5be5f6684cbd828_Title"/>
          <p:cNvSpPr txBox="1"/>
          <p:nvPr>
            <p:custDataLst>
              <p:tags r:id="rId163"/>
            </p:custDataLst>
          </p:nvPr>
        </p:nvSpPr>
        <p:spPr>
          <a:xfrm>
            <a:off x="127000" y="5151337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34" name="OTLSHAPE_T_73a753fc3eb04cce8a74f5f2ee475fdf_Shape"/>
          <p:cNvSpPr/>
          <p:nvPr>
            <p:custDataLst>
              <p:tags r:id="rId164"/>
            </p:custDataLst>
          </p:nvPr>
        </p:nvSpPr>
        <p:spPr>
          <a:xfrm>
            <a:off x="9354252" y="5455121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TLSHAPE_T_73a753fc3eb04cce8a74f5f2ee475fdf_JoinedDate"/>
          <p:cNvSpPr txBox="1"/>
          <p:nvPr>
            <p:custDataLst>
              <p:tags r:id="rId165"/>
            </p:custDataLst>
          </p:nvPr>
        </p:nvSpPr>
        <p:spPr>
          <a:xfrm>
            <a:off x="11398335" y="5401696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36" name="OTLSHAPE_T_73a753fc3eb04cce8a74f5f2ee475fdf_Title"/>
          <p:cNvSpPr txBox="1"/>
          <p:nvPr>
            <p:custDataLst>
              <p:tags r:id="rId166"/>
            </p:custDataLst>
          </p:nvPr>
        </p:nvSpPr>
        <p:spPr>
          <a:xfrm>
            <a:off x="127000" y="5471462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5" name="Rounded Rectangle 444"/>
          <p:cNvSpPr/>
          <p:nvPr/>
        </p:nvSpPr>
        <p:spPr>
          <a:xfrm>
            <a:off x="9024844" y="3547363"/>
            <a:ext cx="2886272" cy="3511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Revised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3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OTLSHAPE_T_73a753fc3eb04cce8a74f5f2ee475fdf_RightVerticalConnector1"/>
          <p:cNvCxnSpPr/>
          <p:nvPr>
            <p:custDataLst>
              <p:tags r:id="rId1"/>
            </p:custDataLst>
          </p:nvPr>
        </p:nvCxnSpPr>
        <p:spPr>
          <a:xfrm>
            <a:off x="11347535" y="2128264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_73a753fc3eb04cce8a74f5f2ee475fdf_LeftVerticalConnector1"/>
          <p:cNvCxnSpPr/>
          <p:nvPr>
            <p:custDataLst>
              <p:tags r:id="rId2"/>
            </p:custDataLst>
          </p:nvPr>
        </p:nvCxnSpPr>
        <p:spPr>
          <a:xfrm>
            <a:off x="9354252" y="2128264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T_7d4f3c9672254c81a5be5f6684cbd828_RightVerticalConnector1"/>
          <p:cNvCxnSpPr/>
          <p:nvPr>
            <p:custDataLst>
              <p:tags r:id="rId3"/>
            </p:custDataLst>
          </p:nvPr>
        </p:nvCxnSpPr>
        <p:spPr>
          <a:xfrm>
            <a:off x="9239255" y="1808140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7d4f3c9672254c81a5be5f6684cbd828_LeftVerticalConnector1"/>
          <p:cNvCxnSpPr/>
          <p:nvPr>
            <p:custDataLst>
              <p:tags r:id="rId4"/>
            </p:custDataLst>
          </p:nvPr>
        </p:nvCxnSpPr>
        <p:spPr>
          <a:xfrm>
            <a:off x="8779266" y="1808140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3d5524b220ea4232b2aca4dceb1fd24f_RightVerticalConnector1"/>
          <p:cNvCxnSpPr/>
          <p:nvPr>
            <p:custDataLst>
              <p:tags r:id="rId5"/>
            </p:custDataLst>
          </p:nvPr>
        </p:nvCxnSpPr>
        <p:spPr>
          <a:xfrm>
            <a:off x="7897622" y="1541440"/>
            <a:ext cx="0" cy="12581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ee060ea3aee74a79ace51142b7ddd435_RightVerticalConnector2"/>
          <p:cNvCxnSpPr/>
          <p:nvPr>
            <p:custDataLst>
              <p:tags r:id="rId6"/>
            </p:custDataLst>
          </p:nvPr>
        </p:nvCxnSpPr>
        <p:spPr>
          <a:xfrm>
            <a:off x="8702601" y="1618952"/>
            <a:ext cx="0" cy="118059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ee060ea3aee74a79ace51142b7ddd435_RightVerticalConnector1"/>
          <p:cNvCxnSpPr/>
          <p:nvPr>
            <p:custDataLst>
              <p:tags r:id="rId7"/>
            </p:custDataLst>
          </p:nvPr>
        </p:nvCxnSpPr>
        <p:spPr>
          <a:xfrm>
            <a:off x="8702601" y="1274739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ee060ea3aee74a79ace51142b7ddd435_LeftVerticalConnector2"/>
          <p:cNvCxnSpPr/>
          <p:nvPr>
            <p:custDataLst>
              <p:tags r:id="rId8"/>
            </p:custDataLst>
          </p:nvPr>
        </p:nvCxnSpPr>
        <p:spPr>
          <a:xfrm>
            <a:off x="7705960" y="1643040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e060ea3aee74a79ace51142b7ddd435_LeftVerticalConnector1"/>
          <p:cNvCxnSpPr/>
          <p:nvPr>
            <p:custDataLst>
              <p:tags r:id="rId9"/>
            </p:custDataLst>
          </p:nvPr>
        </p:nvCxnSpPr>
        <p:spPr>
          <a:xfrm>
            <a:off x="7705960" y="1274740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87ee498b9b024e72a9fd4bf0b93a907e_RightVerticalConnector1"/>
          <p:cNvCxnSpPr/>
          <p:nvPr>
            <p:custDataLst>
              <p:tags r:id="rId10"/>
            </p:custDataLst>
          </p:nvPr>
        </p:nvCxnSpPr>
        <p:spPr>
          <a:xfrm>
            <a:off x="7092641" y="1008040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87ee498b9b024e72a9fd4bf0b93a907e_LeftVerticalConnector1"/>
          <p:cNvCxnSpPr/>
          <p:nvPr>
            <p:custDataLst>
              <p:tags r:id="rId11"/>
            </p:custDataLst>
          </p:nvPr>
        </p:nvCxnSpPr>
        <p:spPr>
          <a:xfrm>
            <a:off x="6900980" y="1008040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7f025863b5434f9ca6f083d56cac4820_RightVerticalConnector4"/>
          <p:cNvCxnSpPr/>
          <p:nvPr>
            <p:custDataLst>
              <p:tags r:id="rId12"/>
            </p:custDataLst>
          </p:nvPr>
        </p:nvCxnSpPr>
        <p:spPr>
          <a:xfrm>
            <a:off x="7782624" y="1643040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7f025863b5434f9ca6f083d56cac4820_RightVerticalConnector3"/>
          <p:cNvCxnSpPr/>
          <p:nvPr>
            <p:custDataLst>
              <p:tags r:id="rId13"/>
            </p:custDataLst>
          </p:nvPr>
        </p:nvCxnSpPr>
        <p:spPr>
          <a:xfrm>
            <a:off x="7782624" y="137634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7f025863b5434f9ca6f083d56cac4820_RightVerticalConnector2"/>
          <p:cNvCxnSpPr/>
          <p:nvPr>
            <p:custDataLst>
              <p:tags r:id="rId14"/>
            </p:custDataLst>
          </p:nvPr>
        </p:nvCxnSpPr>
        <p:spPr>
          <a:xfrm>
            <a:off x="7782624" y="1085552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7f025863b5434f9ca6f083d56cac4820_RightVerticalConnector1"/>
          <p:cNvCxnSpPr/>
          <p:nvPr>
            <p:custDataLst>
              <p:tags r:id="rId15"/>
            </p:custDataLst>
          </p:nvPr>
        </p:nvCxnSpPr>
        <p:spPr>
          <a:xfrm>
            <a:off x="7782624" y="741339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7f025863b5434f9ca6f083d56cac4820_LeftVerticalConnector1"/>
          <p:cNvCxnSpPr/>
          <p:nvPr>
            <p:custDataLst>
              <p:tags r:id="rId16"/>
            </p:custDataLst>
          </p:nvPr>
        </p:nvCxnSpPr>
        <p:spPr>
          <a:xfrm>
            <a:off x="6096000" y="741340"/>
            <a:ext cx="0" cy="20582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0c43ef4a38ab46e5bbc576f52f3f63fc_RightVerticalConnector2"/>
          <p:cNvCxnSpPr/>
          <p:nvPr>
            <p:custDataLst>
              <p:tags r:id="rId17"/>
            </p:custDataLst>
          </p:nvPr>
        </p:nvCxnSpPr>
        <p:spPr>
          <a:xfrm>
            <a:off x="6287662" y="842940"/>
            <a:ext cx="0" cy="1956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0c43ef4a38ab46e5bbc576f52f3f63fc_RightVerticalConnector1"/>
          <p:cNvCxnSpPr/>
          <p:nvPr>
            <p:custDataLst>
              <p:tags r:id="rId18"/>
            </p:custDataLst>
          </p:nvPr>
        </p:nvCxnSpPr>
        <p:spPr>
          <a:xfrm>
            <a:off x="6287662" y="474640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0c43ef4a38ab46e5bbc576f52f3f63fc_LeftVerticalConnector1"/>
          <p:cNvCxnSpPr/>
          <p:nvPr>
            <p:custDataLst>
              <p:tags r:id="rId19"/>
            </p:custDataLst>
          </p:nvPr>
        </p:nvCxnSpPr>
        <p:spPr>
          <a:xfrm>
            <a:off x="5022694" y="474640"/>
            <a:ext cx="0" cy="23249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5a184d61f5e2438db63ae5802af9b305_RightVerticalConnector1"/>
          <p:cNvCxnSpPr/>
          <p:nvPr>
            <p:custDataLst>
              <p:tags r:id="rId20"/>
            </p:custDataLst>
          </p:nvPr>
        </p:nvCxnSpPr>
        <p:spPr>
          <a:xfrm>
            <a:off x="4946029" y="207940"/>
            <a:ext cx="0" cy="2591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5a184d61f5e2438db63ae5802af9b305_LeftVerticalConnector3"/>
          <p:cNvCxnSpPr/>
          <p:nvPr>
            <p:custDataLst>
              <p:tags r:id="rId21"/>
            </p:custDataLst>
          </p:nvPr>
        </p:nvCxnSpPr>
        <p:spPr>
          <a:xfrm>
            <a:off x="1342786" y="1626699"/>
            <a:ext cx="0" cy="117284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5a184d61f5e2438db63ae5802af9b305_LeftVerticalConnector2"/>
          <p:cNvCxnSpPr/>
          <p:nvPr>
            <p:custDataLst>
              <p:tags r:id="rId22"/>
            </p:custDataLst>
          </p:nvPr>
        </p:nvCxnSpPr>
        <p:spPr>
          <a:xfrm>
            <a:off x="1342786" y="1093299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5a184d61f5e2438db63ae5802af9b305_LeftVerticalConnector1"/>
          <p:cNvCxnSpPr/>
          <p:nvPr>
            <p:custDataLst>
              <p:tags r:id="rId23"/>
            </p:custDataLst>
          </p:nvPr>
        </p:nvCxnSpPr>
        <p:spPr>
          <a:xfrm>
            <a:off x="1342786" y="207940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TLSHAPE_TB_00000000000000000000000000000000_LeftEndCaps"/>
          <p:cNvSpPr txBox="1"/>
          <p:nvPr>
            <p:custDataLst>
              <p:tags r:id="rId24"/>
            </p:custDataLst>
          </p:nvPr>
        </p:nvSpPr>
        <p:spPr>
          <a:xfrm>
            <a:off x="254000" y="251565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B_00000000000000000000000000000000_RightEndCaps"/>
          <p:cNvSpPr txBox="1"/>
          <p:nvPr>
            <p:custDataLst>
              <p:tags r:id="rId25"/>
            </p:custDataLst>
          </p:nvPr>
        </p:nvSpPr>
        <p:spPr>
          <a:xfrm>
            <a:off x="11474534" y="251565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B_00000000000000000000000000000000_ScaleContainer"/>
          <p:cNvSpPr/>
          <p:nvPr>
            <p:custDataLst>
              <p:tags r:id="rId26"/>
            </p:custDataLst>
          </p:nvPr>
        </p:nvSpPr>
        <p:spPr>
          <a:xfrm>
            <a:off x="844465" y="246469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TB_00000000000000000000000000000000_ElapsedTime"/>
          <p:cNvSpPr/>
          <p:nvPr>
            <p:custDataLst>
              <p:tags r:id="rId27"/>
            </p:custDataLst>
          </p:nvPr>
        </p:nvSpPr>
        <p:spPr>
          <a:xfrm>
            <a:off x="844465" y="2464690"/>
            <a:ext cx="35179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TB_00000000000000000000000000000000_TodayMarkerShape"/>
          <p:cNvSpPr/>
          <p:nvPr>
            <p:custDataLst>
              <p:tags r:id="rId28"/>
            </p:custDataLst>
          </p:nvPr>
        </p:nvSpPr>
        <p:spPr>
          <a:xfrm flipV="1">
            <a:off x="4296389" y="233769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TB_00000000000000000000000000000000_TodayMarkerText"/>
          <p:cNvSpPr txBox="1"/>
          <p:nvPr>
            <p:custDataLst>
              <p:tags r:id="rId29"/>
            </p:custDataLst>
          </p:nvPr>
        </p:nvSpPr>
        <p:spPr>
          <a:xfrm>
            <a:off x="4170690" y="2151635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907965" y="256216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OTLSHAPE_TB_00000000000000000000000000000000_Separator1"/>
          <p:cNvCxnSpPr/>
          <p:nvPr>
            <p:custDataLst>
              <p:tags r:id="rId31"/>
            </p:custDataLst>
          </p:nvPr>
        </p:nvCxnSpPr>
        <p:spPr>
          <a:xfrm>
            <a:off x="2032768" y="255359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TB_00000000000000000000000000000000_TimescaleInterval2"/>
          <p:cNvSpPr txBox="1"/>
          <p:nvPr>
            <p:custDataLst>
              <p:tags r:id="rId32"/>
            </p:custDataLst>
          </p:nvPr>
        </p:nvSpPr>
        <p:spPr>
          <a:xfrm>
            <a:off x="2096269" y="256216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4" name="OTLSHAPE_TB_00000000000000000000000000000000_Separator2"/>
          <p:cNvCxnSpPr/>
          <p:nvPr>
            <p:custDataLst>
              <p:tags r:id="rId33"/>
            </p:custDataLst>
          </p:nvPr>
        </p:nvCxnSpPr>
        <p:spPr>
          <a:xfrm>
            <a:off x="3182740" y="255359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TLSHAPE_TB_00000000000000000000000000000000_TimescaleInterval3"/>
          <p:cNvSpPr txBox="1"/>
          <p:nvPr>
            <p:custDataLst>
              <p:tags r:id="rId34"/>
            </p:custDataLst>
          </p:nvPr>
        </p:nvSpPr>
        <p:spPr>
          <a:xfrm>
            <a:off x="3246240" y="256216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OTLSHAPE_TB_00000000000000000000000000000000_Separator3"/>
          <p:cNvCxnSpPr/>
          <p:nvPr>
            <p:custDataLst>
              <p:tags r:id="rId35"/>
            </p:custDataLst>
          </p:nvPr>
        </p:nvCxnSpPr>
        <p:spPr>
          <a:xfrm>
            <a:off x="4371043" y="255359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TimescaleInterval4"/>
          <p:cNvSpPr txBox="1"/>
          <p:nvPr>
            <p:custDataLst>
              <p:tags r:id="rId36"/>
            </p:custDataLst>
          </p:nvPr>
        </p:nvSpPr>
        <p:spPr>
          <a:xfrm>
            <a:off x="4434544" y="256216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8" name="OTLSHAPE_TB_00000000000000000000000000000000_Separator4"/>
          <p:cNvCxnSpPr/>
          <p:nvPr>
            <p:custDataLst>
              <p:tags r:id="rId37"/>
            </p:custDataLst>
          </p:nvPr>
        </p:nvCxnSpPr>
        <p:spPr>
          <a:xfrm>
            <a:off x="5559347" y="255359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TLSHAPE_TB_00000000000000000000000000000000_TimescaleInterval5"/>
          <p:cNvSpPr txBox="1"/>
          <p:nvPr>
            <p:custDataLst>
              <p:tags r:id="rId38"/>
            </p:custDataLst>
          </p:nvPr>
        </p:nvSpPr>
        <p:spPr>
          <a:xfrm>
            <a:off x="5622847" y="256216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" name="OTLSHAPE_TB_00000000000000000000000000000000_Separator5"/>
          <p:cNvCxnSpPr/>
          <p:nvPr>
            <p:custDataLst>
              <p:tags r:id="rId39"/>
            </p:custDataLst>
          </p:nvPr>
        </p:nvCxnSpPr>
        <p:spPr>
          <a:xfrm>
            <a:off x="6670985" y="255359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TLSHAPE_TB_00000000000000000000000000000000_TimescaleInterval6"/>
          <p:cNvSpPr txBox="1"/>
          <p:nvPr>
            <p:custDataLst>
              <p:tags r:id="rId40"/>
            </p:custDataLst>
          </p:nvPr>
        </p:nvSpPr>
        <p:spPr>
          <a:xfrm>
            <a:off x="6734486" y="256216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2" name="OTLSHAPE_TB_00000000000000000000000000000000_Separator6"/>
          <p:cNvCxnSpPr/>
          <p:nvPr>
            <p:custDataLst>
              <p:tags r:id="rId41"/>
            </p:custDataLst>
          </p:nvPr>
        </p:nvCxnSpPr>
        <p:spPr>
          <a:xfrm>
            <a:off x="7859288" y="255359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TLSHAPE_TB_00000000000000000000000000000000_TimescaleInterval7"/>
          <p:cNvSpPr txBox="1"/>
          <p:nvPr>
            <p:custDataLst>
              <p:tags r:id="rId42"/>
            </p:custDataLst>
          </p:nvPr>
        </p:nvSpPr>
        <p:spPr>
          <a:xfrm>
            <a:off x="7922789" y="256216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4" name="OTLSHAPE_TB_00000000000000000000000000000000_Separator7"/>
          <p:cNvCxnSpPr/>
          <p:nvPr>
            <p:custDataLst>
              <p:tags r:id="rId43"/>
            </p:custDataLst>
          </p:nvPr>
        </p:nvCxnSpPr>
        <p:spPr>
          <a:xfrm>
            <a:off x="9009260" y="255359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TLSHAPE_TB_00000000000000000000000000000000_TimescaleInterval8"/>
          <p:cNvSpPr txBox="1"/>
          <p:nvPr>
            <p:custDataLst>
              <p:tags r:id="rId44"/>
            </p:custDataLst>
          </p:nvPr>
        </p:nvSpPr>
        <p:spPr>
          <a:xfrm>
            <a:off x="9072760" y="256216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6" name="OTLSHAPE_TB_00000000000000000000000000000000_Separator8"/>
          <p:cNvCxnSpPr/>
          <p:nvPr>
            <p:custDataLst>
              <p:tags r:id="rId45"/>
            </p:custDataLst>
          </p:nvPr>
        </p:nvCxnSpPr>
        <p:spPr>
          <a:xfrm>
            <a:off x="10197564" y="255359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TLSHAPE_TB_00000000000000000000000000000000_TimescaleInterval9"/>
          <p:cNvSpPr txBox="1"/>
          <p:nvPr>
            <p:custDataLst>
              <p:tags r:id="rId46"/>
            </p:custDataLst>
          </p:nvPr>
        </p:nvSpPr>
        <p:spPr>
          <a:xfrm>
            <a:off x="10261064" y="2562162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5a184d61f5e2438db63ae5802af9b305_Shape"/>
          <p:cNvSpPr/>
          <p:nvPr>
            <p:custDataLst>
              <p:tags r:id="rId47"/>
            </p:custDataLst>
          </p:nvPr>
        </p:nvSpPr>
        <p:spPr>
          <a:xfrm>
            <a:off x="1342786" y="106340"/>
            <a:ext cx="36068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TLSHAPE_T_5a184d61f5e2438db63ae5802af9b305_JoinedDate"/>
          <p:cNvSpPr txBox="1"/>
          <p:nvPr>
            <p:custDataLst>
              <p:tags r:id="rId48"/>
            </p:custDataLst>
          </p:nvPr>
        </p:nvSpPr>
        <p:spPr>
          <a:xfrm>
            <a:off x="4996829" y="130427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10/14/2015 - 1/15/2016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5a184d61f5e2438db63ae5802af9b305_Title"/>
          <p:cNvSpPr txBox="1"/>
          <p:nvPr>
            <p:custDataLst>
              <p:tags r:id="rId49"/>
            </p:custDataLst>
          </p:nvPr>
        </p:nvSpPr>
        <p:spPr>
          <a:xfrm>
            <a:off x="127000" y="122680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0c43ef4a38ab46e5bbc576f52f3f63fc_Shape"/>
          <p:cNvSpPr/>
          <p:nvPr>
            <p:custDataLst>
              <p:tags r:id="rId50"/>
            </p:custDataLst>
          </p:nvPr>
        </p:nvSpPr>
        <p:spPr>
          <a:xfrm>
            <a:off x="5022694" y="373040"/>
            <a:ext cx="12700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T_0c43ef4a38ab46e5bbc576f52f3f63fc_JoinedDate"/>
          <p:cNvSpPr txBox="1"/>
          <p:nvPr>
            <p:custDataLst>
              <p:tags r:id="rId51"/>
            </p:custDataLst>
          </p:nvPr>
        </p:nvSpPr>
        <p:spPr>
          <a:xfrm>
            <a:off x="6338462" y="397127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1/18/2016 - 2/19/2016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0c43ef4a38ab46e5bbc576f52f3f63fc_Title"/>
          <p:cNvSpPr txBox="1"/>
          <p:nvPr>
            <p:custDataLst>
              <p:tags r:id="rId52"/>
            </p:custDataLst>
          </p:nvPr>
        </p:nvSpPr>
        <p:spPr>
          <a:xfrm>
            <a:off x="127000" y="389380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7f025863b5434f9ca6f083d56cac4820_Shape"/>
          <p:cNvSpPr/>
          <p:nvPr>
            <p:custDataLst>
              <p:tags r:id="rId53"/>
            </p:custDataLst>
          </p:nvPr>
        </p:nvSpPr>
        <p:spPr>
          <a:xfrm>
            <a:off x="6096000" y="639740"/>
            <a:ext cx="1689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T_7f025863b5434f9ca6f083d56cac4820_JoinedDate"/>
          <p:cNvSpPr txBox="1"/>
          <p:nvPr>
            <p:custDataLst>
              <p:tags r:id="rId54"/>
            </p:custDataLst>
          </p:nvPr>
        </p:nvSpPr>
        <p:spPr>
          <a:xfrm>
            <a:off x="7833424" y="663827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7f025863b5434f9ca6f083d56cac4820_Title"/>
          <p:cNvSpPr txBox="1"/>
          <p:nvPr>
            <p:custDataLst>
              <p:tags r:id="rId55"/>
            </p:custDataLst>
          </p:nvPr>
        </p:nvSpPr>
        <p:spPr>
          <a:xfrm>
            <a:off x="127000" y="656080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87ee498b9b024e72a9fd4bf0b93a907e_Shape"/>
          <p:cNvSpPr/>
          <p:nvPr>
            <p:custDataLst>
              <p:tags r:id="rId56"/>
            </p:custDataLst>
          </p:nvPr>
        </p:nvSpPr>
        <p:spPr>
          <a:xfrm>
            <a:off x="6900980" y="906440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T_87ee498b9b024e72a9fd4bf0b93a907e_JoinedDate"/>
          <p:cNvSpPr txBox="1"/>
          <p:nvPr>
            <p:custDataLst>
              <p:tags r:id="rId57"/>
            </p:custDataLst>
          </p:nvPr>
        </p:nvSpPr>
        <p:spPr>
          <a:xfrm>
            <a:off x="7143441" y="930527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87ee498b9b024e72a9fd4bf0b93a907e_Title"/>
          <p:cNvSpPr txBox="1"/>
          <p:nvPr>
            <p:custDataLst>
              <p:tags r:id="rId58"/>
            </p:custDataLst>
          </p:nvPr>
        </p:nvSpPr>
        <p:spPr>
          <a:xfrm>
            <a:off x="127000" y="922780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_ee060ea3aee74a79ace51142b7ddd435_Shape"/>
          <p:cNvSpPr/>
          <p:nvPr>
            <p:custDataLst>
              <p:tags r:id="rId59"/>
            </p:custDataLst>
          </p:nvPr>
        </p:nvSpPr>
        <p:spPr>
          <a:xfrm>
            <a:off x="7705960" y="1173140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TLSHAPE_T_ee060ea3aee74a79ace51142b7ddd435_JoinedDate"/>
          <p:cNvSpPr txBox="1"/>
          <p:nvPr>
            <p:custDataLst>
              <p:tags r:id="rId60"/>
            </p:custDataLst>
          </p:nvPr>
        </p:nvSpPr>
        <p:spPr>
          <a:xfrm>
            <a:off x="8753401" y="1197227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ee060ea3aee74a79ace51142b7ddd435_Title"/>
          <p:cNvSpPr txBox="1"/>
          <p:nvPr>
            <p:custDataLst>
              <p:tags r:id="rId61"/>
            </p:custDataLst>
          </p:nvPr>
        </p:nvSpPr>
        <p:spPr>
          <a:xfrm>
            <a:off x="127000" y="1189480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3d5524b220ea4232b2aca4dceb1fd24f_Shape"/>
          <p:cNvSpPr/>
          <p:nvPr>
            <p:custDataLst>
              <p:tags r:id="rId62"/>
            </p:custDataLst>
          </p:nvPr>
        </p:nvSpPr>
        <p:spPr>
          <a:xfrm>
            <a:off x="7705960" y="1439840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TLSHAPE_T_3d5524b220ea4232b2aca4dceb1fd24f_JoinedDate"/>
          <p:cNvSpPr txBox="1"/>
          <p:nvPr>
            <p:custDataLst>
              <p:tags r:id="rId63"/>
            </p:custDataLst>
          </p:nvPr>
        </p:nvSpPr>
        <p:spPr>
          <a:xfrm>
            <a:off x="7948422" y="1463927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3d5524b220ea4232b2aca4dceb1fd24f_Title"/>
          <p:cNvSpPr txBox="1"/>
          <p:nvPr>
            <p:custDataLst>
              <p:tags r:id="rId64"/>
            </p:custDataLst>
          </p:nvPr>
        </p:nvSpPr>
        <p:spPr>
          <a:xfrm>
            <a:off x="127000" y="1456180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7d4f3c9672254c81a5be5f6684cbd828_Shape"/>
          <p:cNvSpPr/>
          <p:nvPr>
            <p:custDataLst>
              <p:tags r:id="rId65"/>
            </p:custDataLst>
          </p:nvPr>
        </p:nvSpPr>
        <p:spPr>
          <a:xfrm>
            <a:off x="8779266" y="1706540"/>
            <a:ext cx="4699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T_7d4f3c9672254c81a5be5f6684cbd828_JoinedDate"/>
          <p:cNvSpPr txBox="1"/>
          <p:nvPr>
            <p:custDataLst>
              <p:tags r:id="rId66"/>
            </p:custDataLst>
          </p:nvPr>
        </p:nvSpPr>
        <p:spPr>
          <a:xfrm>
            <a:off x="9290055" y="1730627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7d4f3c9672254c81a5be5f6684cbd828_Title"/>
          <p:cNvSpPr txBox="1"/>
          <p:nvPr>
            <p:custDataLst>
              <p:tags r:id="rId67"/>
            </p:custDataLst>
          </p:nvPr>
        </p:nvSpPr>
        <p:spPr>
          <a:xfrm>
            <a:off x="127000" y="1722880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73a753fc3eb04cce8a74f5f2ee475fdf_Shape"/>
          <p:cNvSpPr/>
          <p:nvPr>
            <p:custDataLst>
              <p:tags r:id="rId68"/>
            </p:custDataLst>
          </p:nvPr>
        </p:nvSpPr>
        <p:spPr>
          <a:xfrm>
            <a:off x="9354252" y="2026664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TLSHAPE_T_73a753fc3eb04cce8a74f5f2ee475fdf_JoinedDate"/>
          <p:cNvSpPr txBox="1"/>
          <p:nvPr>
            <p:custDataLst>
              <p:tags r:id="rId69"/>
            </p:custDataLst>
          </p:nvPr>
        </p:nvSpPr>
        <p:spPr>
          <a:xfrm>
            <a:off x="11398335" y="1973240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73a753fc3eb04cce8a74f5f2ee475fdf_Title"/>
          <p:cNvSpPr txBox="1"/>
          <p:nvPr>
            <p:custDataLst>
              <p:tags r:id="rId70"/>
            </p:custDataLst>
          </p:nvPr>
        </p:nvSpPr>
        <p:spPr>
          <a:xfrm>
            <a:off x="127000" y="2043005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9039924" y="126827"/>
            <a:ext cx="2886272" cy="290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Schedule</a:t>
            </a:r>
            <a:endParaRPr lang="en-US" dirty="0"/>
          </a:p>
        </p:txBody>
      </p:sp>
      <p:cxnSp>
        <p:nvCxnSpPr>
          <p:cNvPr id="73" name="OTLSHAPE_T_73a753fc3eb04cce8a74f5f2ee475fdf_RightVerticalConnector1"/>
          <p:cNvCxnSpPr/>
          <p:nvPr>
            <p:custDataLst>
              <p:tags r:id="rId71"/>
            </p:custDataLst>
          </p:nvPr>
        </p:nvCxnSpPr>
        <p:spPr>
          <a:xfrm>
            <a:off x="11347535" y="5346260"/>
            <a:ext cx="0" cy="226999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T_73a753fc3eb04cce8a74f5f2ee475fdf_LeftVerticalConnector1"/>
          <p:cNvCxnSpPr/>
          <p:nvPr>
            <p:custDataLst>
              <p:tags r:id="rId72"/>
            </p:custDataLst>
          </p:nvPr>
        </p:nvCxnSpPr>
        <p:spPr>
          <a:xfrm>
            <a:off x="9354252" y="5346260"/>
            <a:ext cx="0" cy="226999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TLSHAPE_T_7d4f3c9672254c81a5be5f6684cbd828_RightVerticalConnector1"/>
          <p:cNvCxnSpPr/>
          <p:nvPr>
            <p:custDataLst>
              <p:tags r:id="rId73"/>
            </p:custDataLst>
          </p:nvPr>
        </p:nvCxnSpPr>
        <p:spPr>
          <a:xfrm>
            <a:off x="9239255" y="5026135"/>
            <a:ext cx="0" cy="259012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OTLSHAPE_T_7d4f3c9672254c81a5be5f6684cbd828_LeftVerticalConnector1"/>
          <p:cNvCxnSpPr/>
          <p:nvPr>
            <p:custDataLst>
              <p:tags r:id="rId74"/>
            </p:custDataLst>
          </p:nvPr>
        </p:nvCxnSpPr>
        <p:spPr>
          <a:xfrm>
            <a:off x="8779266" y="5026135"/>
            <a:ext cx="0" cy="259012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OTLSHAPE_T_3d5524b220ea4232b2aca4dceb1fd24f_RightVerticalConnector1"/>
          <p:cNvCxnSpPr/>
          <p:nvPr>
            <p:custDataLst>
              <p:tags r:id="rId75"/>
            </p:custDataLst>
          </p:nvPr>
        </p:nvCxnSpPr>
        <p:spPr>
          <a:xfrm>
            <a:off x="7897622" y="4759436"/>
            <a:ext cx="0" cy="230267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OTLSHAPE_T_ee060ea3aee74a79ace51142b7ddd435_RightVerticalConnector2"/>
          <p:cNvCxnSpPr/>
          <p:nvPr>
            <p:custDataLst>
              <p:tags r:id="rId76"/>
            </p:custDataLst>
          </p:nvPr>
        </p:nvCxnSpPr>
        <p:spPr>
          <a:xfrm>
            <a:off x="8702601" y="4836948"/>
            <a:ext cx="0" cy="277931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OTLSHAPE_T_ee060ea3aee74a79ace51142b7ddd435_RightVerticalConnector1"/>
          <p:cNvCxnSpPr/>
          <p:nvPr>
            <p:custDataLst>
              <p:tags r:id="rId77"/>
            </p:custDataLst>
          </p:nvPr>
        </p:nvCxnSpPr>
        <p:spPr>
          <a:xfrm>
            <a:off x="8702601" y="4492735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OTLSHAPE_T_ee060ea3aee74a79ace51142b7ddd435_LeftVerticalConnector2"/>
          <p:cNvCxnSpPr/>
          <p:nvPr>
            <p:custDataLst>
              <p:tags r:id="rId78"/>
            </p:custDataLst>
          </p:nvPr>
        </p:nvCxnSpPr>
        <p:spPr>
          <a:xfrm>
            <a:off x="7705960" y="4861035"/>
            <a:ext cx="0" cy="17485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OTLSHAPE_T_ee060ea3aee74a79ace51142b7ddd435_LeftVerticalConnector1"/>
          <p:cNvCxnSpPr/>
          <p:nvPr>
            <p:custDataLst>
              <p:tags r:id="rId79"/>
            </p:custDataLst>
          </p:nvPr>
        </p:nvCxnSpPr>
        <p:spPr>
          <a:xfrm>
            <a:off x="7705960" y="4492735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OTLSHAPE_T_87ee498b9b024e72a9fd4bf0b93a907e_RightVerticalConnector1"/>
          <p:cNvCxnSpPr/>
          <p:nvPr>
            <p:custDataLst>
              <p:tags r:id="rId80"/>
            </p:custDataLst>
          </p:nvPr>
        </p:nvCxnSpPr>
        <p:spPr>
          <a:xfrm>
            <a:off x="7092641" y="4226036"/>
            <a:ext cx="0" cy="1478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OTLSHAPE_T_87ee498b9b024e72a9fd4bf0b93a907e_LeftVerticalConnector1"/>
          <p:cNvCxnSpPr/>
          <p:nvPr>
            <p:custDataLst>
              <p:tags r:id="rId81"/>
            </p:custDataLst>
          </p:nvPr>
        </p:nvCxnSpPr>
        <p:spPr>
          <a:xfrm>
            <a:off x="6900980" y="4226036"/>
            <a:ext cx="0" cy="1478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OTLSHAPE_T_7f025863b5434f9ca6f083d56cac4820_RightVerticalConnector4"/>
          <p:cNvCxnSpPr/>
          <p:nvPr>
            <p:custDataLst>
              <p:tags r:id="rId82"/>
            </p:custDataLst>
          </p:nvPr>
        </p:nvCxnSpPr>
        <p:spPr>
          <a:xfrm>
            <a:off x="7782624" y="4861036"/>
            <a:ext cx="0" cy="220107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OTLSHAPE_T_7f025863b5434f9ca6f083d56cac4820_RightVerticalConnector3"/>
          <p:cNvCxnSpPr/>
          <p:nvPr>
            <p:custDataLst>
              <p:tags r:id="rId83"/>
            </p:custDataLst>
          </p:nvPr>
        </p:nvCxnSpPr>
        <p:spPr>
          <a:xfrm>
            <a:off x="7782624" y="4594335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OTLSHAPE_T_7f025863b5434f9ca6f083d56cac4820_RightVerticalConnector2"/>
          <p:cNvCxnSpPr/>
          <p:nvPr>
            <p:custDataLst>
              <p:tags r:id="rId84"/>
            </p:custDataLst>
          </p:nvPr>
        </p:nvCxnSpPr>
        <p:spPr>
          <a:xfrm>
            <a:off x="7782624" y="4303547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OTLSHAPE_T_7f025863b5434f9ca6f083d56cac4820_RightVerticalConnector1"/>
          <p:cNvCxnSpPr/>
          <p:nvPr>
            <p:custDataLst>
              <p:tags r:id="rId85"/>
            </p:custDataLst>
          </p:nvPr>
        </p:nvCxnSpPr>
        <p:spPr>
          <a:xfrm>
            <a:off x="7782624" y="3959335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OTLSHAPE_T_7f025863b5434f9ca6f083d56cac4820_LeftVerticalConnector1"/>
          <p:cNvCxnSpPr/>
          <p:nvPr>
            <p:custDataLst>
              <p:tags r:id="rId86"/>
            </p:custDataLst>
          </p:nvPr>
        </p:nvCxnSpPr>
        <p:spPr>
          <a:xfrm>
            <a:off x="6096000" y="3959336"/>
            <a:ext cx="0" cy="17451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OTLSHAPE_T_0c43ef4a38ab46e5bbc576f52f3f63fc_RightVerticalConnector2"/>
          <p:cNvCxnSpPr/>
          <p:nvPr>
            <p:custDataLst>
              <p:tags r:id="rId87"/>
            </p:custDataLst>
          </p:nvPr>
        </p:nvCxnSpPr>
        <p:spPr>
          <a:xfrm>
            <a:off x="6287662" y="4060936"/>
            <a:ext cx="0" cy="1643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OTLSHAPE_T_0c43ef4a38ab46e5bbc576f52f3f63fc_RightVerticalConnector1"/>
          <p:cNvCxnSpPr/>
          <p:nvPr>
            <p:custDataLst>
              <p:tags r:id="rId88"/>
            </p:custDataLst>
          </p:nvPr>
        </p:nvCxnSpPr>
        <p:spPr>
          <a:xfrm>
            <a:off x="6287662" y="3692635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T_0c43ef4a38ab46e5bbc576f52f3f63fc_LeftVerticalConnector1"/>
          <p:cNvCxnSpPr/>
          <p:nvPr>
            <p:custDataLst>
              <p:tags r:id="rId89"/>
            </p:custDataLst>
          </p:nvPr>
        </p:nvCxnSpPr>
        <p:spPr>
          <a:xfrm>
            <a:off x="5444350" y="3692635"/>
            <a:ext cx="0" cy="392362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T_5a184d61f5e2438db63ae5802af9b305_RightVerticalConnector2"/>
          <p:cNvCxnSpPr/>
          <p:nvPr>
            <p:custDataLst>
              <p:tags r:id="rId90"/>
            </p:custDataLst>
          </p:nvPr>
        </p:nvCxnSpPr>
        <p:spPr>
          <a:xfrm>
            <a:off x="5636012" y="3794235"/>
            <a:ext cx="0" cy="382202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OTLSHAPE_T_5a184d61f5e2438db63ae5802af9b305_RightVerticalConnector1"/>
          <p:cNvCxnSpPr/>
          <p:nvPr>
            <p:custDataLst>
              <p:tags r:id="rId91"/>
            </p:custDataLst>
          </p:nvPr>
        </p:nvCxnSpPr>
        <p:spPr>
          <a:xfrm>
            <a:off x="5636012" y="3425935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OTLSHAPE_T_5a184d61f5e2438db63ae5802af9b305_LeftVerticalConnector3"/>
          <p:cNvCxnSpPr/>
          <p:nvPr>
            <p:custDataLst>
              <p:tags r:id="rId92"/>
            </p:custDataLst>
          </p:nvPr>
        </p:nvCxnSpPr>
        <p:spPr>
          <a:xfrm>
            <a:off x="1342786" y="4844695"/>
            <a:ext cx="0" cy="277156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OTLSHAPE_T_5a184d61f5e2438db63ae5802af9b305_LeftVerticalConnector2"/>
          <p:cNvCxnSpPr/>
          <p:nvPr>
            <p:custDataLst>
              <p:tags r:id="rId93"/>
            </p:custDataLst>
          </p:nvPr>
        </p:nvCxnSpPr>
        <p:spPr>
          <a:xfrm>
            <a:off x="1342786" y="4311295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OTLSHAPE_T_5a184d61f5e2438db63ae5802af9b305_LeftVerticalConnector1"/>
          <p:cNvCxnSpPr/>
          <p:nvPr>
            <p:custDataLst>
              <p:tags r:id="rId94"/>
            </p:custDataLst>
          </p:nvPr>
        </p:nvCxnSpPr>
        <p:spPr>
          <a:xfrm>
            <a:off x="1342786" y="3425935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TLSHAPE_T_5a184d61f5e2438db63ae5802af9b305_Shape"/>
          <p:cNvSpPr/>
          <p:nvPr>
            <p:custDataLst>
              <p:tags r:id="rId95"/>
            </p:custDataLst>
          </p:nvPr>
        </p:nvSpPr>
        <p:spPr>
          <a:xfrm>
            <a:off x="1342786" y="3324335"/>
            <a:ext cx="43053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T_5a184d61f5e2438db63ae5802af9b305_JoinedDate"/>
          <p:cNvSpPr txBox="1"/>
          <p:nvPr>
            <p:custDataLst>
              <p:tags r:id="rId96"/>
            </p:custDataLst>
          </p:nvPr>
        </p:nvSpPr>
        <p:spPr>
          <a:xfrm>
            <a:off x="5686812" y="334842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10/14/2015 - 2/2/2016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_5a184d61f5e2438db63ae5802af9b305_Title"/>
          <p:cNvSpPr txBox="1"/>
          <p:nvPr>
            <p:custDataLst>
              <p:tags r:id="rId97"/>
            </p:custDataLst>
          </p:nvPr>
        </p:nvSpPr>
        <p:spPr>
          <a:xfrm>
            <a:off x="127000" y="3340676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T_0c43ef4a38ab46e5bbc576f52f3f63fc_Shape"/>
          <p:cNvSpPr/>
          <p:nvPr>
            <p:custDataLst>
              <p:tags r:id="rId98"/>
            </p:custDataLst>
          </p:nvPr>
        </p:nvSpPr>
        <p:spPr>
          <a:xfrm>
            <a:off x="5444350" y="3591035"/>
            <a:ext cx="8509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TLSHAPE_T_0c43ef4a38ab46e5bbc576f52f3f63fc_JoinedDate"/>
          <p:cNvSpPr txBox="1"/>
          <p:nvPr>
            <p:custDataLst>
              <p:tags r:id="rId99"/>
            </p:custDataLst>
          </p:nvPr>
        </p:nvSpPr>
        <p:spPr>
          <a:xfrm>
            <a:off x="6338462" y="361512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1/29/2016 - 2/19/2016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T_0c43ef4a38ab46e5bbc576f52f3f63fc_Title"/>
          <p:cNvSpPr txBox="1"/>
          <p:nvPr>
            <p:custDataLst>
              <p:tags r:id="rId100"/>
            </p:custDataLst>
          </p:nvPr>
        </p:nvSpPr>
        <p:spPr>
          <a:xfrm>
            <a:off x="127000" y="3607376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T_7f025863b5434f9ca6f083d56cac4820_Shape"/>
          <p:cNvSpPr/>
          <p:nvPr>
            <p:custDataLst>
              <p:tags r:id="rId101"/>
            </p:custDataLst>
          </p:nvPr>
        </p:nvSpPr>
        <p:spPr>
          <a:xfrm>
            <a:off x="6096000" y="3857735"/>
            <a:ext cx="1689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TLSHAPE_T_7f025863b5434f9ca6f083d56cac4820_JoinedDate"/>
          <p:cNvSpPr txBox="1"/>
          <p:nvPr>
            <p:custDataLst>
              <p:tags r:id="rId102"/>
            </p:custDataLst>
          </p:nvPr>
        </p:nvSpPr>
        <p:spPr>
          <a:xfrm>
            <a:off x="7833424" y="388182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7f025863b5434f9ca6f083d56cac4820_Title"/>
          <p:cNvSpPr txBox="1"/>
          <p:nvPr>
            <p:custDataLst>
              <p:tags r:id="rId103"/>
            </p:custDataLst>
          </p:nvPr>
        </p:nvSpPr>
        <p:spPr>
          <a:xfrm>
            <a:off x="127000" y="3874076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T_87ee498b9b024e72a9fd4bf0b93a907e_Shape"/>
          <p:cNvSpPr/>
          <p:nvPr>
            <p:custDataLst>
              <p:tags r:id="rId104"/>
            </p:custDataLst>
          </p:nvPr>
        </p:nvSpPr>
        <p:spPr>
          <a:xfrm>
            <a:off x="6900980" y="4124435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TLSHAPE_T_87ee498b9b024e72a9fd4bf0b93a907e_JoinedDate"/>
          <p:cNvSpPr txBox="1"/>
          <p:nvPr>
            <p:custDataLst>
              <p:tags r:id="rId105"/>
            </p:custDataLst>
          </p:nvPr>
        </p:nvSpPr>
        <p:spPr>
          <a:xfrm>
            <a:off x="7143441" y="414852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T_87ee498b9b024e72a9fd4bf0b93a907e_Title"/>
          <p:cNvSpPr txBox="1"/>
          <p:nvPr>
            <p:custDataLst>
              <p:tags r:id="rId106"/>
            </p:custDataLst>
          </p:nvPr>
        </p:nvSpPr>
        <p:spPr>
          <a:xfrm>
            <a:off x="127000" y="4140776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T_ee060ea3aee74a79ace51142b7ddd435_Shape"/>
          <p:cNvSpPr/>
          <p:nvPr>
            <p:custDataLst>
              <p:tags r:id="rId107"/>
            </p:custDataLst>
          </p:nvPr>
        </p:nvSpPr>
        <p:spPr>
          <a:xfrm>
            <a:off x="7705960" y="4391135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T_ee060ea3aee74a79ace51142b7ddd435_JoinedDate"/>
          <p:cNvSpPr txBox="1"/>
          <p:nvPr>
            <p:custDataLst>
              <p:tags r:id="rId108"/>
            </p:custDataLst>
          </p:nvPr>
        </p:nvSpPr>
        <p:spPr>
          <a:xfrm>
            <a:off x="8753401" y="441522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ee060ea3aee74a79ace51142b7ddd435_Title"/>
          <p:cNvSpPr txBox="1"/>
          <p:nvPr>
            <p:custDataLst>
              <p:tags r:id="rId109"/>
            </p:custDataLst>
          </p:nvPr>
        </p:nvSpPr>
        <p:spPr>
          <a:xfrm>
            <a:off x="127000" y="4407476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T_3d5524b220ea4232b2aca4dceb1fd24f_Shape"/>
          <p:cNvSpPr/>
          <p:nvPr>
            <p:custDataLst>
              <p:tags r:id="rId110"/>
            </p:custDataLst>
          </p:nvPr>
        </p:nvSpPr>
        <p:spPr>
          <a:xfrm>
            <a:off x="7705960" y="4657835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TLSHAPE_T_3d5524b220ea4232b2aca4dceb1fd24f_JoinedDate"/>
          <p:cNvSpPr txBox="1"/>
          <p:nvPr>
            <p:custDataLst>
              <p:tags r:id="rId111"/>
            </p:custDataLst>
          </p:nvPr>
        </p:nvSpPr>
        <p:spPr>
          <a:xfrm>
            <a:off x="7948422" y="468192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3d5524b220ea4232b2aca4dceb1fd24f_Title"/>
          <p:cNvSpPr txBox="1"/>
          <p:nvPr>
            <p:custDataLst>
              <p:tags r:id="rId112"/>
            </p:custDataLst>
          </p:nvPr>
        </p:nvSpPr>
        <p:spPr>
          <a:xfrm>
            <a:off x="127000" y="4674176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7d4f3c9672254c81a5be5f6684cbd828_Shape"/>
          <p:cNvSpPr/>
          <p:nvPr>
            <p:custDataLst>
              <p:tags r:id="rId113"/>
            </p:custDataLst>
          </p:nvPr>
        </p:nvSpPr>
        <p:spPr>
          <a:xfrm>
            <a:off x="8779266" y="4924535"/>
            <a:ext cx="4699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TLSHAPE_T_7d4f3c9672254c81a5be5f6684cbd828_JoinedDate"/>
          <p:cNvSpPr txBox="1"/>
          <p:nvPr>
            <p:custDataLst>
              <p:tags r:id="rId114"/>
            </p:custDataLst>
          </p:nvPr>
        </p:nvSpPr>
        <p:spPr>
          <a:xfrm>
            <a:off x="9290055" y="494862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T_7d4f3c9672254c81a5be5f6684cbd828_Title"/>
          <p:cNvSpPr txBox="1"/>
          <p:nvPr>
            <p:custDataLst>
              <p:tags r:id="rId115"/>
            </p:custDataLst>
          </p:nvPr>
        </p:nvSpPr>
        <p:spPr>
          <a:xfrm>
            <a:off x="127000" y="4940876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T_73a753fc3eb04cce8a74f5f2ee475fdf_Shape"/>
          <p:cNvSpPr/>
          <p:nvPr>
            <p:custDataLst>
              <p:tags r:id="rId116"/>
            </p:custDataLst>
          </p:nvPr>
        </p:nvSpPr>
        <p:spPr>
          <a:xfrm>
            <a:off x="9354252" y="5244660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T_73a753fc3eb04cce8a74f5f2ee475fdf_JoinedDate"/>
          <p:cNvSpPr txBox="1"/>
          <p:nvPr>
            <p:custDataLst>
              <p:tags r:id="rId117"/>
            </p:custDataLst>
          </p:nvPr>
        </p:nvSpPr>
        <p:spPr>
          <a:xfrm>
            <a:off x="11398335" y="5191235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T_73a753fc3eb04cce8a74f5f2ee475fdf_Title"/>
          <p:cNvSpPr txBox="1"/>
          <p:nvPr>
            <p:custDataLst>
              <p:tags r:id="rId118"/>
            </p:custDataLst>
          </p:nvPr>
        </p:nvSpPr>
        <p:spPr>
          <a:xfrm>
            <a:off x="127000" y="5261001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121" name="OTLSHAPE_T_3d5524b220ea4232b2aca4dceb1fd24f_RightVerticalConnector2"/>
          <p:cNvCxnSpPr/>
          <p:nvPr>
            <p:custDataLst>
              <p:tags r:id="rId119"/>
            </p:custDataLst>
          </p:nvPr>
        </p:nvCxnSpPr>
        <p:spPr>
          <a:xfrm>
            <a:off x="7897622" y="5416712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OTLSHAPE_T_ee060ea3aee74a79ace51142b7ddd435_LeftVerticalConnector4"/>
          <p:cNvCxnSpPr/>
          <p:nvPr>
            <p:custDataLst>
              <p:tags r:id="rId120"/>
            </p:custDataLst>
          </p:nvPr>
        </p:nvCxnSpPr>
        <p:spPr>
          <a:xfrm>
            <a:off x="7705960" y="5416712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OTLSHAPE_T_ee060ea3aee74a79ace51142b7ddd435_LeftVerticalConnector3"/>
          <p:cNvCxnSpPr/>
          <p:nvPr>
            <p:custDataLst>
              <p:tags r:id="rId121"/>
            </p:custDataLst>
          </p:nvPr>
        </p:nvCxnSpPr>
        <p:spPr>
          <a:xfrm>
            <a:off x="7705960" y="496416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OTLSHAPE_T_87ee498b9b024e72a9fd4bf0b93a907e_RightVerticalConnector6"/>
          <p:cNvCxnSpPr/>
          <p:nvPr>
            <p:custDataLst>
              <p:tags r:id="rId122"/>
            </p:custDataLst>
          </p:nvPr>
        </p:nvCxnSpPr>
        <p:spPr>
          <a:xfrm>
            <a:off x="7092641" y="5584437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OTLSHAPE_T_87ee498b9b024e72a9fd4bf0b93a907e_RightVerticalConnector4"/>
          <p:cNvCxnSpPr/>
          <p:nvPr>
            <p:custDataLst>
              <p:tags r:id="rId123"/>
            </p:custDataLst>
          </p:nvPr>
        </p:nvCxnSpPr>
        <p:spPr>
          <a:xfrm>
            <a:off x="7092641" y="496416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OTLSHAPE_T_87ee498b9b024e72a9fd4bf0b93a907e_RightVerticalConnector3"/>
          <p:cNvCxnSpPr/>
          <p:nvPr>
            <p:custDataLst>
              <p:tags r:id="rId124"/>
            </p:custDataLst>
          </p:nvPr>
        </p:nvCxnSpPr>
        <p:spPr>
          <a:xfrm>
            <a:off x="7092641" y="451162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OTLSHAPE_T_87ee498b9b024e72a9fd4bf0b93a907e_RightVerticalConnector2"/>
          <p:cNvCxnSpPr/>
          <p:nvPr>
            <p:custDataLst>
              <p:tags r:id="rId125"/>
            </p:custDataLst>
          </p:nvPr>
        </p:nvCxnSpPr>
        <p:spPr>
          <a:xfrm>
            <a:off x="7092641" y="405908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OTLSHAPE_T_87ee498b9b024e72a9fd4bf0b93a907e_LeftVerticalConnector7"/>
          <p:cNvCxnSpPr/>
          <p:nvPr>
            <p:custDataLst>
              <p:tags r:id="rId126"/>
            </p:custDataLst>
          </p:nvPr>
        </p:nvCxnSpPr>
        <p:spPr>
          <a:xfrm>
            <a:off x="6900980" y="5584437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OTLSHAPE_T_87ee498b9b024e72a9fd4bf0b93a907e_LeftVerticalConnector5"/>
          <p:cNvCxnSpPr/>
          <p:nvPr>
            <p:custDataLst>
              <p:tags r:id="rId127"/>
            </p:custDataLst>
          </p:nvPr>
        </p:nvCxnSpPr>
        <p:spPr>
          <a:xfrm>
            <a:off x="6900980" y="5131894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OTLSHAPE_T_87ee498b9b024e72a9fd4bf0b93a907e_LeftVerticalConnector3"/>
          <p:cNvCxnSpPr/>
          <p:nvPr>
            <p:custDataLst>
              <p:tags r:id="rId128"/>
            </p:custDataLst>
          </p:nvPr>
        </p:nvCxnSpPr>
        <p:spPr>
          <a:xfrm>
            <a:off x="6900980" y="451162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OTLSHAPE_T_87ee498b9b024e72a9fd4bf0b93a907e_LeftVerticalConnector2"/>
          <p:cNvCxnSpPr/>
          <p:nvPr>
            <p:custDataLst>
              <p:tags r:id="rId129"/>
            </p:custDataLst>
          </p:nvPr>
        </p:nvCxnSpPr>
        <p:spPr>
          <a:xfrm>
            <a:off x="6900980" y="405908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OTLSHAPE_T_7f025863b5434f9ca6f083d56cac4820_RightVerticalConnector5"/>
          <p:cNvCxnSpPr/>
          <p:nvPr>
            <p:custDataLst>
              <p:tags r:id="rId130"/>
            </p:custDataLst>
          </p:nvPr>
        </p:nvCxnSpPr>
        <p:spPr>
          <a:xfrm>
            <a:off x="7782624" y="5416712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OTLSHAPE_T_7f025863b5434f9ca6f083d56cac4820_LeftVerticalConnector5"/>
          <p:cNvCxnSpPr/>
          <p:nvPr>
            <p:custDataLst>
              <p:tags r:id="rId131"/>
            </p:custDataLst>
          </p:nvPr>
        </p:nvCxnSpPr>
        <p:spPr>
          <a:xfrm>
            <a:off x="6096000" y="4679350"/>
            <a:ext cx="0" cy="11209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OTLSHAPE_T_7f025863b5434f9ca6f083d56cac4820_LeftVerticalConnector3"/>
          <p:cNvCxnSpPr/>
          <p:nvPr>
            <p:custDataLst>
              <p:tags r:id="rId132"/>
            </p:custDataLst>
          </p:nvPr>
        </p:nvCxnSpPr>
        <p:spPr>
          <a:xfrm>
            <a:off x="6096000" y="4226807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OTLSHAPE_T_0c43ef4a38ab46e5bbc576f52f3f63fc_RightVerticalConnector5"/>
          <p:cNvCxnSpPr/>
          <p:nvPr>
            <p:custDataLst>
              <p:tags r:id="rId133"/>
            </p:custDataLst>
          </p:nvPr>
        </p:nvCxnSpPr>
        <p:spPr>
          <a:xfrm>
            <a:off x="6287662" y="4679350"/>
            <a:ext cx="0" cy="11209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OTLSHAPE_T_0c43ef4a38ab46e5bbc576f52f3f63fc_RightVerticalConnector3"/>
          <p:cNvCxnSpPr/>
          <p:nvPr>
            <p:custDataLst>
              <p:tags r:id="rId134"/>
            </p:custDataLst>
          </p:nvPr>
        </p:nvCxnSpPr>
        <p:spPr>
          <a:xfrm>
            <a:off x="6287662" y="405908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OTLSHAPE_M_528748c3bf864b4ca2323550c4f1d8a4_Connector1"/>
          <p:cNvCxnSpPr/>
          <p:nvPr>
            <p:custDataLst>
              <p:tags r:id="rId135"/>
            </p:custDataLst>
          </p:nvPr>
        </p:nvCxnSpPr>
        <p:spPr>
          <a:xfrm>
            <a:off x="6409009" y="5358165"/>
            <a:ext cx="0" cy="44217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OTLSHAPE_M_73daeb72978c4ae1b20753c45649e358_Connector1"/>
          <p:cNvCxnSpPr/>
          <p:nvPr>
            <p:custDataLst>
              <p:tags r:id="rId136"/>
            </p:custDataLst>
          </p:nvPr>
        </p:nvCxnSpPr>
        <p:spPr>
          <a:xfrm>
            <a:off x="6140683" y="4905622"/>
            <a:ext cx="0" cy="894715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OTLSHAPE_M_cc8c4ec01d994166b538fe8f189896ca_Connector1"/>
          <p:cNvCxnSpPr/>
          <p:nvPr>
            <p:custDataLst>
              <p:tags r:id="rId137"/>
            </p:custDataLst>
          </p:nvPr>
        </p:nvCxnSpPr>
        <p:spPr>
          <a:xfrm>
            <a:off x="5680694" y="4453079"/>
            <a:ext cx="0" cy="1347258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OTLSHAPE_M_70b58703374c438fa5b6d340f07d2abe_Connector1"/>
          <p:cNvCxnSpPr/>
          <p:nvPr>
            <p:custDataLst>
              <p:tags r:id="rId138"/>
            </p:custDataLst>
          </p:nvPr>
        </p:nvCxnSpPr>
        <p:spPr>
          <a:xfrm>
            <a:off x="5489032" y="4000535"/>
            <a:ext cx="0" cy="179980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TLSHAPE_TB_00000000000000000000000000000000_LeftEndCaps"/>
          <p:cNvSpPr txBox="1"/>
          <p:nvPr>
            <p:custDataLst>
              <p:tags r:id="rId139"/>
            </p:custDataLst>
          </p:nvPr>
        </p:nvSpPr>
        <p:spPr>
          <a:xfrm>
            <a:off x="254000" y="5851306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TB_00000000000000000000000000000000_RightEndCaps"/>
          <p:cNvSpPr txBox="1"/>
          <p:nvPr>
            <p:custDataLst>
              <p:tags r:id="rId140"/>
            </p:custDataLst>
          </p:nvPr>
        </p:nvSpPr>
        <p:spPr>
          <a:xfrm>
            <a:off x="11474534" y="5851306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TB_00000000000000000000000000000000_ScaleContainer"/>
          <p:cNvSpPr/>
          <p:nvPr>
            <p:custDataLst>
              <p:tags r:id="rId141"/>
            </p:custDataLst>
          </p:nvPr>
        </p:nvSpPr>
        <p:spPr>
          <a:xfrm>
            <a:off x="844465" y="5800337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TLSHAPE_TB_00000000000000000000000000000000_ElapsedTime"/>
          <p:cNvSpPr/>
          <p:nvPr>
            <p:custDataLst>
              <p:tags r:id="rId142"/>
            </p:custDataLst>
          </p:nvPr>
        </p:nvSpPr>
        <p:spPr>
          <a:xfrm>
            <a:off x="844465" y="5800337"/>
            <a:ext cx="37846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TLSHAPE_TB_00000000000000000000000000000000_TodayMarkerShape"/>
          <p:cNvSpPr/>
          <p:nvPr>
            <p:custDataLst>
              <p:tags r:id="rId143"/>
            </p:custDataLst>
          </p:nvPr>
        </p:nvSpPr>
        <p:spPr>
          <a:xfrm flipV="1">
            <a:off x="4570510" y="5673337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TLSHAPE_TB_00000000000000000000000000000000_TodayMarkerText"/>
          <p:cNvSpPr txBox="1"/>
          <p:nvPr>
            <p:custDataLst>
              <p:tags r:id="rId144"/>
            </p:custDataLst>
          </p:nvPr>
        </p:nvSpPr>
        <p:spPr>
          <a:xfrm>
            <a:off x="4444810" y="5487282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TB_00000000000000000000000000000000_TimescaleInterval1"/>
          <p:cNvSpPr txBox="1"/>
          <p:nvPr>
            <p:custDataLst>
              <p:tags r:id="rId145"/>
            </p:custDataLst>
          </p:nvPr>
        </p:nvSpPr>
        <p:spPr>
          <a:xfrm>
            <a:off x="907965" y="5897809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48" name="OTLSHAPE_TB_00000000000000000000000000000000_Separator1"/>
          <p:cNvCxnSpPr/>
          <p:nvPr>
            <p:custDataLst>
              <p:tags r:id="rId146"/>
            </p:custDataLst>
          </p:nvPr>
        </p:nvCxnSpPr>
        <p:spPr>
          <a:xfrm>
            <a:off x="2032768" y="588923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TLSHAPE_TB_00000000000000000000000000000000_TimescaleInterval2"/>
          <p:cNvSpPr txBox="1"/>
          <p:nvPr>
            <p:custDataLst>
              <p:tags r:id="rId147"/>
            </p:custDataLst>
          </p:nvPr>
        </p:nvSpPr>
        <p:spPr>
          <a:xfrm>
            <a:off x="2096269" y="5897809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0" name="OTLSHAPE_TB_00000000000000000000000000000000_Separator2"/>
          <p:cNvCxnSpPr/>
          <p:nvPr>
            <p:custDataLst>
              <p:tags r:id="rId148"/>
            </p:custDataLst>
          </p:nvPr>
        </p:nvCxnSpPr>
        <p:spPr>
          <a:xfrm>
            <a:off x="3182740" y="588923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TLSHAPE_TB_00000000000000000000000000000000_TimescaleInterval3"/>
          <p:cNvSpPr txBox="1"/>
          <p:nvPr>
            <p:custDataLst>
              <p:tags r:id="rId149"/>
            </p:custDataLst>
          </p:nvPr>
        </p:nvSpPr>
        <p:spPr>
          <a:xfrm>
            <a:off x="3246240" y="5897809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2" name="OTLSHAPE_TB_00000000000000000000000000000000_Separator3"/>
          <p:cNvCxnSpPr/>
          <p:nvPr>
            <p:custDataLst>
              <p:tags r:id="rId150"/>
            </p:custDataLst>
          </p:nvPr>
        </p:nvCxnSpPr>
        <p:spPr>
          <a:xfrm>
            <a:off x="4371043" y="588923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TLSHAPE_TB_00000000000000000000000000000000_TimescaleInterval4"/>
          <p:cNvSpPr txBox="1"/>
          <p:nvPr>
            <p:custDataLst>
              <p:tags r:id="rId151"/>
            </p:custDataLst>
          </p:nvPr>
        </p:nvSpPr>
        <p:spPr>
          <a:xfrm>
            <a:off x="4434544" y="5897809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4" name="OTLSHAPE_TB_00000000000000000000000000000000_Separator4"/>
          <p:cNvCxnSpPr/>
          <p:nvPr>
            <p:custDataLst>
              <p:tags r:id="rId152"/>
            </p:custDataLst>
          </p:nvPr>
        </p:nvCxnSpPr>
        <p:spPr>
          <a:xfrm>
            <a:off x="5559347" y="588923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TLSHAPE_TB_00000000000000000000000000000000_TimescaleInterval5"/>
          <p:cNvSpPr txBox="1"/>
          <p:nvPr>
            <p:custDataLst>
              <p:tags r:id="rId153"/>
            </p:custDataLst>
          </p:nvPr>
        </p:nvSpPr>
        <p:spPr>
          <a:xfrm>
            <a:off x="5622847" y="5897809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6" name="OTLSHAPE_TB_00000000000000000000000000000000_Separator5"/>
          <p:cNvCxnSpPr/>
          <p:nvPr>
            <p:custDataLst>
              <p:tags r:id="rId154"/>
            </p:custDataLst>
          </p:nvPr>
        </p:nvCxnSpPr>
        <p:spPr>
          <a:xfrm>
            <a:off x="6670985" y="588923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TLSHAPE_TB_00000000000000000000000000000000_TimescaleInterval6"/>
          <p:cNvSpPr txBox="1"/>
          <p:nvPr>
            <p:custDataLst>
              <p:tags r:id="rId155"/>
            </p:custDataLst>
          </p:nvPr>
        </p:nvSpPr>
        <p:spPr>
          <a:xfrm>
            <a:off x="6734486" y="5897809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8" name="OTLSHAPE_TB_00000000000000000000000000000000_Separator6"/>
          <p:cNvCxnSpPr/>
          <p:nvPr>
            <p:custDataLst>
              <p:tags r:id="rId156"/>
            </p:custDataLst>
          </p:nvPr>
        </p:nvCxnSpPr>
        <p:spPr>
          <a:xfrm>
            <a:off x="7859288" y="588923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TLSHAPE_TB_00000000000000000000000000000000_TimescaleInterval7"/>
          <p:cNvSpPr txBox="1"/>
          <p:nvPr>
            <p:custDataLst>
              <p:tags r:id="rId157"/>
            </p:custDataLst>
          </p:nvPr>
        </p:nvSpPr>
        <p:spPr>
          <a:xfrm>
            <a:off x="7922789" y="5897809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0" name="OTLSHAPE_TB_00000000000000000000000000000000_Separator7"/>
          <p:cNvCxnSpPr/>
          <p:nvPr>
            <p:custDataLst>
              <p:tags r:id="rId158"/>
            </p:custDataLst>
          </p:nvPr>
        </p:nvCxnSpPr>
        <p:spPr>
          <a:xfrm>
            <a:off x="9009260" y="588923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TLSHAPE_TB_00000000000000000000000000000000_TimescaleInterval8"/>
          <p:cNvSpPr txBox="1"/>
          <p:nvPr>
            <p:custDataLst>
              <p:tags r:id="rId159"/>
            </p:custDataLst>
          </p:nvPr>
        </p:nvSpPr>
        <p:spPr>
          <a:xfrm>
            <a:off x="9072760" y="5897809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2" name="OTLSHAPE_TB_00000000000000000000000000000000_Separator8"/>
          <p:cNvCxnSpPr/>
          <p:nvPr>
            <p:custDataLst>
              <p:tags r:id="rId160"/>
            </p:custDataLst>
          </p:nvPr>
        </p:nvCxnSpPr>
        <p:spPr>
          <a:xfrm>
            <a:off x="10197564" y="588923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TLSHAPE_TB_00000000000000000000000000000000_TimescaleInterval9"/>
          <p:cNvSpPr txBox="1"/>
          <p:nvPr>
            <p:custDataLst>
              <p:tags r:id="rId161"/>
            </p:custDataLst>
          </p:nvPr>
        </p:nvSpPr>
        <p:spPr>
          <a:xfrm>
            <a:off x="10261064" y="5897809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M_70b58703374c438fa5b6d340f07d2abe_Title"/>
          <p:cNvSpPr txBox="1"/>
          <p:nvPr>
            <p:custDataLst>
              <p:tags r:id="rId162"/>
            </p:custDataLst>
          </p:nvPr>
        </p:nvSpPr>
        <p:spPr>
          <a:xfrm>
            <a:off x="5711282" y="3888564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1,2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M_70b58703374c438fa5b6d340f07d2abe_Date"/>
          <p:cNvSpPr txBox="1"/>
          <p:nvPr>
            <p:custDataLst>
              <p:tags r:id="rId163"/>
            </p:custDataLst>
          </p:nvPr>
        </p:nvSpPr>
        <p:spPr>
          <a:xfrm>
            <a:off x="5711282" y="407178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" name="OTLSHAPE_M_70b58703374c438fa5b6d340f07d2abe_Shape"/>
          <p:cNvSpPr/>
          <p:nvPr>
            <p:custDataLst>
              <p:tags r:id="rId164"/>
            </p:custDataLst>
          </p:nvPr>
        </p:nvSpPr>
        <p:spPr>
          <a:xfrm rot="16200000">
            <a:off x="5514432" y="4000535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M_cc8c4ec01d994166b538fe8f189896ca_Title"/>
          <p:cNvSpPr txBox="1"/>
          <p:nvPr>
            <p:custDataLst>
              <p:tags r:id="rId165"/>
            </p:custDataLst>
          </p:nvPr>
        </p:nvSpPr>
        <p:spPr>
          <a:xfrm>
            <a:off x="5902944" y="4341107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Wave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3,4 DIT Code Drop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M_cc8c4ec01d994166b538fe8f189896ca_Date"/>
          <p:cNvSpPr txBox="1"/>
          <p:nvPr>
            <p:custDataLst>
              <p:tags r:id="rId166"/>
            </p:custDataLst>
          </p:nvPr>
        </p:nvSpPr>
        <p:spPr>
          <a:xfrm>
            <a:off x="5902944" y="4524326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" name="OTLSHAPE_M_cc8c4ec01d994166b538fe8f189896ca_Shape"/>
          <p:cNvSpPr/>
          <p:nvPr>
            <p:custDataLst>
              <p:tags r:id="rId167"/>
            </p:custDataLst>
          </p:nvPr>
        </p:nvSpPr>
        <p:spPr>
          <a:xfrm rot="16200000">
            <a:off x="5706094" y="4453079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TLSHAPE_M_73daeb72978c4ae1b20753c45649e358_Title"/>
          <p:cNvSpPr txBox="1"/>
          <p:nvPr>
            <p:custDataLst>
              <p:tags r:id="rId168"/>
            </p:custDataLst>
          </p:nvPr>
        </p:nvSpPr>
        <p:spPr>
          <a:xfrm>
            <a:off x="6362933" y="4793650"/>
            <a:ext cx="142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 2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M_73daeb72978c4ae1b20753c45649e358_Date"/>
          <p:cNvSpPr txBox="1"/>
          <p:nvPr>
            <p:custDataLst>
              <p:tags r:id="rId169"/>
            </p:custDataLst>
          </p:nvPr>
        </p:nvSpPr>
        <p:spPr>
          <a:xfrm>
            <a:off x="6362933" y="497686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2/15/2016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M_73daeb72978c4ae1b20753c45649e358_Shape"/>
          <p:cNvSpPr/>
          <p:nvPr>
            <p:custDataLst>
              <p:tags r:id="rId170"/>
            </p:custDataLst>
          </p:nvPr>
        </p:nvSpPr>
        <p:spPr>
          <a:xfrm rot="16200000">
            <a:off x="6166083" y="4905622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TLSHAPE_M_528748c3bf864b4ca2323550c4f1d8a4_Title"/>
          <p:cNvSpPr txBox="1"/>
          <p:nvPr>
            <p:custDataLst>
              <p:tags r:id="rId171"/>
            </p:custDataLst>
          </p:nvPr>
        </p:nvSpPr>
        <p:spPr>
          <a:xfrm>
            <a:off x="6631260" y="5246194"/>
            <a:ext cx="142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 4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4" name="OTLSHAPE_M_528748c3bf864b4ca2323550c4f1d8a4_Date"/>
          <p:cNvSpPr txBox="1"/>
          <p:nvPr>
            <p:custDataLst>
              <p:tags r:id="rId172"/>
            </p:custDataLst>
          </p:nvPr>
        </p:nvSpPr>
        <p:spPr>
          <a:xfrm>
            <a:off x="6631260" y="542941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2/22/2016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5" name="OTLSHAPE_M_528748c3bf864b4ca2323550c4f1d8a4_Shape"/>
          <p:cNvSpPr/>
          <p:nvPr>
            <p:custDataLst>
              <p:tags r:id="rId173"/>
            </p:custDataLst>
          </p:nvPr>
        </p:nvSpPr>
        <p:spPr>
          <a:xfrm rot="16200000">
            <a:off x="6434409" y="5358165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175"/>
          <p:cNvSpPr/>
          <p:nvPr/>
        </p:nvSpPr>
        <p:spPr>
          <a:xfrm>
            <a:off x="9024844" y="3289784"/>
            <a:ext cx="2886272" cy="3511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Revised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8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OTLSHAPE_T_73a753fc3eb04cce8a74f5f2ee475fdf_RightVerticalConnector1"/>
          <p:cNvCxnSpPr/>
          <p:nvPr>
            <p:custDataLst>
              <p:tags r:id="rId1"/>
            </p:custDataLst>
          </p:nvPr>
        </p:nvCxnSpPr>
        <p:spPr>
          <a:xfrm>
            <a:off x="11347535" y="2273404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OTLSHAPE_T_73a753fc3eb04cce8a74f5f2ee475fdf_LeftVerticalConnector1"/>
          <p:cNvCxnSpPr/>
          <p:nvPr>
            <p:custDataLst>
              <p:tags r:id="rId2"/>
            </p:custDataLst>
          </p:nvPr>
        </p:nvCxnSpPr>
        <p:spPr>
          <a:xfrm>
            <a:off x="9354252" y="2273404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OTLSHAPE_T_7d4f3c9672254c81a5be5f6684cbd828_RightVerticalConnector1"/>
          <p:cNvCxnSpPr/>
          <p:nvPr>
            <p:custDataLst>
              <p:tags r:id="rId3"/>
            </p:custDataLst>
          </p:nvPr>
        </p:nvCxnSpPr>
        <p:spPr>
          <a:xfrm>
            <a:off x="9239255" y="1953280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OTLSHAPE_T_7d4f3c9672254c81a5be5f6684cbd828_LeftVerticalConnector1"/>
          <p:cNvCxnSpPr/>
          <p:nvPr>
            <p:custDataLst>
              <p:tags r:id="rId4"/>
            </p:custDataLst>
          </p:nvPr>
        </p:nvCxnSpPr>
        <p:spPr>
          <a:xfrm>
            <a:off x="8779266" y="1953280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OTLSHAPE_T_3d5524b220ea4232b2aca4dceb1fd24f_RightVerticalConnector1"/>
          <p:cNvCxnSpPr/>
          <p:nvPr>
            <p:custDataLst>
              <p:tags r:id="rId5"/>
            </p:custDataLst>
          </p:nvPr>
        </p:nvCxnSpPr>
        <p:spPr>
          <a:xfrm>
            <a:off x="7897622" y="1686580"/>
            <a:ext cx="0" cy="12581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OTLSHAPE_T_ee060ea3aee74a79ace51142b7ddd435_RightVerticalConnector2"/>
          <p:cNvCxnSpPr/>
          <p:nvPr>
            <p:custDataLst>
              <p:tags r:id="rId6"/>
            </p:custDataLst>
          </p:nvPr>
        </p:nvCxnSpPr>
        <p:spPr>
          <a:xfrm>
            <a:off x="8702601" y="1764092"/>
            <a:ext cx="0" cy="118059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OTLSHAPE_T_ee060ea3aee74a79ace51142b7ddd435_RightVerticalConnector1"/>
          <p:cNvCxnSpPr/>
          <p:nvPr>
            <p:custDataLst>
              <p:tags r:id="rId7"/>
            </p:custDataLst>
          </p:nvPr>
        </p:nvCxnSpPr>
        <p:spPr>
          <a:xfrm>
            <a:off x="8702601" y="1419879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OTLSHAPE_T_ee060ea3aee74a79ace51142b7ddd435_LeftVerticalConnector2"/>
          <p:cNvCxnSpPr/>
          <p:nvPr>
            <p:custDataLst>
              <p:tags r:id="rId8"/>
            </p:custDataLst>
          </p:nvPr>
        </p:nvCxnSpPr>
        <p:spPr>
          <a:xfrm>
            <a:off x="7705960" y="1788180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OTLSHAPE_T_ee060ea3aee74a79ace51142b7ddd435_LeftVerticalConnector1"/>
          <p:cNvCxnSpPr/>
          <p:nvPr>
            <p:custDataLst>
              <p:tags r:id="rId9"/>
            </p:custDataLst>
          </p:nvPr>
        </p:nvCxnSpPr>
        <p:spPr>
          <a:xfrm>
            <a:off x="7705960" y="1419880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OTLSHAPE_T_87ee498b9b024e72a9fd4bf0b93a907e_RightVerticalConnector1"/>
          <p:cNvCxnSpPr/>
          <p:nvPr>
            <p:custDataLst>
              <p:tags r:id="rId10"/>
            </p:custDataLst>
          </p:nvPr>
        </p:nvCxnSpPr>
        <p:spPr>
          <a:xfrm>
            <a:off x="7092641" y="1153180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OTLSHAPE_T_87ee498b9b024e72a9fd4bf0b93a907e_LeftVerticalConnector1"/>
          <p:cNvCxnSpPr/>
          <p:nvPr>
            <p:custDataLst>
              <p:tags r:id="rId11"/>
            </p:custDataLst>
          </p:nvPr>
        </p:nvCxnSpPr>
        <p:spPr>
          <a:xfrm>
            <a:off x="6900980" y="1153180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OTLSHAPE_T_7f025863b5434f9ca6f083d56cac4820_RightVerticalConnector4"/>
          <p:cNvCxnSpPr/>
          <p:nvPr>
            <p:custDataLst>
              <p:tags r:id="rId12"/>
            </p:custDataLst>
          </p:nvPr>
        </p:nvCxnSpPr>
        <p:spPr>
          <a:xfrm>
            <a:off x="7782624" y="1788180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OTLSHAPE_T_7f025863b5434f9ca6f083d56cac4820_RightVerticalConnector3"/>
          <p:cNvCxnSpPr/>
          <p:nvPr>
            <p:custDataLst>
              <p:tags r:id="rId13"/>
            </p:custDataLst>
          </p:nvPr>
        </p:nvCxnSpPr>
        <p:spPr>
          <a:xfrm>
            <a:off x="7782624" y="152148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OTLSHAPE_T_7f025863b5434f9ca6f083d56cac4820_RightVerticalConnector2"/>
          <p:cNvCxnSpPr/>
          <p:nvPr>
            <p:custDataLst>
              <p:tags r:id="rId14"/>
            </p:custDataLst>
          </p:nvPr>
        </p:nvCxnSpPr>
        <p:spPr>
          <a:xfrm>
            <a:off x="7782624" y="1230692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OTLSHAPE_T_7f025863b5434f9ca6f083d56cac4820_RightVerticalConnector1"/>
          <p:cNvCxnSpPr/>
          <p:nvPr>
            <p:custDataLst>
              <p:tags r:id="rId15"/>
            </p:custDataLst>
          </p:nvPr>
        </p:nvCxnSpPr>
        <p:spPr>
          <a:xfrm>
            <a:off x="7782624" y="886479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OTLSHAPE_T_7f025863b5434f9ca6f083d56cac4820_LeftVerticalConnector1"/>
          <p:cNvCxnSpPr/>
          <p:nvPr>
            <p:custDataLst>
              <p:tags r:id="rId16"/>
            </p:custDataLst>
          </p:nvPr>
        </p:nvCxnSpPr>
        <p:spPr>
          <a:xfrm>
            <a:off x="6096000" y="886480"/>
            <a:ext cx="0" cy="20582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OTLSHAPE_T_0c43ef4a38ab46e5bbc576f52f3f63fc_RightVerticalConnector2"/>
          <p:cNvCxnSpPr/>
          <p:nvPr>
            <p:custDataLst>
              <p:tags r:id="rId17"/>
            </p:custDataLst>
          </p:nvPr>
        </p:nvCxnSpPr>
        <p:spPr>
          <a:xfrm>
            <a:off x="6287662" y="988080"/>
            <a:ext cx="0" cy="1956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OTLSHAPE_T_0c43ef4a38ab46e5bbc576f52f3f63fc_RightVerticalConnector1"/>
          <p:cNvCxnSpPr/>
          <p:nvPr>
            <p:custDataLst>
              <p:tags r:id="rId18"/>
            </p:custDataLst>
          </p:nvPr>
        </p:nvCxnSpPr>
        <p:spPr>
          <a:xfrm>
            <a:off x="6287662" y="619780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OTLSHAPE_T_0c43ef4a38ab46e5bbc576f52f3f63fc_LeftVerticalConnector1"/>
          <p:cNvCxnSpPr/>
          <p:nvPr>
            <p:custDataLst>
              <p:tags r:id="rId19"/>
            </p:custDataLst>
          </p:nvPr>
        </p:nvCxnSpPr>
        <p:spPr>
          <a:xfrm>
            <a:off x="5022694" y="619780"/>
            <a:ext cx="0" cy="23249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OTLSHAPE_T_5a184d61f5e2438db63ae5802af9b305_RightVerticalConnector1"/>
          <p:cNvCxnSpPr/>
          <p:nvPr>
            <p:custDataLst>
              <p:tags r:id="rId20"/>
            </p:custDataLst>
          </p:nvPr>
        </p:nvCxnSpPr>
        <p:spPr>
          <a:xfrm>
            <a:off x="4946029" y="353080"/>
            <a:ext cx="0" cy="2591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OTLSHAPE_T_5a184d61f5e2438db63ae5802af9b305_LeftVerticalConnector3"/>
          <p:cNvCxnSpPr/>
          <p:nvPr>
            <p:custDataLst>
              <p:tags r:id="rId21"/>
            </p:custDataLst>
          </p:nvPr>
        </p:nvCxnSpPr>
        <p:spPr>
          <a:xfrm>
            <a:off x="1342786" y="1771839"/>
            <a:ext cx="0" cy="117284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OTLSHAPE_T_5a184d61f5e2438db63ae5802af9b305_LeftVerticalConnector2"/>
          <p:cNvCxnSpPr/>
          <p:nvPr>
            <p:custDataLst>
              <p:tags r:id="rId22"/>
            </p:custDataLst>
          </p:nvPr>
        </p:nvCxnSpPr>
        <p:spPr>
          <a:xfrm>
            <a:off x="1342786" y="1238439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OTLSHAPE_T_5a184d61f5e2438db63ae5802af9b305_LeftVerticalConnector1"/>
          <p:cNvCxnSpPr/>
          <p:nvPr>
            <p:custDataLst>
              <p:tags r:id="rId23"/>
            </p:custDataLst>
          </p:nvPr>
        </p:nvCxnSpPr>
        <p:spPr>
          <a:xfrm>
            <a:off x="1342786" y="353080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TLSHAPE_TB_00000000000000000000000000000000_LeftEndCaps"/>
          <p:cNvSpPr txBox="1"/>
          <p:nvPr>
            <p:custDataLst>
              <p:tags r:id="rId24"/>
            </p:custDataLst>
          </p:nvPr>
        </p:nvSpPr>
        <p:spPr>
          <a:xfrm>
            <a:off x="254000" y="266079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3" name="OTLSHAPE_TB_00000000000000000000000000000000_RightEndCaps"/>
          <p:cNvSpPr txBox="1"/>
          <p:nvPr>
            <p:custDataLst>
              <p:tags r:id="rId25"/>
            </p:custDataLst>
          </p:nvPr>
        </p:nvSpPr>
        <p:spPr>
          <a:xfrm>
            <a:off x="11474534" y="266079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4" name="OTLSHAPE_TB_00000000000000000000000000000000_ScaleContainer"/>
          <p:cNvSpPr/>
          <p:nvPr>
            <p:custDataLst>
              <p:tags r:id="rId26"/>
            </p:custDataLst>
          </p:nvPr>
        </p:nvSpPr>
        <p:spPr>
          <a:xfrm>
            <a:off x="844465" y="260983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TLSHAPE_TB_00000000000000000000000000000000_ElapsedTime"/>
          <p:cNvSpPr/>
          <p:nvPr>
            <p:custDataLst>
              <p:tags r:id="rId27"/>
            </p:custDataLst>
          </p:nvPr>
        </p:nvSpPr>
        <p:spPr>
          <a:xfrm>
            <a:off x="844465" y="2609830"/>
            <a:ext cx="35179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TLSHAPE_TB_00000000000000000000000000000000_TodayMarkerShape"/>
          <p:cNvSpPr/>
          <p:nvPr>
            <p:custDataLst>
              <p:tags r:id="rId28"/>
            </p:custDataLst>
          </p:nvPr>
        </p:nvSpPr>
        <p:spPr>
          <a:xfrm flipV="1">
            <a:off x="4296389" y="248283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TLSHAPE_TB_00000000000000000000000000000000_TodayMarkerText"/>
          <p:cNvSpPr txBox="1"/>
          <p:nvPr>
            <p:custDataLst>
              <p:tags r:id="rId29"/>
            </p:custDataLst>
          </p:nvPr>
        </p:nvSpPr>
        <p:spPr>
          <a:xfrm>
            <a:off x="4170690" y="2296775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8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907965" y="270730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79" name="OTLSHAPE_TB_00000000000000000000000000000000_Separator1"/>
          <p:cNvCxnSpPr/>
          <p:nvPr>
            <p:custDataLst>
              <p:tags r:id="rId31"/>
            </p:custDataLst>
          </p:nvPr>
        </p:nvCxnSpPr>
        <p:spPr>
          <a:xfrm>
            <a:off x="2032768" y="269873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OTLSHAPE_TB_00000000000000000000000000000000_TimescaleInterval2"/>
          <p:cNvSpPr txBox="1"/>
          <p:nvPr>
            <p:custDataLst>
              <p:tags r:id="rId32"/>
            </p:custDataLst>
          </p:nvPr>
        </p:nvSpPr>
        <p:spPr>
          <a:xfrm>
            <a:off x="2096269" y="270730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81" name="OTLSHAPE_TB_00000000000000000000000000000000_Separator2"/>
          <p:cNvCxnSpPr/>
          <p:nvPr>
            <p:custDataLst>
              <p:tags r:id="rId33"/>
            </p:custDataLst>
          </p:nvPr>
        </p:nvCxnSpPr>
        <p:spPr>
          <a:xfrm>
            <a:off x="3182740" y="269873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TLSHAPE_TB_00000000000000000000000000000000_TimescaleInterval3"/>
          <p:cNvSpPr txBox="1"/>
          <p:nvPr>
            <p:custDataLst>
              <p:tags r:id="rId34"/>
            </p:custDataLst>
          </p:nvPr>
        </p:nvSpPr>
        <p:spPr>
          <a:xfrm>
            <a:off x="3246240" y="270730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83" name="OTLSHAPE_TB_00000000000000000000000000000000_Separator3"/>
          <p:cNvCxnSpPr/>
          <p:nvPr>
            <p:custDataLst>
              <p:tags r:id="rId35"/>
            </p:custDataLst>
          </p:nvPr>
        </p:nvCxnSpPr>
        <p:spPr>
          <a:xfrm>
            <a:off x="4371043" y="269873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TLSHAPE_TB_00000000000000000000000000000000_TimescaleInterval4"/>
          <p:cNvSpPr txBox="1"/>
          <p:nvPr>
            <p:custDataLst>
              <p:tags r:id="rId36"/>
            </p:custDataLst>
          </p:nvPr>
        </p:nvSpPr>
        <p:spPr>
          <a:xfrm>
            <a:off x="4434544" y="270730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85" name="OTLSHAPE_TB_00000000000000000000000000000000_Separator4"/>
          <p:cNvCxnSpPr/>
          <p:nvPr>
            <p:custDataLst>
              <p:tags r:id="rId37"/>
            </p:custDataLst>
          </p:nvPr>
        </p:nvCxnSpPr>
        <p:spPr>
          <a:xfrm>
            <a:off x="5559347" y="269873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TLSHAPE_TB_00000000000000000000000000000000_TimescaleInterval5"/>
          <p:cNvSpPr txBox="1"/>
          <p:nvPr>
            <p:custDataLst>
              <p:tags r:id="rId38"/>
            </p:custDataLst>
          </p:nvPr>
        </p:nvSpPr>
        <p:spPr>
          <a:xfrm>
            <a:off x="5622847" y="270730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87" name="OTLSHAPE_TB_00000000000000000000000000000000_Separator5"/>
          <p:cNvCxnSpPr/>
          <p:nvPr>
            <p:custDataLst>
              <p:tags r:id="rId39"/>
            </p:custDataLst>
          </p:nvPr>
        </p:nvCxnSpPr>
        <p:spPr>
          <a:xfrm>
            <a:off x="6670985" y="269873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OTLSHAPE_TB_00000000000000000000000000000000_TimescaleInterval6"/>
          <p:cNvSpPr txBox="1"/>
          <p:nvPr>
            <p:custDataLst>
              <p:tags r:id="rId40"/>
            </p:custDataLst>
          </p:nvPr>
        </p:nvSpPr>
        <p:spPr>
          <a:xfrm>
            <a:off x="6734486" y="270730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89" name="OTLSHAPE_TB_00000000000000000000000000000000_Separator6"/>
          <p:cNvCxnSpPr/>
          <p:nvPr>
            <p:custDataLst>
              <p:tags r:id="rId41"/>
            </p:custDataLst>
          </p:nvPr>
        </p:nvCxnSpPr>
        <p:spPr>
          <a:xfrm>
            <a:off x="7859288" y="269873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OTLSHAPE_TB_00000000000000000000000000000000_TimescaleInterval7"/>
          <p:cNvSpPr txBox="1"/>
          <p:nvPr>
            <p:custDataLst>
              <p:tags r:id="rId42"/>
            </p:custDataLst>
          </p:nvPr>
        </p:nvSpPr>
        <p:spPr>
          <a:xfrm>
            <a:off x="7922789" y="270730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1" name="OTLSHAPE_TB_00000000000000000000000000000000_Separator7"/>
          <p:cNvCxnSpPr/>
          <p:nvPr>
            <p:custDataLst>
              <p:tags r:id="rId43"/>
            </p:custDataLst>
          </p:nvPr>
        </p:nvCxnSpPr>
        <p:spPr>
          <a:xfrm>
            <a:off x="9009260" y="269873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TLSHAPE_TB_00000000000000000000000000000000_TimescaleInterval8"/>
          <p:cNvSpPr txBox="1"/>
          <p:nvPr>
            <p:custDataLst>
              <p:tags r:id="rId44"/>
            </p:custDataLst>
          </p:nvPr>
        </p:nvSpPr>
        <p:spPr>
          <a:xfrm>
            <a:off x="9072760" y="270730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3" name="OTLSHAPE_TB_00000000000000000000000000000000_Separator8"/>
          <p:cNvCxnSpPr/>
          <p:nvPr>
            <p:custDataLst>
              <p:tags r:id="rId45"/>
            </p:custDataLst>
          </p:nvPr>
        </p:nvCxnSpPr>
        <p:spPr>
          <a:xfrm>
            <a:off x="10197564" y="269873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OTLSHAPE_TB_00000000000000000000000000000000_TimescaleInterval9"/>
          <p:cNvSpPr txBox="1"/>
          <p:nvPr>
            <p:custDataLst>
              <p:tags r:id="rId46"/>
            </p:custDataLst>
          </p:nvPr>
        </p:nvSpPr>
        <p:spPr>
          <a:xfrm>
            <a:off x="10261064" y="2707302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95" name="OTLSHAPE_T_5a184d61f5e2438db63ae5802af9b305_Shape"/>
          <p:cNvSpPr/>
          <p:nvPr>
            <p:custDataLst>
              <p:tags r:id="rId47"/>
            </p:custDataLst>
          </p:nvPr>
        </p:nvSpPr>
        <p:spPr>
          <a:xfrm>
            <a:off x="1342786" y="251480"/>
            <a:ext cx="36068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TLSHAPE_T_5a184d61f5e2438db63ae5802af9b305_JoinedDate"/>
          <p:cNvSpPr txBox="1"/>
          <p:nvPr>
            <p:custDataLst>
              <p:tags r:id="rId48"/>
            </p:custDataLst>
          </p:nvPr>
        </p:nvSpPr>
        <p:spPr>
          <a:xfrm>
            <a:off x="4996829" y="275567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10/14/2015 - 1/15/2016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97" name="OTLSHAPE_T_5a184d61f5e2438db63ae5802af9b305_Title"/>
          <p:cNvSpPr txBox="1"/>
          <p:nvPr>
            <p:custDataLst>
              <p:tags r:id="rId49"/>
            </p:custDataLst>
          </p:nvPr>
        </p:nvSpPr>
        <p:spPr>
          <a:xfrm>
            <a:off x="127000" y="267820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98" name="OTLSHAPE_T_0c43ef4a38ab46e5bbc576f52f3f63fc_Shape"/>
          <p:cNvSpPr/>
          <p:nvPr>
            <p:custDataLst>
              <p:tags r:id="rId50"/>
            </p:custDataLst>
          </p:nvPr>
        </p:nvSpPr>
        <p:spPr>
          <a:xfrm>
            <a:off x="5022694" y="518180"/>
            <a:ext cx="12700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TLSHAPE_T_0c43ef4a38ab46e5bbc576f52f3f63fc_JoinedDate"/>
          <p:cNvSpPr txBox="1"/>
          <p:nvPr>
            <p:custDataLst>
              <p:tags r:id="rId51"/>
            </p:custDataLst>
          </p:nvPr>
        </p:nvSpPr>
        <p:spPr>
          <a:xfrm>
            <a:off x="6338462" y="542267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1/18/2016 - 2/19/2016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0" name="OTLSHAPE_T_0c43ef4a38ab46e5bbc576f52f3f63fc_Title"/>
          <p:cNvSpPr txBox="1"/>
          <p:nvPr>
            <p:custDataLst>
              <p:tags r:id="rId52"/>
            </p:custDataLst>
          </p:nvPr>
        </p:nvSpPr>
        <p:spPr>
          <a:xfrm>
            <a:off x="127000" y="534520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1" name="OTLSHAPE_T_7f025863b5434f9ca6f083d56cac4820_Shape"/>
          <p:cNvSpPr/>
          <p:nvPr>
            <p:custDataLst>
              <p:tags r:id="rId53"/>
            </p:custDataLst>
          </p:nvPr>
        </p:nvSpPr>
        <p:spPr>
          <a:xfrm>
            <a:off x="6096000" y="784880"/>
            <a:ext cx="1689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TLSHAPE_T_7f025863b5434f9ca6f083d56cac4820_JoinedDate"/>
          <p:cNvSpPr txBox="1"/>
          <p:nvPr>
            <p:custDataLst>
              <p:tags r:id="rId54"/>
            </p:custDataLst>
          </p:nvPr>
        </p:nvSpPr>
        <p:spPr>
          <a:xfrm>
            <a:off x="7833424" y="808967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3" name="OTLSHAPE_T_7f025863b5434f9ca6f083d56cac4820_Title"/>
          <p:cNvSpPr txBox="1"/>
          <p:nvPr>
            <p:custDataLst>
              <p:tags r:id="rId55"/>
            </p:custDataLst>
          </p:nvPr>
        </p:nvSpPr>
        <p:spPr>
          <a:xfrm>
            <a:off x="127000" y="801220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4" name="OTLSHAPE_T_87ee498b9b024e72a9fd4bf0b93a907e_Shape"/>
          <p:cNvSpPr/>
          <p:nvPr>
            <p:custDataLst>
              <p:tags r:id="rId56"/>
            </p:custDataLst>
          </p:nvPr>
        </p:nvSpPr>
        <p:spPr>
          <a:xfrm>
            <a:off x="6900980" y="1051580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TLSHAPE_T_87ee498b9b024e72a9fd4bf0b93a907e_JoinedDate"/>
          <p:cNvSpPr txBox="1"/>
          <p:nvPr>
            <p:custDataLst>
              <p:tags r:id="rId57"/>
            </p:custDataLst>
          </p:nvPr>
        </p:nvSpPr>
        <p:spPr>
          <a:xfrm>
            <a:off x="7143441" y="1075667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6" name="OTLSHAPE_T_87ee498b9b024e72a9fd4bf0b93a907e_Title"/>
          <p:cNvSpPr txBox="1"/>
          <p:nvPr>
            <p:custDataLst>
              <p:tags r:id="rId58"/>
            </p:custDataLst>
          </p:nvPr>
        </p:nvSpPr>
        <p:spPr>
          <a:xfrm>
            <a:off x="127000" y="1067920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7" name="OTLSHAPE_T_ee060ea3aee74a79ace51142b7ddd435_Shape"/>
          <p:cNvSpPr/>
          <p:nvPr>
            <p:custDataLst>
              <p:tags r:id="rId59"/>
            </p:custDataLst>
          </p:nvPr>
        </p:nvSpPr>
        <p:spPr>
          <a:xfrm>
            <a:off x="7705960" y="1318280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TLSHAPE_T_ee060ea3aee74a79ace51142b7ddd435_JoinedDate"/>
          <p:cNvSpPr txBox="1"/>
          <p:nvPr>
            <p:custDataLst>
              <p:tags r:id="rId60"/>
            </p:custDataLst>
          </p:nvPr>
        </p:nvSpPr>
        <p:spPr>
          <a:xfrm>
            <a:off x="8753401" y="1342367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9" name="OTLSHAPE_T_ee060ea3aee74a79ace51142b7ddd435_Title"/>
          <p:cNvSpPr txBox="1"/>
          <p:nvPr>
            <p:custDataLst>
              <p:tags r:id="rId61"/>
            </p:custDataLst>
          </p:nvPr>
        </p:nvSpPr>
        <p:spPr>
          <a:xfrm>
            <a:off x="127000" y="1334620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0" name="OTLSHAPE_T_3d5524b220ea4232b2aca4dceb1fd24f_Shape"/>
          <p:cNvSpPr/>
          <p:nvPr>
            <p:custDataLst>
              <p:tags r:id="rId62"/>
            </p:custDataLst>
          </p:nvPr>
        </p:nvSpPr>
        <p:spPr>
          <a:xfrm>
            <a:off x="7705960" y="1584980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TLSHAPE_T_3d5524b220ea4232b2aca4dceb1fd24f_JoinedDate"/>
          <p:cNvSpPr txBox="1"/>
          <p:nvPr>
            <p:custDataLst>
              <p:tags r:id="rId63"/>
            </p:custDataLst>
          </p:nvPr>
        </p:nvSpPr>
        <p:spPr>
          <a:xfrm>
            <a:off x="7948422" y="1609067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2" name="OTLSHAPE_T_3d5524b220ea4232b2aca4dceb1fd24f_Title"/>
          <p:cNvSpPr txBox="1"/>
          <p:nvPr>
            <p:custDataLst>
              <p:tags r:id="rId64"/>
            </p:custDataLst>
          </p:nvPr>
        </p:nvSpPr>
        <p:spPr>
          <a:xfrm>
            <a:off x="127000" y="1601320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3" name="OTLSHAPE_T_7d4f3c9672254c81a5be5f6684cbd828_Shape"/>
          <p:cNvSpPr/>
          <p:nvPr>
            <p:custDataLst>
              <p:tags r:id="rId65"/>
            </p:custDataLst>
          </p:nvPr>
        </p:nvSpPr>
        <p:spPr>
          <a:xfrm>
            <a:off x="8779266" y="1851680"/>
            <a:ext cx="4699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TLSHAPE_T_7d4f3c9672254c81a5be5f6684cbd828_JoinedDate"/>
          <p:cNvSpPr txBox="1"/>
          <p:nvPr>
            <p:custDataLst>
              <p:tags r:id="rId66"/>
            </p:custDataLst>
          </p:nvPr>
        </p:nvSpPr>
        <p:spPr>
          <a:xfrm>
            <a:off x="9290055" y="1875767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5" name="OTLSHAPE_T_7d4f3c9672254c81a5be5f6684cbd828_Title"/>
          <p:cNvSpPr txBox="1"/>
          <p:nvPr>
            <p:custDataLst>
              <p:tags r:id="rId67"/>
            </p:custDataLst>
          </p:nvPr>
        </p:nvSpPr>
        <p:spPr>
          <a:xfrm>
            <a:off x="127000" y="1868020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6" name="OTLSHAPE_T_73a753fc3eb04cce8a74f5f2ee475fdf_Shape"/>
          <p:cNvSpPr/>
          <p:nvPr>
            <p:custDataLst>
              <p:tags r:id="rId68"/>
            </p:custDataLst>
          </p:nvPr>
        </p:nvSpPr>
        <p:spPr>
          <a:xfrm>
            <a:off x="9354252" y="2171804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TLSHAPE_T_73a753fc3eb04cce8a74f5f2ee475fdf_JoinedDate"/>
          <p:cNvSpPr txBox="1"/>
          <p:nvPr>
            <p:custDataLst>
              <p:tags r:id="rId69"/>
            </p:custDataLst>
          </p:nvPr>
        </p:nvSpPr>
        <p:spPr>
          <a:xfrm>
            <a:off x="11398335" y="2118380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8" name="OTLSHAPE_T_73a753fc3eb04cce8a74f5f2ee475fdf_Title"/>
          <p:cNvSpPr txBox="1"/>
          <p:nvPr>
            <p:custDataLst>
              <p:tags r:id="rId70"/>
            </p:custDataLst>
          </p:nvPr>
        </p:nvSpPr>
        <p:spPr>
          <a:xfrm>
            <a:off x="127000" y="2188145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9" name="Rounded Rectangle 318"/>
          <p:cNvSpPr/>
          <p:nvPr/>
        </p:nvSpPr>
        <p:spPr>
          <a:xfrm>
            <a:off x="9039924" y="271967"/>
            <a:ext cx="2886272" cy="290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Schedule</a:t>
            </a:r>
            <a:endParaRPr lang="en-US" dirty="0"/>
          </a:p>
        </p:txBody>
      </p:sp>
      <p:cxnSp>
        <p:nvCxnSpPr>
          <p:cNvPr id="320" name="OTLSHAPE_T_3d5524b220ea4232b2aca4dceb1fd24f_RightVerticalConnector1"/>
          <p:cNvCxnSpPr/>
          <p:nvPr>
            <p:custDataLst>
              <p:tags r:id="rId71"/>
            </p:custDataLst>
          </p:nvPr>
        </p:nvCxnSpPr>
        <p:spPr>
          <a:xfrm>
            <a:off x="7897622" y="4722451"/>
            <a:ext cx="0" cy="230267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OTLSHAPE_T_ee060ea3aee74a79ace51142b7ddd435_RightVerticalConnector1"/>
          <p:cNvCxnSpPr/>
          <p:nvPr>
            <p:custDataLst>
              <p:tags r:id="rId72"/>
            </p:custDataLst>
          </p:nvPr>
        </p:nvCxnSpPr>
        <p:spPr>
          <a:xfrm>
            <a:off x="8702601" y="4455751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OTLSHAPE_T_ee060ea3aee74a79ace51142b7ddd435_LeftVerticalConnector1"/>
          <p:cNvCxnSpPr/>
          <p:nvPr>
            <p:custDataLst>
              <p:tags r:id="rId73"/>
            </p:custDataLst>
          </p:nvPr>
        </p:nvCxnSpPr>
        <p:spPr>
          <a:xfrm>
            <a:off x="7705960" y="4455751"/>
            <a:ext cx="0" cy="256937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OTLSHAPE_T_87ee498b9b024e72a9fd4bf0b93a907e_RightVerticalConnector1"/>
          <p:cNvCxnSpPr/>
          <p:nvPr>
            <p:custDataLst>
              <p:tags r:id="rId74"/>
            </p:custDataLst>
          </p:nvPr>
        </p:nvCxnSpPr>
        <p:spPr>
          <a:xfrm>
            <a:off x="7092641" y="4189051"/>
            <a:ext cx="0" cy="1478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OTLSHAPE_T_87ee498b9b024e72a9fd4bf0b93a907e_LeftVerticalConnector1"/>
          <p:cNvCxnSpPr/>
          <p:nvPr>
            <p:custDataLst>
              <p:tags r:id="rId75"/>
            </p:custDataLst>
          </p:nvPr>
        </p:nvCxnSpPr>
        <p:spPr>
          <a:xfrm>
            <a:off x="6900980" y="4189051"/>
            <a:ext cx="0" cy="1478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OTLSHAPE_T_7f025863b5434f9ca6f083d56cac4820_RightVerticalConnector4"/>
          <p:cNvCxnSpPr/>
          <p:nvPr>
            <p:custDataLst>
              <p:tags r:id="rId76"/>
            </p:custDataLst>
          </p:nvPr>
        </p:nvCxnSpPr>
        <p:spPr>
          <a:xfrm>
            <a:off x="7782624" y="4824051"/>
            <a:ext cx="0" cy="220107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OTLSHAPE_T_7f025863b5434f9ca6f083d56cac4820_RightVerticalConnector3"/>
          <p:cNvCxnSpPr/>
          <p:nvPr>
            <p:custDataLst>
              <p:tags r:id="rId77"/>
            </p:custDataLst>
          </p:nvPr>
        </p:nvCxnSpPr>
        <p:spPr>
          <a:xfrm>
            <a:off x="7782624" y="455735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OTLSHAPE_T_7f025863b5434f9ca6f083d56cac4820_RightVerticalConnector2"/>
          <p:cNvCxnSpPr/>
          <p:nvPr>
            <p:custDataLst>
              <p:tags r:id="rId78"/>
            </p:custDataLst>
          </p:nvPr>
        </p:nvCxnSpPr>
        <p:spPr>
          <a:xfrm>
            <a:off x="7782624" y="4266563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OTLSHAPE_T_7f025863b5434f9ca6f083d56cac4820_RightVerticalConnector1"/>
          <p:cNvCxnSpPr/>
          <p:nvPr>
            <p:custDataLst>
              <p:tags r:id="rId79"/>
            </p:custDataLst>
          </p:nvPr>
        </p:nvCxnSpPr>
        <p:spPr>
          <a:xfrm>
            <a:off x="7782624" y="3922351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OTLSHAPE_T_7f025863b5434f9ca6f083d56cac4820_LeftVerticalConnector1"/>
          <p:cNvCxnSpPr/>
          <p:nvPr>
            <p:custDataLst>
              <p:tags r:id="rId80"/>
            </p:custDataLst>
          </p:nvPr>
        </p:nvCxnSpPr>
        <p:spPr>
          <a:xfrm>
            <a:off x="6096000" y="3922351"/>
            <a:ext cx="0" cy="17451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OTLSHAPE_T_0c43ef4a38ab46e5bbc576f52f3f63fc_RightVerticalConnector2"/>
          <p:cNvCxnSpPr/>
          <p:nvPr>
            <p:custDataLst>
              <p:tags r:id="rId81"/>
            </p:custDataLst>
          </p:nvPr>
        </p:nvCxnSpPr>
        <p:spPr>
          <a:xfrm>
            <a:off x="6555989" y="4023951"/>
            <a:ext cx="0" cy="1643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OTLSHAPE_T_0c43ef4a38ab46e5bbc576f52f3f63fc_RightVerticalConnector1"/>
          <p:cNvCxnSpPr/>
          <p:nvPr>
            <p:custDataLst>
              <p:tags r:id="rId82"/>
            </p:custDataLst>
          </p:nvPr>
        </p:nvCxnSpPr>
        <p:spPr>
          <a:xfrm>
            <a:off x="6555989" y="3655651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OTLSHAPE_T_5a184d61f5e2438db63ae5802af9b305_RightVerticalConnector1"/>
          <p:cNvCxnSpPr/>
          <p:nvPr>
            <p:custDataLst>
              <p:tags r:id="rId83"/>
            </p:custDataLst>
          </p:nvPr>
        </p:nvCxnSpPr>
        <p:spPr>
          <a:xfrm>
            <a:off x="5636012" y="3388951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OTLSHAPE_T_5a184d61f5e2438db63ae5802af9b305_LeftVerticalConnector2"/>
          <p:cNvCxnSpPr/>
          <p:nvPr>
            <p:custDataLst>
              <p:tags r:id="rId84"/>
            </p:custDataLst>
          </p:nvPr>
        </p:nvCxnSpPr>
        <p:spPr>
          <a:xfrm>
            <a:off x="1342786" y="4274311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OTLSHAPE_T_5a184d61f5e2438db63ae5802af9b305_LeftVerticalConnector1"/>
          <p:cNvCxnSpPr/>
          <p:nvPr>
            <p:custDataLst>
              <p:tags r:id="rId85"/>
            </p:custDataLst>
          </p:nvPr>
        </p:nvCxnSpPr>
        <p:spPr>
          <a:xfrm>
            <a:off x="1342786" y="3388951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OTLSHAPE_T_5a184d61f5e2438db63ae5802af9b305_Shape"/>
          <p:cNvSpPr/>
          <p:nvPr>
            <p:custDataLst>
              <p:tags r:id="rId86"/>
            </p:custDataLst>
          </p:nvPr>
        </p:nvSpPr>
        <p:spPr>
          <a:xfrm>
            <a:off x="1342786" y="3287351"/>
            <a:ext cx="43053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TLSHAPE_T_5a184d61f5e2438db63ae5802af9b305_JoinedDate"/>
          <p:cNvSpPr txBox="1"/>
          <p:nvPr>
            <p:custDataLst>
              <p:tags r:id="rId87"/>
            </p:custDataLst>
          </p:nvPr>
        </p:nvSpPr>
        <p:spPr>
          <a:xfrm>
            <a:off x="5686812" y="3311439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10/14/2015 - 2/2/2016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37" name="OTLSHAPE_T_5a184d61f5e2438db63ae5802af9b305_Title"/>
          <p:cNvSpPr txBox="1"/>
          <p:nvPr>
            <p:custDataLst>
              <p:tags r:id="rId88"/>
            </p:custDataLst>
          </p:nvPr>
        </p:nvSpPr>
        <p:spPr>
          <a:xfrm>
            <a:off x="127000" y="3303692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8" name="OTLSHAPE_T_0c43ef4a38ab46e5bbc576f52f3f63fc_Shape"/>
          <p:cNvSpPr/>
          <p:nvPr>
            <p:custDataLst>
              <p:tags r:id="rId89"/>
            </p:custDataLst>
          </p:nvPr>
        </p:nvSpPr>
        <p:spPr>
          <a:xfrm>
            <a:off x="5444350" y="3554051"/>
            <a:ext cx="11176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TLSHAPE_T_0c43ef4a38ab46e5bbc576f52f3f63fc_JoinedDate"/>
          <p:cNvSpPr txBox="1"/>
          <p:nvPr>
            <p:custDataLst>
              <p:tags r:id="rId90"/>
            </p:custDataLst>
          </p:nvPr>
        </p:nvSpPr>
        <p:spPr>
          <a:xfrm>
            <a:off x="6606789" y="3578139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1/29/2016 - 2/26/2016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40" name="OTLSHAPE_T_0c43ef4a38ab46e5bbc576f52f3f63fc_Title"/>
          <p:cNvSpPr txBox="1"/>
          <p:nvPr>
            <p:custDataLst>
              <p:tags r:id="rId91"/>
            </p:custDataLst>
          </p:nvPr>
        </p:nvSpPr>
        <p:spPr>
          <a:xfrm>
            <a:off x="127000" y="3570392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1" name="OTLSHAPE_T_7f025863b5434f9ca6f083d56cac4820_Shape"/>
          <p:cNvSpPr/>
          <p:nvPr>
            <p:custDataLst>
              <p:tags r:id="rId92"/>
            </p:custDataLst>
          </p:nvPr>
        </p:nvSpPr>
        <p:spPr>
          <a:xfrm>
            <a:off x="6096000" y="3820751"/>
            <a:ext cx="1689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TLSHAPE_T_7f025863b5434f9ca6f083d56cac4820_JoinedDate"/>
          <p:cNvSpPr txBox="1"/>
          <p:nvPr>
            <p:custDataLst>
              <p:tags r:id="rId93"/>
            </p:custDataLst>
          </p:nvPr>
        </p:nvSpPr>
        <p:spPr>
          <a:xfrm>
            <a:off x="7833424" y="3844839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43" name="OTLSHAPE_T_7f025863b5434f9ca6f083d56cac4820_Title"/>
          <p:cNvSpPr txBox="1"/>
          <p:nvPr>
            <p:custDataLst>
              <p:tags r:id="rId94"/>
            </p:custDataLst>
          </p:nvPr>
        </p:nvSpPr>
        <p:spPr>
          <a:xfrm>
            <a:off x="127000" y="3837092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4" name="OTLSHAPE_T_87ee498b9b024e72a9fd4bf0b93a907e_Shape"/>
          <p:cNvSpPr/>
          <p:nvPr>
            <p:custDataLst>
              <p:tags r:id="rId95"/>
            </p:custDataLst>
          </p:nvPr>
        </p:nvSpPr>
        <p:spPr>
          <a:xfrm>
            <a:off x="6900980" y="4087451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TLSHAPE_T_87ee498b9b024e72a9fd4bf0b93a907e_JoinedDate"/>
          <p:cNvSpPr txBox="1"/>
          <p:nvPr>
            <p:custDataLst>
              <p:tags r:id="rId96"/>
            </p:custDataLst>
          </p:nvPr>
        </p:nvSpPr>
        <p:spPr>
          <a:xfrm>
            <a:off x="7143441" y="4111539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46" name="OTLSHAPE_T_87ee498b9b024e72a9fd4bf0b93a907e_Title"/>
          <p:cNvSpPr txBox="1"/>
          <p:nvPr>
            <p:custDataLst>
              <p:tags r:id="rId97"/>
            </p:custDataLst>
          </p:nvPr>
        </p:nvSpPr>
        <p:spPr>
          <a:xfrm>
            <a:off x="127000" y="4103792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7" name="OTLSHAPE_T_ee060ea3aee74a79ace51142b7ddd435_Shape"/>
          <p:cNvSpPr/>
          <p:nvPr>
            <p:custDataLst>
              <p:tags r:id="rId98"/>
            </p:custDataLst>
          </p:nvPr>
        </p:nvSpPr>
        <p:spPr>
          <a:xfrm>
            <a:off x="7705960" y="4354151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TLSHAPE_T_ee060ea3aee74a79ace51142b7ddd435_JoinedDate"/>
          <p:cNvSpPr txBox="1"/>
          <p:nvPr>
            <p:custDataLst>
              <p:tags r:id="rId99"/>
            </p:custDataLst>
          </p:nvPr>
        </p:nvSpPr>
        <p:spPr>
          <a:xfrm>
            <a:off x="8753401" y="4378239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49" name="OTLSHAPE_T_ee060ea3aee74a79ace51142b7ddd435_Title"/>
          <p:cNvSpPr txBox="1"/>
          <p:nvPr>
            <p:custDataLst>
              <p:tags r:id="rId100"/>
            </p:custDataLst>
          </p:nvPr>
        </p:nvSpPr>
        <p:spPr>
          <a:xfrm>
            <a:off x="127000" y="4370492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0" name="OTLSHAPE_T_3d5524b220ea4232b2aca4dceb1fd24f_Shape"/>
          <p:cNvSpPr/>
          <p:nvPr>
            <p:custDataLst>
              <p:tags r:id="rId101"/>
            </p:custDataLst>
          </p:nvPr>
        </p:nvSpPr>
        <p:spPr>
          <a:xfrm>
            <a:off x="7705960" y="4620851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TLSHAPE_T_3d5524b220ea4232b2aca4dceb1fd24f_JoinedDate"/>
          <p:cNvSpPr txBox="1"/>
          <p:nvPr>
            <p:custDataLst>
              <p:tags r:id="rId102"/>
            </p:custDataLst>
          </p:nvPr>
        </p:nvSpPr>
        <p:spPr>
          <a:xfrm>
            <a:off x="7948422" y="4644939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52" name="OTLSHAPE_T_3d5524b220ea4232b2aca4dceb1fd24f_Title"/>
          <p:cNvSpPr txBox="1"/>
          <p:nvPr>
            <p:custDataLst>
              <p:tags r:id="rId103"/>
            </p:custDataLst>
          </p:nvPr>
        </p:nvSpPr>
        <p:spPr>
          <a:xfrm>
            <a:off x="127000" y="4637192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3" name="OTLSHAPE_T_7d4f3c9672254c81a5be5f6684cbd828_Shape"/>
          <p:cNvSpPr/>
          <p:nvPr>
            <p:custDataLst>
              <p:tags r:id="rId104"/>
            </p:custDataLst>
          </p:nvPr>
        </p:nvSpPr>
        <p:spPr>
          <a:xfrm>
            <a:off x="8779266" y="4887551"/>
            <a:ext cx="4699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TLSHAPE_T_7d4f3c9672254c81a5be5f6684cbd828_JoinedDate"/>
          <p:cNvSpPr txBox="1"/>
          <p:nvPr>
            <p:custDataLst>
              <p:tags r:id="rId105"/>
            </p:custDataLst>
          </p:nvPr>
        </p:nvSpPr>
        <p:spPr>
          <a:xfrm>
            <a:off x="9290055" y="4911639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55" name="OTLSHAPE_T_7d4f3c9672254c81a5be5f6684cbd828_Title"/>
          <p:cNvSpPr txBox="1"/>
          <p:nvPr>
            <p:custDataLst>
              <p:tags r:id="rId106"/>
            </p:custDataLst>
          </p:nvPr>
        </p:nvSpPr>
        <p:spPr>
          <a:xfrm>
            <a:off x="127000" y="4903892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6" name="OTLSHAPE_T_73a753fc3eb04cce8a74f5f2ee475fdf_Shape"/>
          <p:cNvSpPr/>
          <p:nvPr>
            <p:custDataLst>
              <p:tags r:id="rId107"/>
            </p:custDataLst>
          </p:nvPr>
        </p:nvSpPr>
        <p:spPr>
          <a:xfrm>
            <a:off x="9354252" y="5207676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TLSHAPE_T_73a753fc3eb04cce8a74f5f2ee475fdf_JoinedDate"/>
          <p:cNvSpPr txBox="1"/>
          <p:nvPr>
            <p:custDataLst>
              <p:tags r:id="rId108"/>
            </p:custDataLst>
          </p:nvPr>
        </p:nvSpPr>
        <p:spPr>
          <a:xfrm>
            <a:off x="11398335" y="5154251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58" name="OTLSHAPE_T_73a753fc3eb04cce8a74f5f2ee475fdf_Title"/>
          <p:cNvSpPr txBox="1"/>
          <p:nvPr>
            <p:custDataLst>
              <p:tags r:id="rId109"/>
            </p:custDataLst>
          </p:nvPr>
        </p:nvSpPr>
        <p:spPr>
          <a:xfrm>
            <a:off x="127000" y="5224016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359" name="OTLSHAPE_T_3d5524b220ea4232b2aca4dceb1fd24f_RightVerticalConnector3"/>
          <p:cNvCxnSpPr/>
          <p:nvPr>
            <p:custDataLst>
              <p:tags r:id="rId110"/>
            </p:custDataLst>
          </p:nvPr>
        </p:nvCxnSpPr>
        <p:spPr>
          <a:xfrm>
            <a:off x="7897622" y="5819389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OTLSHAPE_T_3d5524b220ea4232b2aca4dceb1fd24f_RightVerticalConnector2"/>
          <p:cNvCxnSpPr/>
          <p:nvPr>
            <p:custDataLst>
              <p:tags r:id="rId111"/>
            </p:custDataLst>
          </p:nvPr>
        </p:nvCxnSpPr>
        <p:spPr>
          <a:xfrm>
            <a:off x="7897622" y="536684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OTLSHAPE_T_ee060ea3aee74a79ace51142b7ddd435_LeftVerticalConnector3"/>
          <p:cNvCxnSpPr/>
          <p:nvPr>
            <p:custDataLst>
              <p:tags r:id="rId112"/>
            </p:custDataLst>
          </p:nvPr>
        </p:nvCxnSpPr>
        <p:spPr>
          <a:xfrm>
            <a:off x="7705960" y="5819389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OTLSHAPE_T_ee060ea3aee74a79ace51142b7ddd435_LeftVerticalConnector2"/>
          <p:cNvCxnSpPr/>
          <p:nvPr>
            <p:custDataLst>
              <p:tags r:id="rId113"/>
            </p:custDataLst>
          </p:nvPr>
        </p:nvCxnSpPr>
        <p:spPr>
          <a:xfrm>
            <a:off x="7705960" y="536684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OTLSHAPE_T_87ee498b9b024e72a9fd4bf0b93a907e_RightVerticalConnector8"/>
          <p:cNvCxnSpPr/>
          <p:nvPr>
            <p:custDataLst>
              <p:tags r:id="rId114"/>
            </p:custDataLst>
          </p:nvPr>
        </p:nvCxnSpPr>
        <p:spPr>
          <a:xfrm>
            <a:off x="7092641" y="5987114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OTLSHAPE_T_87ee498b9b024e72a9fd4bf0b93a907e_RightVerticalConnector6"/>
          <p:cNvCxnSpPr/>
          <p:nvPr>
            <p:custDataLst>
              <p:tags r:id="rId115"/>
            </p:custDataLst>
          </p:nvPr>
        </p:nvCxnSpPr>
        <p:spPr>
          <a:xfrm>
            <a:off x="7092641" y="5534571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OTLSHAPE_T_87ee498b9b024e72a9fd4bf0b93a907e_RightVerticalConnector4"/>
          <p:cNvCxnSpPr/>
          <p:nvPr>
            <p:custDataLst>
              <p:tags r:id="rId116"/>
            </p:custDataLst>
          </p:nvPr>
        </p:nvCxnSpPr>
        <p:spPr>
          <a:xfrm>
            <a:off x="7092641" y="4914303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OTLSHAPE_T_87ee498b9b024e72a9fd4bf0b93a907e_RightVerticalConnector3"/>
          <p:cNvCxnSpPr/>
          <p:nvPr>
            <p:custDataLst>
              <p:tags r:id="rId117"/>
            </p:custDataLst>
          </p:nvPr>
        </p:nvCxnSpPr>
        <p:spPr>
          <a:xfrm>
            <a:off x="7092641" y="446175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OTLSHAPE_T_87ee498b9b024e72a9fd4bf0b93a907e_RightVerticalConnector2"/>
          <p:cNvCxnSpPr/>
          <p:nvPr>
            <p:custDataLst>
              <p:tags r:id="rId118"/>
            </p:custDataLst>
          </p:nvPr>
        </p:nvCxnSpPr>
        <p:spPr>
          <a:xfrm>
            <a:off x="7092641" y="400921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OTLSHAPE_T_87ee498b9b024e72a9fd4bf0b93a907e_LeftVerticalConnector9"/>
          <p:cNvCxnSpPr/>
          <p:nvPr>
            <p:custDataLst>
              <p:tags r:id="rId119"/>
            </p:custDataLst>
          </p:nvPr>
        </p:nvCxnSpPr>
        <p:spPr>
          <a:xfrm>
            <a:off x="6900980" y="5987114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OTLSHAPE_T_87ee498b9b024e72a9fd4bf0b93a907e_LeftVerticalConnector7"/>
          <p:cNvCxnSpPr/>
          <p:nvPr>
            <p:custDataLst>
              <p:tags r:id="rId120"/>
            </p:custDataLst>
          </p:nvPr>
        </p:nvCxnSpPr>
        <p:spPr>
          <a:xfrm>
            <a:off x="6900980" y="5534571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OTLSHAPE_T_87ee498b9b024e72a9fd4bf0b93a907e_LeftVerticalConnector5"/>
          <p:cNvCxnSpPr/>
          <p:nvPr>
            <p:custDataLst>
              <p:tags r:id="rId121"/>
            </p:custDataLst>
          </p:nvPr>
        </p:nvCxnSpPr>
        <p:spPr>
          <a:xfrm>
            <a:off x="6900980" y="5082027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OTLSHAPE_T_87ee498b9b024e72a9fd4bf0b93a907e_LeftVerticalConnector3"/>
          <p:cNvCxnSpPr/>
          <p:nvPr>
            <p:custDataLst>
              <p:tags r:id="rId122"/>
            </p:custDataLst>
          </p:nvPr>
        </p:nvCxnSpPr>
        <p:spPr>
          <a:xfrm>
            <a:off x="6900980" y="446175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OTLSHAPE_T_87ee498b9b024e72a9fd4bf0b93a907e_LeftVerticalConnector2"/>
          <p:cNvCxnSpPr/>
          <p:nvPr>
            <p:custDataLst>
              <p:tags r:id="rId123"/>
            </p:custDataLst>
          </p:nvPr>
        </p:nvCxnSpPr>
        <p:spPr>
          <a:xfrm>
            <a:off x="6900980" y="400921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OTLSHAPE_T_7f025863b5434f9ca6f083d56cac4820_RightVerticalConnector6"/>
          <p:cNvCxnSpPr/>
          <p:nvPr>
            <p:custDataLst>
              <p:tags r:id="rId124"/>
            </p:custDataLst>
          </p:nvPr>
        </p:nvCxnSpPr>
        <p:spPr>
          <a:xfrm>
            <a:off x="7782624" y="5819389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OTLSHAPE_T_7f025863b5434f9ca6f083d56cac4820_RightVerticalConnector5"/>
          <p:cNvCxnSpPr/>
          <p:nvPr>
            <p:custDataLst>
              <p:tags r:id="rId125"/>
            </p:custDataLst>
          </p:nvPr>
        </p:nvCxnSpPr>
        <p:spPr>
          <a:xfrm>
            <a:off x="7782624" y="536684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OTLSHAPE_T_7f025863b5434f9ca6f083d56cac4820_LeftVerticalConnector5"/>
          <p:cNvCxnSpPr/>
          <p:nvPr>
            <p:custDataLst>
              <p:tags r:id="rId126"/>
            </p:custDataLst>
          </p:nvPr>
        </p:nvCxnSpPr>
        <p:spPr>
          <a:xfrm>
            <a:off x="6096000" y="4629484"/>
            <a:ext cx="0" cy="157353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OTLSHAPE_T_7f025863b5434f9ca6f083d56cac4820_LeftVerticalConnector3"/>
          <p:cNvCxnSpPr/>
          <p:nvPr>
            <p:custDataLst>
              <p:tags r:id="rId127"/>
            </p:custDataLst>
          </p:nvPr>
        </p:nvCxnSpPr>
        <p:spPr>
          <a:xfrm>
            <a:off x="6096000" y="4176941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OTLSHAPE_T_0c43ef4a38ab46e5bbc576f52f3f63fc_RightVerticalConnector6"/>
          <p:cNvCxnSpPr/>
          <p:nvPr>
            <p:custDataLst>
              <p:tags r:id="rId128"/>
            </p:custDataLst>
          </p:nvPr>
        </p:nvCxnSpPr>
        <p:spPr>
          <a:xfrm>
            <a:off x="6555989" y="5082027"/>
            <a:ext cx="0" cy="11209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OTLSHAPE_T_0c43ef4a38ab46e5bbc576f52f3f63fc_RightVerticalConnector4"/>
          <p:cNvCxnSpPr/>
          <p:nvPr>
            <p:custDataLst>
              <p:tags r:id="rId129"/>
            </p:custDataLst>
          </p:nvPr>
        </p:nvCxnSpPr>
        <p:spPr>
          <a:xfrm>
            <a:off x="6555989" y="446175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OTLSHAPE_T_0c43ef4a38ab46e5bbc576f52f3f63fc_RightVerticalConnector3"/>
          <p:cNvCxnSpPr/>
          <p:nvPr>
            <p:custDataLst>
              <p:tags r:id="rId130"/>
            </p:custDataLst>
          </p:nvPr>
        </p:nvCxnSpPr>
        <p:spPr>
          <a:xfrm>
            <a:off x="6555989" y="400921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OTLSHAPE_M_528748c3bf864b4ca2323550c4f1d8a4_Connector1"/>
          <p:cNvCxnSpPr/>
          <p:nvPr>
            <p:custDataLst>
              <p:tags r:id="rId131"/>
            </p:custDataLst>
          </p:nvPr>
        </p:nvCxnSpPr>
        <p:spPr>
          <a:xfrm>
            <a:off x="6677336" y="5760842"/>
            <a:ext cx="0" cy="44217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OTLSHAPE_M_73daeb72978c4ae1b20753c45649e358_Connector1"/>
          <p:cNvCxnSpPr/>
          <p:nvPr>
            <p:custDataLst>
              <p:tags r:id="rId132"/>
            </p:custDataLst>
          </p:nvPr>
        </p:nvCxnSpPr>
        <p:spPr>
          <a:xfrm>
            <a:off x="6409009" y="5308299"/>
            <a:ext cx="0" cy="894715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OTLSHAPE_M_af8afc78663249cea17ad3de5f84d085_Connector1"/>
          <p:cNvCxnSpPr/>
          <p:nvPr>
            <p:custDataLst>
              <p:tags r:id="rId133"/>
            </p:custDataLst>
          </p:nvPr>
        </p:nvCxnSpPr>
        <p:spPr>
          <a:xfrm>
            <a:off x="6140683" y="4855756"/>
            <a:ext cx="0" cy="1347258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OTLSHAPE_M_cc8c4ec01d994166b538fe8f189896ca_Connector1"/>
          <p:cNvCxnSpPr/>
          <p:nvPr>
            <p:custDataLst>
              <p:tags r:id="rId134"/>
            </p:custDataLst>
          </p:nvPr>
        </p:nvCxnSpPr>
        <p:spPr>
          <a:xfrm>
            <a:off x="5680694" y="4403212"/>
            <a:ext cx="0" cy="179980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OTLSHAPE_M_70b58703374c438fa5b6d340f07d2abe_Connector1"/>
          <p:cNvCxnSpPr/>
          <p:nvPr>
            <p:custDataLst>
              <p:tags r:id="rId135"/>
            </p:custDataLst>
          </p:nvPr>
        </p:nvCxnSpPr>
        <p:spPr>
          <a:xfrm>
            <a:off x="5489032" y="3950669"/>
            <a:ext cx="0" cy="225234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OTLSHAPE_TB_00000000000000000000000000000000_LeftEndCaps"/>
          <p:cNvSpPr txBox="1"/>
          <p:nvPr>
            <p:custDataLst>
              <p:tags r:id="rId136"/>
            </p:custDataLst>
          </p:nvPr>
        </p:nvSpPr>
        <p:spPr>
          <a:xfrm>
            <a:off x="254000" y="6253983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86" name="OTLSHAPE_TB_00000000000000000000000000000000_RightEndCaps"/>
          <p:cNvSpPr txBox="1"/>
          <p:nvPr>
            <p:custDataLst>
              <p:tags r:id="rId137"/>
            </p:custDataLst>
          </p:nvPr>
        </p:nvSpPr>
        <p:spPr>
          <a:xfrm>
            <a:off x="11474534" y="6253983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87" name="OTLSHAPE_TB_00000000000000000000000000000000_ScaleContainer"/>
          <p:cNvSpPr/>
          <p:nvPr>
            <p:custDataLst>
              <p:tags r:id="rId138"/>
            </p:custDataLst>
          </p:nvPr>
        </p:nvSpPr>
        <p:spPr>
          <a:xfrm>
            <a:off x="844465" y="6203014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TLSHAPE_TB_00000000000000000000000000000000_ElapsedTime"/>
          <p:cNvSpPr/>
          <p:nvPr>
            <p:custDataLst>
              <p:tags r:id="rId139"/>
            </p:custDataLst>
          </p:nvPr>
        </p:nvSpPr>
        <p:spPr>
          <a:xfrm>
            <a:off x="844465" y="6203014"/>
            <a:ext cx="35179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TLSHAPE_TB_00000000000000000000000000000000_TodayMarkerShape"/>
          <p:cNvSpPr/>
          <p:nvPr>
            <p:custDataLst>
              <p:tags r:id="rId140"/>
            </p:custDataLst>
          </p:nvPr>
        </p:nvSpPr>
        <p:spPr>
          <a:xfrm flipV="1">
            <a:off x="4296458" y="6076014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TLSHAPE_TB_00000000000000000000000000000000_TodayMarkerText"/>
          <p:cNvSpPr txBox="1"/>
          <p:nvPr>
            <p:custDataLst>
              <p:tags r:id="rId141"/>
            </p:custDataLst>
          </p:nvPr>
        </p:nvSpPr>
        <p:spPr>
          <a:xfrm>
            <a:off x="4170758" y="5889959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91" name="OTLSHAPE_TB_00000000000000000000000000000000_TimescaleInterval1"/>
          <p:cNvSpPr txBox="1"/>
          <p:nvPr>
            <p:custDataLst>
              <p:tags r:id="rId142"/>
            </p:custDataLst>
          </p:nvPr>
        </p:nvSpPr>
        <p:spPr>
          <a:xfrm>
            <a:off x="907965" y="6300486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92" name="OTLSHAPE_TB_00000000000000000000000000000000_Separator1"/>
          <p:cNvCxnSpPr/>
          <p:nvPr>
            <p:custDataLst>
              <p:tags r:id="rId143"/>
            </p:custDataLst>
          </p:nvPr>
        </p:nvCxnSpPr>
        <p:spPr>
          <a:xfrm>
            <a:off x="2032768" y="629191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OTLSHAPE_TB_00000000000000000000000000000000_TimescaleInterval2"/>
          <p:cNvSpPr txBox="1"/>
          <p:nvPr>
            <p:custDataLst>
              <p:tags r:id="rId144"/>
            </p:custDataLst>
          </p:nvPr>
        </p:nvSpPr>
        <p:spPr>
          <a:xfrm>
            <a:off x="2096269" y="6300486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94" name="OTLSHAPE_TB_00000000000000000000000000000000_Separator2"/>
          <p:cNvCxnSpPr/>
          <p:nvPr>
            <p:custDataLst>
              <p:tags r:id="rId145"/>
            </p:custDataLst>
          </p:nvPr>
        </p:nvCxnSpPr>
        <p:spPr>
          <a:xfrm>
            <a:off x="3182740" y="629191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OTLSHAPE_TB_00000000000000000000000000000000_TimescaleInterval3"/>
          <p:cNvSpPr txBox="1"/>
          <p:nvPr>
            <p:custDataLst>
              <p:tags r:id="rId146"/>
            </p:custDataLst>
          </p:nvPr>
        </p:nvSpPr>
        <p:spPr>
          <a:xfrm>
            <a:off x="3246240" y="6300486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96" name="OTLSHAPE_TB_00000000000000000000000000000000_Separator3"/>
          <p:cNvCxnSpPr/>
          <p:nvPr>
            <p:custDataLst>
              <p:tags r:id="rId147"/>
            </p:custDataLst>
          </p:nvPr>
        </p:nvCxnSpPr>
        <p:spPr>
          <a:xfrm>
            <a:off x="4371043" y="629191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OTLSHAPE_TB_00000000000000000000000000000000_TimescaleInterval4"/>
          <p:cNvSpPr txBox="1"/>
          <p:nvPr>
            <p:custDataLst>
              <p:tags r:id="rId148"/>
            </p:custDataLst>
          </p:nvPr>
        </p:nvSpPr>
        <p:spPr>
          <a:xfrm>
            <a:off x="4434544" y="6300486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98" name="OTLSHAPE_TB_00000000000000000000000000000000_Separator4"/>
          <p:cNvCxnSpPr/>
          <p:nvPr>
            <p:custDataLst>
              <p:tags r:id="rId149"/>
            </p:custDataLst>
          </p:nvPr>
        </p:nvCxnSpPr>
        <p:spPr>
          <a:xfrm>
            <a:off x="5559347" y="629191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OTLSHAPE_TB_00000000000000000000000000000000_TimescaleInterval5"/>
          <p:cNvSpPr txBox="1"/>
          <p:nvPr>
            <p:custDataLst>
              <p:tags r:id="rId150"/>
            </p:custDataLst>
          </p:nvPr>
        </p:nvSpPr>
        <p:spPr>
          <a:xfrm>
            <a:off x="5622847" y="6300486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0" name="OTLSHAPE_TB_00000000000000000000000000000000_Separator5"/>
          <p:cNvCxnSpPr/>
          <p:nvPr>
            <p:custDataLst>
              <p:tags r:id="rId151"/>
            </p:custDataLst>
          </p:nvPr>
        </p:nvCxnSpPr>
        <p:spPr>
          <a:xfrm>
            <a:off x="6670985" y="629191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OTLSHAPE_TB_00000000000000000000000000000000_TimescaleInterval6"/>
          <p:cNvSpPr txBox="1"/>
          <p:nvPr>
            <p:custDataLst>
              <p:tags r:id="rId152"/>
            </p:custDataLst>
          </p:nvPr>
        </p:nvSpPr>
        <p:spPr>
          <a:xfrm>
            <a:off x="6734486" y="6300486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2" name="OTLSHAPE_TB_00000000000000000000000000000000_Separator6"/>
          <p:cNvCxnSpPr/>
          <p:nvPr>
            <p:custDataLst>
              <p:tags r:id="rId153"/>
            </p:custDataLst>
          </p:nvPr>
        </p:nvCxnSpPr>
        <p:spPr>
          <a:xfrm>
            <a:off x="7859288" y="629191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OTLSHAPE_TB_00000000000000000000000000000000_TimescaleInterval7"/>
          <p:cNvSpPr txBox="1"/>
          <p:nvPr>
            <p:custDataLst>
              <p:tags r:id="rId154"/>
            </p:custDataLst>
          </p:nvPr>
        </p:nvSpPr>
        <p:spPr>
          <a:xfrm>
            <a:off x="7922789" y="6300486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4" name="OTLSHAPE_TB_00000000000000000000000000000000_Separator7"/>
          <p:cNvCxnSpPr/>
          <p:nvPr>
            <p:custDataLst>
              <p:tags r:id="rId155"/>
            </p:custDataLst>
          </p:nvPr>
        </p:nvCxnSpPr>
        <p:spPr>
          <a:xfrm>
            <a:off x="9009260" y="629191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OTLSHAPE_TB_00000000000000000000000000000000_TimescaleInterval8"/>
          <p:cNvSpPr txBox="1"/>
          <p:nvPr>
            <p:custDataLst>
              <p:tags r:id="rId156"/>
            </p:custDataLst>
          </p:nvPr>
        </p:nvSpPr>
        <p:spPr>
          <a:xfrm>
            <a:off x="9072760" y="6300486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6" name="OTLSHAPE_TB_00000000000000000000000000000000_Separator8"/>
          <p:cNvCxnSpPr/>
          <p:nvPr>
            <p:custDataLst>
              <p:tags r:id="rId157"/>
            </p:custDataLst>
          </p:nvPr>
        </p:nvCxnSpPr>
        <p:spPr>
          <a:xfrm>
            <a:off x="10197564" y="629191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OTLSHAPE_TB_00000000000000000000000000000000_TimescaleInterval9"/>
          <p:cNvSpPr txBox="1"/>
          <p:nvPr>
            <p:custDataLst>
              <p:tags r:id="rId158"/>
            </p:custDataLst>
          </p:nvPr>
        </p:nvSpPr>
        <p:spPr>
          <a:xfrm>
            <a:off x="10261064" y="6300486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08" name="OTLSHAPE_M_70b58703374c438fa5b6d340f07d2abe_Title"/>
          <p:cNvSpPr txBox="1"/>
          <p:nvPr>
            <p:custDataLst>
              <p:tags r:id="rId159"/>
            </p:custDataLst>
          </p:nvPr>
        </p:nvSpPr>
        <p:spPr>
          <a:xfrm>
            <a:off x="5711282" y="3838697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1,2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09" name="OTLSHAPE_M_70b58703374c438fa5b6d340f07d2abe_Date"/>
          <p:cNvSpPr txBox="1"/>
          <p:nvPr>
            <p:custDataLst>
              <p:tags r:id="rId160"/>
            </p:custDataLst>
          </p:nvPr>
        </p:nvSpPr>
        <p:spPr>
          <a:xfrm>
            <a:off x="5711282" y="402191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0" name="OTLSHAPE_M_70b58703374c438fa5b6d340f07d2abe_Shape"/>
          <p:cNvSpPr/>
          <p:nvPr>
            <p:custDataLst>
              <p:tags r:id="rId161"/>
            </p:custDataLst>
          </p:nvPr>
        </p:nvSpPr>
        <p:spPr>
          <a:xfrm rot="16200000">
            <a:off x="5514432" y="3950669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TLSHAPE_M_cc8c4ec01d994166b538fe8f189896ca_Title"/>
          <p:cNvSpPr txBox="1"/>
          <p:nvPr>
            <p:custDataLst>
              <p:tags r:id="rId162"/>
            </p:custDataLst>
          </p:nvPr>
        </p:nvSpPr>
        <p:spPr>
          <a:xfrm>
            <a:off x="5902944" y="4291241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3,4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12" name="OTLSHAPE_M_cc8c4ec01d994166b538fe8f189896ca_Date"/>
          <p:cNvSpPr txBox="1"/>
          <p:nvPr>
            <p:custDataLst>
              <p:tags r:id="rId163"/>
            </p:custDataLst>
          </p:nvPr>
        </p:nvSpPr>
        <p:spPr>
          <a:xfrm>
            <a:off x="5902944" y="447445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3" name="OTLSHAPE_M_cc8c4ec01d994166b538fe8f189896ca_Shape"/>
          <p:cNvSpPr/>
          <p:nvPr>
            <p:custDataLst>
              <p:tags r:id="rId164"/>
            </p:custDataLst>
          </p:nvPr>
        </p:nvSpPr>
        <p:spPr>
          <a:xfrm rot="16200000">
            <a:off x="5706094" y="4403212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TLSHAPE_M_af8afc78663249cea17ad3de5f84d085_Title"/>
          <p:cNvSpPr txBox="1"/>
          <p:nvPr>
            <p:custDataLst>
              <p:tags r:id="rId165"/>
            </p:custDataLst>
          </p:nvPr>
        </p:nvSpPr>
        <p:spPr>
          <a:xfrm>
            <a:off x="6362933" y="4743784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15" name="OTLSHAPE_M_af8afc78663249cea17ad3de5f84d085_Date"/>
          <p:cNvSpPr txBox="1"/>
          <p:nvPr>
            <p:custDataLst>
              <p:tags r:id="rId166"/>
            </p:custDataLst>
          </p:nvPr>
        </p:nvSpPr>
        <p:spPr>
          <a:xfrm>
            <a:off x="6362933" y="492700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2/15/2016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6" name="OTLSHAPE_M_af8afc78663249cea17ad3de5f84d085_Shape"/>
          <p:cNvSpPr/>
          <p:nvPr>
            <p:custDataLst>
              <p:tags r:id="rId167"/>
            </p:custDataLst>
          </p:nvPr>
        </p:nvSpPr>
        <p:spPr>
          <a:xfrm rot="16200000">
            <a:off x="6166083" y="4855756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TLSHAPE_M_73daeb72978c4ae1b20753c45649e358_Title"/>
          <p:cNvSpPr txBox="1"/>
          <p:nvPr>
            <p:custDataLst>
              <p:tags r:id="rId168"/>
            </p:custDataLst>
          </p:nvPr>
        </p:nvSpPr>
        <p:spPr>
          <a:xfrm>
            <a:off x="6631260" y="5196327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2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18" name="OTLSHAPE_M_73daeb72978c4ae1b20753c45649e358_Date"/>
          <p:cNvSpPr txBox="1"/>
          <p:nvPr>
            <p:custDataLst>
              <p:tags r:id="rId169"/>
            </p:custDataLst>
          </p:nvPr>
        </p:nvSpPr>
        <p:spPr>
          <a:xfrm>
            <a:off x="6631260" y="537954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2/22/2016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9" name="OTLSHAPE_M_73daeb72978c4ae1b20753c45649e358_Shape"/>
          <p:cNvSpPr/>
          <p:nvPr>
            <p:custDataLst>
              <p:tags r:id="rId170"/>
            </p:custDataLst>
          </p:nvPr>
        </p:nvSpPr>
        <p:spPr>
          <a:xfrm rot="16200000">
            <a:off x="6434409" y="5308299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TLSHAPE_M_528748c3bf864b4ca2323550c4f1d8a4_Title"/>
          <p:cNvSpPr txBox="1"/>
          <p:nvPr>
            <p:custDataLst>
              <p:tags r:id="rId171"/>
            </p:custDataLst>
          </p:nvPr>
        </p:nvSpPr>
        <p:spPr>
          <a:xfrm>
            <a:off x="6899586" y="5648871"/>
            <a:ext cx="142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 4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1" name="OTLSHAPE_M_528748c3bf864b4ca2323550c4f1d8a4_Date"/>
          <p:cNvSpPr txBox="1"/>
          <p:nvPr>
            <p:custDataLst>
              <p:tags r:id="rId172"/>
            </p:custDataLst>
          </p:nvPr>
        </p:nvSpPr>
        <p:spPr>
          <a:xfrm>
            <a:off x="6899586" y="583208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22" name="OTLSHAPE_M_528748c3bf864b4ca2323550c4f1d8a4_Shape"/>
          <p:cNvSpPr/>
          <p:nvPr>
            <p:custDataLst>
              <p:tags r:id="rId173"/>
            </p:custDataLst>
          </p:nvPr>
        </p:nvSpPr>
        <p:spPr>
          <a:xfrm rot="16200000">
            <a:off x="6702736" y="5760842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ounded Rectangle 422"/>
          <p:cNvSpPr/>
          <p:nvPr/>
        </p:nvSpPr>
        <p:spPr>
          <a:xfrm>
            <a:off x="9024844" y="3289784"/>
            <a:ext cx="2886272" cy="3511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Revised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8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OTLSHAPE_T_73a753fc3eb04cce8a74f5f2ee475fdf_RightVerticalConnector1"/>
          <p:cNvCxnSpPr/>
          <p:nvPr>
            <p:custDataLst>
              <p:tags r:id="rId1"/>
            </p:custDataLst>
          </p:nvPr>
        </p:nvCxnSpPr>
        <p:spPr>
          <a:xfrm>
            <a:off x="11347535" y="2204464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_73a753fc3eb04cce8a74f5f2ee475fdf_LeftVerticalConnector1"/>
          <p:cNvCxnSpPr/>
          <p:nvPr>
            <p:custDataLst>
              <p:tags r:id="rId2"/>
            </p:custDataLst>
          </p:nvPr>
        </p:nvCxnSpPr>
        <p:spPr>
          <a:xfrm>
            <a:off x="9354252" y="2204464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T_7d4f3c9672254c81a5be5f6684cbd828_RightVerticalConnector1"/>
          <p:cNvCxnSpPr/>
          <p:nvPr>
            <p:custDataLst>
              <p:tags r:id="rId3"/>
            </p:custDataLst>
          </p:nvPr>
        </p:nvCxnSpPr>
        <p:spPr>
          <a:xfrm>
            <a:off x="9239255" y="1884340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7d4f3c9672254c81a5be5f6684cbd828_LeftVerticalConnector1"/>
          <p:cNvCxnSpPr/>
          <p:nvPr>
            <p:custDataLst>
              <p:tags r:id="rId4"/>
            </p:custDataLst>
          </p:nvPr>
        </p:nvCxnSpPr>
        <p:spPr>
          <a:xfrm>
            <a:off x="8779266" y="1884340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3d5524b220ea4232b2aca4dceb1fd24f_RightVerticalConnector1"/>
          <p:cNvCxnSpPr/>
          <p:nvPr>
            <p:custDataLst>
              <p:tags r:id="rId5"/>
            </p:custDataLst>
          </p:nvPr>
        </p:nvCxnSpPr>
        <p:spPr>
          <a:xfrm>
            <a:off x="7897622" y="1617640"/>
            <a:ext cx="0" cy="12581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ee060ea3aee74a79ace51142b7ddd435_RightVerticalConnector2"/>
          <p:cNvCxnSpPr/>
          <p:nvPr>
            <p:custDataLst>
              <p:tags r:id="rId6"/>
            </p:custDataLst>
          </p:nvPr>
        </p:nvCxnSpPr>
        <p:spPr>
          <a:xfrm>
            <a:off x="8702601" y="1695152"/>
            <a:ext cx="0" cy="118059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ee060ea3aee74a79ace51142b7ddd435_RightVerticalConnector1"/>
          <p:cNvCxnSpPr/>
          <p:nvPr>
            <p:custDataLst>
              <p:tags r:id="rId7"/>
            </p:custDataLst>
          </p:nvPr>
        </p:nvCxnSpPr>
        <p:spPr>
          <a:xfrm>
            <a:off x="8702601" y="1350939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ee060ea3aee74a79ace51142b7ddd435_LeftVerticalConnector2"/>
          <p:cNvCxnSpPr/>
          <p:nvPr>
            <p:custDataLst>
              <p:tags r:id="rId8"/>
            </p:custDataLst>
          </p:nvPr>
        </p:nvCxnSpPr>
        <p:spPr>
          <a:xfrm>
            <a:off x="7705960" y="1719240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e060ea3aee74a79ace51142b7ddd435_LeftVerticalConnector1"/>
          <p:cNvCxnSpPr/>
          <p:nvPr>
            <p:custDataLst>
              <p:tags r:id="rId9"/>
            </p:custDataLst>
          </p:nvPr>
        </p:nvCxnSpPr>
        <p:spPr>
          <a:xfrm>
            <a:off x="7705960" y="1350940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87ee498b9b024e72a9fd4bf0b93a907e_RightVerticalConnector1"/>
          <p:cNvCxnSpPr/>
          <p:nvPr>
            <p:custDataLst>
              <p:tags r:id="rId10"/>
            </p:custDataLst>
          </p:nvPr>
        </p:nvCxnSpPr>
        <p:spPr>
          <a:xfrm>
            <a:off x="7092641" y="1084240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87ee498b9b024e72a9fd4bf0b93a907e_LeftVerticalConnector1"/>
          <p:cNvCxnSpPr/>
          <p:nvPr>
            <p:custDataLst>
              <p:tags r:id="rId11"/>
            </p:custDataLst>
          </p:nvPr>
        </p:nvCxnSpPr>
        <p:spPr>
          <a:xfrm>
            <a:off x="6900980" y="1084240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7f025863b5434f9ca6f083d56cac4820_RightVerticalConnector4"/>
          <p:cNvCxnSpPr/>
          <p:nvPr>
            <p:custDataLst>
              <p:tags r:id="rId12"/>
            </p:custDataLst>
          </p:nvPr>
        </p:nvCxnSpPr>
        <p:spPr>
          <a:xfrm>
            <a:off x="7782624" y="1719240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7f025863b5434f9ca6f083d56cac4820_RightVerticalConnector3"/>
          <p:cNvCxnSpPr/>
          <p:nvPr>
            <p:custDataLst>
              <p:tags r:id="rId13"/>
            </p:custDataLst>
          </p:nvPr>
        </p:nvCxnSpPr>
        <p:spPr>
          <a:xfrm>
            <a:off x="7782624" y="145254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7f025863b5434f9ca6f083d56cac4820_RightVerticalConnector2"/>
          <p:cNvCxnSpPr/>
          <p:nvPr>
            <p:custDataLst>
              <p:tags r:id="rId14"/>
            </p:custDataLst>
          </p:nvPr>
        </p:nvCxnSpPr>
        <p:spPr>
          <a:xfrm>
            <a:off x="7782624" y="1161752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7f025863b5434f9ca6f083d56cac4820_RightVerticalConnector1"/>
          <p:cNvCxnSpPr/>
          <p:nvPr>
            <p:custDataLst>
              <p:tags r:id="rId15"/>
            </p:custDataLst>
          </p:nvPr>
        </p:nvCxnSpPr>
        <p:spPr>
          <a:xfrm>
            <a:off x="7782624" y="817539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7f025863b5434f9ca6f083d56cac4820_LeftVerticalConnector1"/>
          <p:cNvCxnSpPr/>
          <p:nvPr>
            <p:custDataLst>
              <p:tags r:id="rId16"/>
            </p:custDataLst>
          </p:nvPr>
        </p:nvCxnSpPr>
        <p:spPr>
          <a:xfrm>
            <a:off x="6096000" y="817540"/>
            <a:ext cx="0" cy="20582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0c43ef4a38ab46e5bbc576f52f3f63fc_RightVerticalConnector2"/>
          <p:cNvCxnSpPr/>
          <p:nvPr>
            <p:custDataLst>
              <p:tags r:id="rId17"/>
            </p:custDataLst>
          </p:nvPr>
        </p:nvCxnSpPr>
        <p:spPr>
          <a:xfrm>
            <a:off x="6287662" y="919140"/>
            <a:ext cx="0" cy="1956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0c43ef4a38ab46e5bbc576f52f3f63fc_RightVerticalConnector1"/>
          <p:cNvCxnSpPr/>
          <p:nvPr>
            <p:custDataLst>
              <p:tags r:id="rId18"/>
            </p:custDataLst>
          </p:nvPr>
        </p:nvCxnSpPr>
        <p:spPr>
          <a:xfrm>
            <a:off x="6287662" y="550840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0c43ef4a38ab46e5bbc576f52f3f63fc_LeftVerticalConnector1"/>
          <p:cNvCxnSpPr/>
          <p:nvPr>
            <p:custDataLst>
              <p:tags r:id="rId19"/>
            </p:custDataLst>
          </p:nvPr>
        </p:nvCxnSpPr>
        <p:spPr>
          <a:xfrm>
            <a:off x="5022694" y="550840"/>
            <a:ext cx="0" cy="23249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5a184d61f5e2438db63ae5802af9b305_RightVerticalConnector1"/>
          <p:cNvCxnSpPr/>
          <p:nvPr>
            <p:custDataLst>
              <p:tags r:id="rId20"/>
            </p:custDataLst>
          </p:nvPr>
        </p:nvCxnSpPr>
        <p:spPr>
          <a:xfrm>
            <a:off x="4946029" y="284140"/>
            <a:ext cx="0" cy="2591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5a184d61f5e2438db63ae5802af9b305_LeftVerticalConnector3"/>
          <p:cNvCxnSpPr/>
          <p:nvPr>
            <p:custDataLst>
              <p:tags r:id="rId21"/>
            </p:custDataLst>
          </p:nvPr>
        </p:nvCxnSpPr>
        <p:spPr>
          <a:xfrm>
            <a:off x="1342786" y="1702899"/>
            <a:ext cx="0" cy="117284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5a184d61f5e2438db63ae5802af9b305_LeftVerticalConnector2"/>
          <p:cNvCxnSpPr/>
          <p:nvPr>
            <p:custDataLst>
              <p:tags r:id="rId22"/>
            </p:custDataLst>
          </p:nvPr>
        </p:nvCxnSpPr>
        <p:spPr>
          <a:xfrm>
            <a:off x="1342786" y="1169499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5a184d61f5e2438db63ae5802af9b305_LeftVerticalConnector1"/>
          <p:cNvCxnSpPr/>
          <p:nvPr>
            <p:custDataLst>
              <p:tags r:id="rId23"/>
            </p:custDataLst>
          </p:nvPr>
        </p:nvCxnSpPr>
        <p:spPr>
          <a:xfrm>
            <a:off x="1342786" y="284140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TLSHAPE_TB_00000000000000000000000000000000_LeftEndCaps"/>
          <p:cNvSpPr txBox="1"/>
          <p:nvPr>
            <p:custDataLst>
              <p:tags r:id="rId24"/>
            </p:custDataLst>
          </p:nvPr>
        </p:nvSpPr>
        <p:spPr>
          <a:xfrm>
            <a:off x="254000" y="259185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B_00000000000000000000000000000000_RightEndCaps"/>
          <p:cNvSpPr txBox="1"/>
          <p:nvPr>
            <p:custDataLst>
              <p:tags r:id="rId25"/>
            </p:custDataLst>
          </p:nvPr>
        </p:nvSpPr>
        <p:spPr>
          <a:xfrm>
            <a:off x="11474534" y="259185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B_00000000000000000000000000000000_ScaleContainer"/>
          <p:cNvSpPr/>
          <p:nvPr>
            <p:custDataLst>
              <p:tags r:id="rId26"/>
            </p:custDataLst>
          </p:nvPr>
        </p:nvSpPr>
        <p:spPr>
          <a:xfrm>
            <a:off x="844465" y="254089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TB_00000000000000000000000000000000_ElapsedTime"/>
          <p:cNvSpPr/>
          <p:nvPr>
            <p:custDataLst>
              <p:tags r:id="rId27"/>
            </p:custDataLst>
          </p:nvPr>
        </p:nvSpPr>
        <p:spPr>
          <a:xfrm>
            <a:off x="844465" y="2557230"/>
            <a:ext cx="3975100" cy="5986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TB_00000000000000000000000000000000_TodayMarkerShape"/>
          <p:cNvSpPr/>
          <p:nvPr>
            <p:custDataLst>
              <p:tags r:id="rId28"/>
            </p:custDataLst>
          </p:nvPr>
        </p:nvSpPr>
        <p:spPr>
          <a:xfrm flipV="1">
            <a:off x="4717303" y="241389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TB_00000000000000000000000000000000_TodayMarkerText"/>
          <p:cNvSpPr txBox="1"/>
          <p:nvPr>
            <p:custDataLst>
              <p:tags r:id="rId29"/>
            </p:custDataLst>
          </p:nvPr>
        </p:nvSpPr>
        <p:spPr>
          <a:xfrm>
            <a:off x="4591604" y="2227835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907965" y="263836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OTLSHAPE_TB_00000000000000000000000000000000_Separator1"/>
          <p:cNvCxnSpPr/>
          <p:nvPr>
            <p:custDataLst>
              <p:tags r:id="rId31"/>
            </p:custDataLst>
          </p:nvPr>
        </p:nvCxnSpPr>
        <p:spPr>
          <a:xfrm>
            <a:off x="2032768" y="262979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TB_00000000000000000000000000000000_TimescaleInterval2"/>
          <p:cNvSpPr txBox="1"/>
          <p:nvPr>
            <p:custDataLst>
              <p:tags r:id="rId32"/>
            </p:custDataLst>
          </p:nvPr>
        </p:nvSpPr>
        <p:spPr>
          <a:xfrm>
            <a:off x="2096269" y="263836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4" name="OTLSHAPE_TB_00000000000000000000000000000000_Separator2"/>
          <p:cNvCxnSpPr/>
          <p:nvPr>
            <p:custDataLst>
              <p:tags r:id="rId33"/>
            </p:custDataLst>
          </p:nvPr>
        </p:nvCxnSpPr>
        <p:spPr>
          <a:xfrm>
            <a:off x="3182740" y="262979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TLSHAPE_TB_00000000000000000000000000000000_TimescaleInterval3"/>
          <p:cNvSpPr txBox="1"/>
          <p:nvPr>
            <p:custDataLst>
              <p:tags r:id="rId34"/>
            </p:custDataLst>
          </p:nvPr>
        </p:nvSpPr>
        <p:spPr>
          <a:xfrm>
            <a:off x="3246240" y="263836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OTLSHAPE_TB_00000000000000000000000000000000_Separator3"/>
          <p:cNvCxnSpPr/>
          <p:nvPr>
            <p:custDataLst>
              <p:tags r:id="rId35"/>
            </p:custDataLst>
          </p:nvPr>
        </p:nvCxnSpPr>
        <p:spPr>
          <a:xfrm>
            <a:off x="4371043" y="262979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TimescaleInterval4"/>
          <p:cNvSpPr txBox="1"/>
          <p:nvPr>
            <p:custDataLst>
              <p:tags r:id="rId36"/>
            </p:custDataLst>
          </p:nvPr>
        </p:nvSpPr>
        <p:spPr>
          <a:xfrm>
            <a:off x="4434544" y="263836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8" name="OTLSHAPE_TB_00000000000000000000000000000000_Separator4"/>
          <p:cNvCxnSpPr/>
          <p:nvPr>
            <p:custDataLst>
              <p:tags r:id="rId37"/>
            </p:custDataLst>
          </p:nvPr>
        </p:nvCxnSpPr>
        <p:spPr>
          <a:xfrm>
            <a:off x="5559347" y="262979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TLSHAPE_TB_00000000000000000000000000000000_TimescaleInterval5"/>
          <p:cNvSpPr txBox="1"/>
          <p:nvPr>
            <p:custDataLst>
              <p:tags r:id="rId38"/>
            </p:custDataLst>
          </p:nvPr>
        </p:nvSpPr>
        <p:spPr>
          <a:xfrm>
            <a:off x="5622847" y="263836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" name="OTLSHAPE_TB_00000000000000000000000000000000_Separator5"/>
          <p:cNvCxnSpPr/>
          <p:nvPr>
            <p:custDataLst>
              <p:tags r:id="rId39"/>
            </p:custDataLst>
          </p:nvPr>
        </p:nvCxnSpPr>
        <p:spPr>
          <a:xfrm>
            <a:off x="6670985" y="262979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TLSHAPE_TB_00000000000000000000000000000000_TimescaleInterval6"/>
          <p:cNvSpPr txBox="1"/>
          <p:nvPr>
            <p:custDataLst>
              <p:tags r:id="rId40"/>
            </p:custDataLst>
          </p:nvPr>
        </p:nvSpPr>
        <p:spPr>
          <a:xfrm>
            <a:off x="6734486" y="263836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2" name="OTLSHAPE_TB_00000000000000000000000000000000_Separator6"/>
          <p:cNvCxnSpPr/>
          <p:nvPr>
            <p:custDataLst>
              <p:tags r:id="rId41"/>
            </p:custDataLst>
          </p:nvPr>
        </p:nvCxnSpPr>
        <p:spPr>
          <a:xfrm>
            <a:off x="7859288" y="262979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TLSHAPE_TB_00000000000000000000000000000000_TimescaleInterval7"/>
          <p:cNvSpPr txBox="1"/>
          <p:nvPr>
            <p:custDataLst>
              <p:tags r:id="rId42"/>
            </p:custDataLst>
          </p:nvPr>
        </p:nvSpPr>
        <p:spPr>
          <a:xfrm>
            <a:off x="7922789" y="263836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4" name="OTLSHAPE_TB_00000000000000000000000000000000_Separator7"/>
          <p:cNvCxnSpPr/>
          <p:nvPr>
            <p:custDataLst>
              <p:tags r:id="rId43"/>
            </p:custDataLst>
          </p:nvPr>
        </p:nvCxnSpPr>
        <p:spPr>
          <a:xfrm>
            <a:off x="9009260" y="262979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TLSHAPE_TB_00000000000000000000000000000000_TimescaleInterval8"/>
          <p:cNvSpPr txBox="1"/>
          <p:nvPr>
            <p:custDataLst>
              <p:tags r:id="rId44"/>
            </p:custDataLst>
          </p:nvPr>
        </p:nvSpPr>
        <p:spPr>
          <a:xfrm>
            <a:off x="9072760" y="263836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6" name="OTLSHAPE_TB_00000000000000000000000000000000_Separator8"/>
          <p:cNvCxnSpPr/>
          <p:nvPr>
            <p:custDataLst>
              <p:tags r:id="rId45"/>
            </p:custDataLst>
          </p:nvPr>
        </p:nvCxnSpPr>
        <p:spPr>
          <a:xfrm>
            <a:off x="10197564" y="262979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TLSHAPE_TB_00000000000000000000000000000000_TimescaleInterval9"/>
          <p:cNvSpPr txBox="1"/>
          <p:nvPr>
            <p:custDataLst>
              <p:tags r:id="rId46"/>
            </p:custDataLst>
          </p:nvPr>
        </p:nvSpPr>
        <p:spPr>
          <a:xfrm>
            <a:off x="10261064" y="2638362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5a184d61f5e2438db63ae5802af9b305_Shape"/>
          <p:cNvSpPr/>
          <p:nvPr>
            <p:custDataLst>
              <p:tags r:id="rId47"/>
            </p:custDataLst>
          </p:nvPr>
        </p:nvSpPr>
        <p:spPr>
          <a:xfrm>
            <a:off x="1342786" y="182540"/>
            <a:ext cx="3606800" cy="203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TLSHAPE_T_5a184d61f5e2438db63ae5802af9b305_JoinedDate"/>
          <p:cNvSpPr txBox="1"/>
          <p:nvPr>
            <p:custDataLst>
              <p:tags r:id="rId48"/>
            </p:custDataLst>
          </p:nvPr>
        </p:nvSpPr>
        <p:spPr>
          <a:xfrm>
            <a:off x="4996829" y="206627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10/14/2015 - 1/15/2016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5a184d61f5e2438db63ae5802af9b305_Title"/>
          <p:cNvSpPr txBox="1"/>
          <p:nvPr>
            <p:custDataLst>
              <p:tags r:id="rId49"/>
            </p:custDataLst>
          </p:nvPr>
        </p:nvSpPr>
        <p:spPr>
          <a:xfrm>
            <a:off x="127000" y="198880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0c43ef4a38ab46e5bbc576f52f3f63fc_Shape"/>
          <p:cNvSpPr/>
          <p:nvPr>
            <p:custDataLst>
              <p:tags r:id="rId50"/>
            </p:custDataLst>
          </p:nvPr>
        </p:nvSpPr>
        <p:spPr>
          <a:xfrm>
            <a:off x="5022694" y="449240"/>
            <a:ext cx="1270000" cy="203200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T_0c43ef4a38ab46e5bbc576f52f3f63fc_JoinedDate"/>
          <p:cNvSpPr txBox="1"/>
          <p:nvPr>
            <p:custDataLst>
              <p:tags r:id="rId51"/>
            </p:custDataLst>
          </p:nvPr>
        </p:nvSpPr>
        <p:spPr>
          <a:xfrm>
            <a:off x="6338462" y="473327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1/18/2016 - 2/19/2016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0c43ef4a38ab46e5bbc576f52f3f63fc_Title"/>
          <p:cNvSpPr txBox="1"/>
          <p:nvPr>
            <p:custDataLst>
              <p:tags r:id="rId52"/>
            </p:custDataLst>
          </p:nvPr>
        </p:nvSpPr>
        <p:spPr>
          <a:xfrm>
            <a:off x="127000" y="465580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7f025863b5434f9ca6f083d56cac4820_Shape"/>
          <p:cNvSpPr/>
          <p:nvPr>
            <p:custDataLst>
              <p:tags r:id="rId53"/>
            </p:custDataLst>
          </p:nvPr>
        </p:nvSpPr>
        <p:spPr>
          <a:xfrm>
            <a:off x="6096000" y="715940"/>
            <a:ext cx="1689100" cy="2032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T_7f025863b5434f9ca6f083d56cac4820_JoinedDate"/>
          <p:cNvSpPr txBox="1"/>
          <p:nvPr>
            <p:custDataLst>
              <p:tags r:id="rId54"/>
            </p:custDataLst>
          </p:nvPr>
        </p:nvSpPr>
        <p:spPr>
          <a:xfrm>
            <a:off x="7833424" y="740027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7f025863b5434f9ca6f083d56cac4820_Title"/>
          <p:cNvSpPr txBox="1"/>
          <p:nvPr>
            <p:custDataLst>
              <p:tags r:id="rId55"/>
            </p:custDataLst>
          </p:nvPr>
        </p:nvSpPr>
        <p:spPr>
          <a:xfrm>
            <a:off x="127000" y="732280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87ee498b9b024e72a9fd4bf0b93a907e_Shape"/>
          <p:cNvSpPr/>
          <p:nvPr>
            <p:custDataLst>
              <p:tags r:id="rId56"/>
            </p:custDataLst>
          </p:nvPr>
        </p:nvSpPr>
        <p:spPr>
          <a:xfrm>
            <a:off x="6900980" y="982640"/>
            <a:ext cx="203200" cy="203200"/>
          </a:xfrm>
          <a:prstGeom prst="round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T_87ee498b9b024e72a9fd4bf0b93a907e_JoinedDate"/>
          <p:cNvSpPr txBox="1"/>
          <p:nvPr>
            <p:custDataLst>
              <p:tags r:id="rId57"/>
            </p:custDataLst>
          </p:nvPr>
        </p:nvSpPr>
        <p:spPr>
          <a:xfrm>
            <a:off x="7143441" y="1006727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87ee498b9b024e72a9fd4bf0b93a907e_Title"/>
          <p:cNvSpPr txBox="1"/>
          <p:nvPr>
            <p:custDataLst>
              <p:tags r:id="rId58"/>
            </p:custDataLst>
          </p:nvPr>
        </p:nvSpPr>
        <p:spPr>
          <a:xfrm>
            <a:off x="127000" y="998980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_ee060ea3aee74a79ace51142b7ddd435_Shape"/>
          <p:cNvSpPr/>
          <p:nvPr>
            <p:custDataLst>
              <p:tags r:id="rId59"/>
            </p:custDataLst>
          </p:nvPr>
        </p:nvSpPr>
        <p:spPr>
          <a:xfrm>
            <a:off x="7705960" y="1249340"/>
            <a:ext cx="1003300" cy="203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TLSHAPE_T_ee060ea3aee74a79ace51142b7ddd435_JoinedDate"/>
          <p:cNvSpPr txBox="1"/>
          <p:nvPr>
            <p:custDataLst>
              <p:tags r:id="rId60"/>
            </p:custDataLst>
          </p:nvPr>
        </p:nvSpPr>
        <p:spPr>
          <a:xfrm>
            <a:off x="8753401" y="1273427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ee060ea3aee74a79ace51142b7ddd435_Title"/>
          <p:cNvSpPr txBox="1"/>
          <p:nvPr>
            <p:custDataLst>
              <p:tags r:id="rId61"/>
            </p:custDataLst>
          </p:nvPr>
        </p:nvSpPr>
        <p:spPr>
          <a:xfrm>
            <a:off x="127000" y="1265680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3d5524b220ea4232b2aca4dceb1fd24f_Shape"/>
          <p:cNvSpPr/>
          <p:nvPr>
            <p:custDataLst>
              <p:tags r:id="rId62"/>
            </p:custDataLst>
          </p:nvPr>
        </p:nvSpPr>
        <p:spPr>
          <a:xfrm>
            <a:off x="7705960" y="1516040"/>
            <a:ext cx="203200" cy="203200"/>
          </a:xfrm>
          <a:prstGeom prst="round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TLSHAPE_T_3d5524b220ea4232b2aca4dceb1fd24f_JoinedDate"/>
          <p:cNvSpPr txBox="1"/>
          <p:nvPr>
            <p:custDataLst>
              <p:tags r:id="rId63"/>
            </p:custDataLst>
          </p:nvPr>
        </p:nvSpPr>
        <p:spPr>
          <a:xfrm>
            <a:off x="7948422" y="1540127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3d5524b220ea4232b2aca4dceb1fd24f_Title"/>
          <p:cNvSpPr txBox="1"/>
          <p:nvPr>
            <p:custDataLst>
              <p:tags r:id="rId64"/>
            </p:custDataLst>
          </p:nvPr>
        </p:nvSpPr>
        <p:spPr>
          <a:xfrm>
            <a:off x="127000" y="1532380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7d4f3c9672254c81a5be5f6684cbd828_Shape"/>
          <p:cNvSpPr/>
          <p:nvPr>
            <p:custDataLst>
              <p:tags r:id="rId65"/>
            </p:custDataLst>
          </p:nvPr>
        </p:nvSpPr>
        <p:spPr>
          <a:xfrm>
            <a:off x="8779266" y="1782740"/>
            <a:ext cx="469900" cy="203200"/>
          </a:xfrm>
          <a:prstGeom prst="round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T_7d4f3c9672254c81a5be5f6684cbd828_JoinedDate"/>
          <p:cNvSpPr txBox="1"/>
          <p:nvPr>
            <p:custDataLst>
              <p:tags r:id="rId66"/>
            </p:custDataLst>
          </p:nvPr>
        </p:nvSpPr>
        <p:spPr>
          <a:xfrm>
            <a:off x="9290055" y="1806827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7d4f3c9672254c81a5be5f6684cbd828_Title"/>
          <p:cNvSpPr txBox="1"/>
          <p:nvPr>
            <p:custDataLst>
              <p:tags r:id="rId67"/>
            </p:custDataLst>
          </p:nvPr>
        </p:nvSpPr>
        <p:spPr>
          <a:xfrm>
            <a:off x="127000" y="1799080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73a753fc3eb04cce8a74f5f2ee475fdf_Shape"/>
          <p:cNvSpPr/>
          <p:nvPr>
            <p:custDataLst>
              <p:tags r:id="rId68"/>
            </p:custDataLst>
          </p:nvPr>
        </p:nvSpPr>
        <p:spPr>
          <a:xfrm>
            <a:off x="9354252" y="2102864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TLSHAPE_T_73a753fc3eb04cce8a74f5f2ee475fdf_JoinedDate"/>
          <p:cNvSpPr txBox="1"/>
          <p:nvPr>
            <p:custDataLst>
              <p:tags r:id="rId69"/>
            </p:custDataLst>
          </p:nvPr>
        </p:nvSpPr>
        <p:spPr>
          <a:xfrm>
            <a:off x="11398335" y="2049440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73a753fc3eb04cce8a74f5f2ee475fdf_Title"/>
          <p:cNvSpPr txBox="1"/>
          <p:nvPr>
            <p:custDataLst>
              <p:tags r:id="rId70"/>
            </p:custDataLst>
          </p:nvPr>
        </p:nvSpPr>
        <p:spPr>
          <a:xfrm>
            <a:off x="127000" y="2119205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9039924" y="203027"/>
            <a:ext cx="2886272" cy="290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Schedule</a:t>
            </a:r>
            <a:endParaRPr lang="en-US" dirty="0"/>
          </a:p>
        </p:txBody>
      </p:sp>
      <p:cxnSp>
        <p:nvCxnSpPr>
          <p:cNvPr id="177" name="OTLSHAPE_T_73a753fc3eb04cce8a74f5f2ee475fdf_RightVerticalConnector1"/>
          <p:cNvCxnSpPr/>
          <p:nvPr>
            <p:custDataLst>
              <p:tags r:id="rId71"/>
            </p:custDataLst>
          </p:nvPr>
        </p:nvCxnSpPr>
        <p:spPr>
          <a:xfrm>
            <a:off x="11347535" y="5603052"/>
            <a:ext cx="0" cy="136491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OTLSHAPE_T_73a753fc3eb04cce8a74f5f2ee475fdf_LeftVerticalConnector1"/>
          <p:cNvCxnSpPr/>
          <p:nvPr>
            <p:custDataLst>
              <p:tags r:id="rId72"/>
            </p:custDataLst>
          </p:nvPr>
        </p:nvCxnSpPr>
        <p:spPr>
          <a:xfrm>
            <a:off x="9354252" y="5603052"/>
            <a:ext cx="0" cy="136491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OTLSHAPE_T_7d4f3c9672254c81a5be5f6684cbd828_RightVerticalConnector1"/>
          <p:cNvCxnSpPr/>
          <p:nvPr>
            <p:custDataLst>
              <p:tags r:id="rId73"/>
            </p:custDataLst>
          </p:nvPr>
        </p:nvCxnSpPr>
        <p:spPr>
          <a:xfrm>
            <a:off x="9239255" y="5282927"/>
            <a:ext cx="0" cy="16850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OTLSHAPE_T_7d4f3c9672254c81a5be5f6684cbd828_LeftVerticalConnector1"/>
          <p:cNvCxnSpPr/>
          <p:nvPr>
            <p:custDataLst>
              <p:tags r:id="rId74"/>
            </p:custDataLst>
          </p:nvPr>
        </p:nvCxnSpPr>
        <p:spPr>
          <a:xfrm>
            <a:off x="8779266" y="5282927"/>
            <a:ext cx="0" cy="16850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OTLSHAPE_T_3d5524b220ea4232b2aca4dceb1fd24f_RightVerticalConnector1"/>
          <p:cNvCxnSpPr/>
          <p:nvPr>
            <p:custDataLst>
              <p:tags r:id="rId75"/>
            </p:custDataLst>
          </p:nvPr>
        </p:nvCxnSpPr>
        <p:spPr>
          <a:xfrm>
            <a:off x="8702601" y="5016227"/>
            <a:ext cx="0" cy="19517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OTLSHAPE_T_3d5524b220ea4232b2aca4dceb1fd24f_LeftVerticalConnector1"/>
          <p:cNvCxnSpPr/>
          <p:nvPr>
            <p:custDataLst>
              <p:tags r:id="rId76"/>
            </p:custDataLst>
          </p:nvPr>
        </p:nvCxnSpPr>
        <p:spPr>
          <a:xfrm>
            <a:off x="7974286" y="5016227"/>
            <a:ext cx="0" cy="19517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OTLSHAPE_T_ee060ea3aee74a79ace51142b7ddd435_RightVerticalConnector1"/>
          <p:cNvCxnSpPr/>
          <p:nvPr>
            <p:custDataLst>
              <p:tags r:id="rId77"/>
            </p:custDataLst>
          </p:nvPr>
        </p:nvCxnSpPr>
        <p:spPr>
          <a:xfrm>
            <a:off x="7897622" y="4749527"/>
            <a:ext cx="0" cy="22184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OTLSHAPE_T_ee060ea3aee74a79ace51142b7ddd435_LeftVerticalConnector1"/>
          <p:cNvCxnSpPr/>
          <p:nvPr>
            <p:custDataLst>
              <p:tags r:id="rId78"/>
            </p:custDataLst>
          </p:nvPr>
        </p:nvCxnSpPr>
        <p:spPr>
          <a:xfrm>
            <a:off x="7705960" y="4749527"/>
            <a:ext cx="0" cy="22184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OTLSHAPE_T_f331a21455d141bcb226428dd501b43b_RightVerticalConnector1"/>
          <p:cNvCxnSpPr/>
          <p:nvPr>
            <p:custDataLst>
              <p:tags r:id="rId79"/>
            </p:custDataLst>
          </p:nvPr>
        </p:nvCxnSpPr>
        <p:spPr>
          <a:xfrm>
            <a:off x="7629295" y="4482827"/>
            <a:ext cx="0" cy="24851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OTLSHAPE_T_f331a21455d141bcb226428dd501b43b_LeftVerticalConnector2"/>
          <p:cNvCxnSpPr/>
          <p:nvPr>
            <p:custDataLst>
              <p:tags r:id="rId80"/>
            </p:custDataLst>
          </p:nvPr>
        </p:nvCxnSpPr>
        <p:spPr>
          <a:xfrm>
            <a:off x="7169307" y="5612788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OTLSHAPE_T_f331a21455d141bcb226428dd501b43b_LeftVerticalConnector1"/>
          <p:cNvCxnSpPr/>
          <p:nvPr>
            <p:custDataLst>
              <p:tags r:id="rId81"/>
            </p:custDataLst>
          </p:nvPr>
        </p:nvCxnSpPr>
        <p:spPr>
          <a:xfrm>
            <a:off x="7169307" y="4482827"/>
            <a:ext cx="0" cy="193099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OTLSHAPE_T_87ee498b9b024e72a9fd4bf0b93a907e_RightVerticalConnector2"/>
          <p:cNvCxnSpPr/>
          <p:nvPr>
            <p:custDataLst>
              <p:tags r:id="rId82"/>
            </p:custDataLst>
          </p:nvPr>
        </p:nvCxnSpPr>
        <p:spPr>
          <a:xfrm>
            <a:off x="7092641" y="5612788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OTLSHAPE_T_87ee498b9b024e72a9fd4bf0b93a907e_RightVerticalConnector1"/>
          <p:cNvCxnSpPr/>
          <p:nvPr>
            <p:custDataLst>
              <p:tags r:id="rId83"/>
            </p:custDataLst>
          </p:nvPr>
        </p:nvCxnSpPr>
        <p:spPr>
          <a:xfrm>
            <a:off x="7092641" y="4216127"/>
            <a:ext cx="0" cy="219769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OTLSHAPE_T_87ee498b9b024e72a9fd4bf0b93a907e_LeftVerticalConnector3"/>
          <p:cNvCxnSpPr/>
          <p:nvPr>
            <p:custDataLst>
              <p:tags r:id="rId84"/>
            </p:custDataLst>
          </p:nvPr>
        </p:nvCxnSpPr>
        <p:spPr>
          <a:xfrm>
            <a:off x="6900980" y="5612788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OTLSHAPE_T_87ee498b9b024e72a9fd4bf0b93a907e_LeftVerticalConnector2"/>
          <p:cNvCxnSpPr/>
          <p:nvPr>
            <p:custDataLst>
              <p:tags r:id="rId85"/>
            </p:custDataLst>
          </p:nvPr>
        </p:nvCxnSpPr>
        <p:spPr>
          <a:xfrm>
            <a:off x="6900980" y="5160245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OTLSHAPE_T_87ee498b9b024e72a9fd4bf0b93a907e_LeftVerticalConnector1"/>
          <p:cNvCxnSpPr/>
          <p:nvPr>
            <p:custDataLst>
              <p:tags r:id="rId86"/>
            </p:custDataLst>
          </p:nvPr>
        </p:nvCxnSpPr>
        <p:spPr>
          <a:xfrm>
            <a:off x="6900980" y="4216127"/>
            <a:ext cx="0" cy="17451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OTLSHAPE_T_7f025863b5434f9ca6f083d56cac4820_RightVerticalConnector3"/>
          <p:cNvCxnSpPr/>
          <p:nvPr>
            <p:custDataLst>
              <p:tags r:id="rId87"/>
            </p:custDataLst>
          </p:nvPr>
        </p:nvCxnSpPr>
        <p:spPr>
          <a:xfrm>
            <a:off x="6824315" y="5612788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OTLSHAPE_T_7f025863b5434f9ca6f083d56cac4820_RightVerticalConnector2"/>
          <p:cNvCxnSpPr/>
          <p:nvPr>
            <p:custDataLst>
              <p:tags r:id="rId88"/>
            </p:custDataLst>
          </p:nvPr>
        </p:nvCxnSpPr>
        <p:spPr>
          <a:xfrm>
            <a:off x="6824315" y="5160245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OTLSHAPE_T_7f025863b5434f9ca6f083d56cac4820_RightVerticalConnector1"/>
          <p:cNvCxnSpPr/>
          <p:nvPr>
            <p:custDataLst>
              <p:tags r:id="rId89"/>
            </p:custDataLst>
          </p:nvPr>
        </p:nvCxnSpPr>
        <p:spPr>
          <a:xfrm>
            <a:off x="6824315" y="3949427"/>
            <a:ext cx="0" cy="20118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OTLSHAPE_T_7f025863b5434f9ca6f083d56cac4820_LeftVerticalConnector4"/>
          <p:cNvCxnSpPr/>
          <p:nvPr>
            <p:custDataLst>
              <p:tags r:id="rId90"/>
            </p:custDataLst>
          </p:nvPr>
        </p:nvCxnSpPr>
        <p:spPr>
          <a:xfrm>
            <a:off x="6364327" y="5780513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OTLSHAPE_T_7f025863b5434f9ca6f083d56cac4820_LeftVerticalConnector2"/>
          <p:cNvCxnSpPr/>
          <p:nvPr>
            <p:custDataLst>
              <p:tags r:id="rId91"/>
            </p:custDataLst>
          </p:nvPr>
        </p:nvCxnSpPr>
        <p:spPr>
          <a:xfrm>
            <a:off x="6364327" y="5160245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OTLSHAPE_T_7f025863b5434f9ca6f083d56cac4820_LeftVerticalConnector1"/>
          <p:cNvCxnSpPr/>
          <p:nvPr>
            <p:custDataLst>
              <p:tags r:id="rId92"/>
            </p:custDataLst>
          </p:nvPr>
        </p:nvCxnSpPr>
        <p:spPr>
          <a:xfrm>
            <a:off x="6364327" y="3949427"/>
            <a:ext cx="0" cy="20118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OTLSHAPE_T_0c43ef4a38ab46e5bbc576f52f3f63fc_RightVerticalConnector4"/>
          <p:cNvCxnSpPr/>
          <p:nvPr>
            <p:custDataLst>
              <p:tags r:id="rId93"/>
            </p:custDataLst>
          </p:nvPr>
        </p:nvCxnSpPr>
        <p:spPr>
          <a:xfrm>
            <a:off x="6287662" y="5780513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OTLSHAPE_T_0c43ef4a38ab46e5bbc576f52f3f63fc_RightVerticalConnector2"/>
          <p:cNvCxnSpPr/>
          <p:nvPr>
            <p:custDataLst>
              <p:tags r:id="rId94"/>
            </p:custDataLst>
          </p:nvPr>
        </p:nvCxnSpPr>
        <p:spPr>
          <a:xfrm>
            <a:off x="6287662" y="5160245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T_0c43ef4a38ab46e5bbc576f52f3f63fc_RightVerticalConnector1"/>
          <p:cNvCxnSpPr/>
          <p:nvPr>
            <p:custDataLst>
              <p:tags r:id="rId95"/>
            </p:custDataLst>
          </p:nvPr>
        </p:nvCxnSpPr>
        <p:spPr>
          <a:xfrm>
            <a:off x="6287662" y="3682727"/>
            <a:ext cx="0" cy="2278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T_0c43ef4a38ab46e5bbc576f52f3f63fc_LeftVerticalConnector1"/>
          <p:cNvCxnSpPr/>
          <p:nvPr>
            <p:custDataLst>
              <p:tags r:id="rId96"/>
            </p:custDataLst>
          </p:nvPr>
        </p:nvCxnSpPr>
        <p:spPr>
          <a:xfrm>
            <a:off x="5291020" y="3682727"/>
            <a:ext cx="0" cy="32852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OTLSHAPE_T_5a184d61f5e2438db63ae5802af9b305_RightVerticalConnector4"/>
          <p:cNvCxnSpPr/>
          <p:nvPr>
            <p:custDataLst>
              <p:tags r:id="rId97"/>
            </p:custDataLst>
          </p:nvPr>
        </p:nvCxnSpPr>
        <p:spPr>
          <a:xfrm>
            <a:off x="5636012" y="5327970"/>
            <a:ext cx="0" cy="6684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OTLSHAPE_T_5a184d61f5e2438db63ae5802af9b305_RightVerticalConnector2"/>
          <p:cNvCxnSpPr/>
          <p:nvPr>
            <p:custDataLst>
              <p:tags r:id="rId98"/>
            </p:custDataLst>
          </p:nvPr>
        </p:nvCxnSpPr>
        <p:spPr>
          <a:xfrm>
            <a:off x="5636012" y="3784327"/>
            <a:ext cx="0" cy="21769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OTLSHAPE_T_5a184d61f5e2438db63ae5802af9b305_RightVerticalConnector1"/>
          <p:cNvCxnSpPr/>
          <p:nvPr>
            <p:custDataLst>
              <p:tags r:id="rId99"/>
            </p:custDataLst>
          </p:nvPr>
        </p:nvCxnSpPr>
        <p:spPr>
          <a:xfrm>
            <a:off x="5636012" y="3416027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OTLSHAPE_T_5a184d61f5e2438db63ae5802af9b305_LeftVerticalConnector3"/>
          <p:cNvCxnSpPr/>
          <p:nvPr>
            <p:custDataLst>
              <p:tags r:id="rId100"/>
            </p:custDataLst>
          </p:nvPr>
        </p:nvCxnSpPr>
        <p:spPr>
          <a:xfrm>
            <a:off x="1342786" y="4834786"/>
            <a:ext cx="0" cy="213317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OTLSHAPE_T_5a184d61f5e2438db63ae5802af9b305_LeftVerticalConnector2"/>
          <p:cNvCxnSpPr/>
          <p:nvPr>
            <p:custDataLst>
              <p:tags r:id="rId101"/>
            </p:custDataLst>
          </p:nvPr>
        </p:nvCxnSpPr>
        <p:spPr>
          <a:xfrm>
            <a:off x="1342786" y="4301387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OTLSHAPE_T_5a184d61f5e2438db63ae5802af9b305_LeftVerticalConnector1"/>
          <p:cNvCxnSpPr/>
          <p:nvPr>
            <p:custDataLst>
              <p:tags r:id="rId102"/>
            </p:custDataLst>
          </p:nvPr>
        </p:nvCxnSpPr>
        <p:spPr>
          <a:xfrm>
            <a:off x="1342786" y="3416027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OTLSHAPE_M_cc8c4ec01d994166b538fe8f189896ca_Connector1"/>
          <p:cNvCxnSpPr/>
          <p:nvPr>
            <p:custDataLst>
              <p:tags r:id="rId103"/>
            </p:custDataLst>
          </p:nvPr>
        </p:nvCxnSpPr>
        <p:spPr>
          <a:xfrm>
            <a:off x="5757359" y="5554241"/>
            <a:ext cx="0" cy="44217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OTLSHAPE_M_70b58703374c438fa5b6d340f07d2abe_Connector1"/>
          <p:cNvCxnSpPr/>
          <p:nvPr>
            <p:custDataLst>
              <p:tags r:id="rId104"/>
            </p:custDataLst>
          </p:nvPr>
        </p:nvCxnSpPr>
        <p:spPr>
          <a:xfrm>
            <a:off x="5335703" y="5101698"/>
            <a:ext cx="0" cy="89471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TLSHAPE_TB_00000000000000000000000000000000_LeftEndCaps"/>
          <p:cNvSpPr txBox="1"/>
          <p:nvPr>
            <p:custDataLst>
              <p:tags r:id="rId105"/>
            </p:custDataLst>
          </p:nvPr>
        </p:nvSpPr>
        <p:spPr>
          <a:xfrm>
            <a:off x="254000" y="6047382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OTLSHAPE_TB_00000000000000000000000000000000_RightEndCaps"/>
          <p:cNvSpPr txBox="1"/>
          <p:nvPr>
            <p:custDataLst>
              <p:tags r:id="rId106"/>
            </p:custDataLst>
          </p:nvPr>
        </p:nvSpPr>
        <p:spPr>
          <a:xfrm>
            <a:off x="11474534" y="6047382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3" name="OTLSHAPE_TB_00000000000000000000000000000000_ScaleContainer"/>
          <p:cNvSpPr/>
          <p:nvPr>
            <p:custDataLst>
              <p:tags r:id="rId107"/>
            </p:custDataLst>
          </p:nvPr>
        </p:nvSpPr>
        <p:spPr>
          <a:xfrm>
            <a:off x="844465" y="5996413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TLSHAPE_TB_00000000000000000000000000000000_ElapsedTime"/>
          <p:cNvSpPr/>
          <p:nvPr>
            <p:custDataLst>
              <p:tags r:id="rId108"/>
            </p:custDataLst>
          </p:nvPr>
        </p:nvSpPr>
        <p:spPr>
          <a:xfrm>
            <a:off x="844465" y="5996413"/>
            <a:ext cx="39751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TLSHAPE_TB_00000000000000000000000000000000_TodayMarkerShape"/>
          <p:cNvSpPr/>
          <p:nvPr>
            <p:custDataLst>
              <p:tags r:id="rId109"/>
            </p:custDataLst>
          </p:nvPr>
        </p:nvSpPr>
        <p:spPr>
          <a:xfrm flipV="1">
            <a:off x="4763411" y="5869413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TLSHAPE_TB_00000000000000000000000000000000_TodayMarkerText"/>
          <p:cNvSpPr txBox="1"/>
          <p:nvPr>
            <p:custDataLst>
              <p:tags r:id="rId110"/>
            </p:custDataLst>
          </p:nvPr>
        </p:nvSpPr>
        <p:spPr>
          <a:xfrm>
            <a:off x="4637711" y="568335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7" name="OTLSHAPE_TB_00000000000000000000000000000000_TimescaleInterval1"/>
          <p:cNvSpPr txBox="1"/>
          <p:nvPr>
            <p:custDataLst>
              <p:tags r:id="rId111"/>
            </p:custDataLst>
          </p:nvPr>
        </p:nvSpPr>
        <p:spPr>
          <a:xfrm>
            <a:off x="907965" y="6093885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18" name="OTLSHAPE_TB_00000000000000000000000000000000_Separator1"/>
          <p:cNvCxnSpPr/>
          <p:nvPr>
            <p:custDataLst>
              <p:tags r:id="rId112"/>
            </p:custDataLst>
          </p:nvPr>
        </p:nvCxnSpPr>
        <p:spPr>
          <a:xfrm>
            <a:off x="2032768" y="6085313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TLSHAPE_TB_00000000000000000000000000000000_TimescaleInterval2"/>
          <p:cNvSpPr txBox="1"/>
          <p:nvPr>
            <p:custDataLst>
              <p:tags r:id="rId113"/>
            </p:custDataLst>
          </p:nvPr>
        </p:nvSpPr>
        <p:spPr>
          <a:xfrm>
            <a:off x="2096269" y="6093885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20" name="OTLSHAPE_TB_00000000000000000000000000000000_Separator2"/>
          <p:cNvCxnSpPr/>
          <p:nvPr>
            <p:custDataLst>
              <p:tags r:id="rId114"/>
            </p:custDataLst>
          </p:nvPr>
        </p:nvCxnSpPr>
        <p:spPr>
          <a:xfrm>
            <a:off x="3182740" y="6085313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TLSHAPE_TB_00000000000000000000000000000000_TimescaleInterval3"/>
          <p:cNvSpPr txBox="1"/>
          <p:nvPr>
            <p:custDataLst>
              <p:tags r:id="rId115"/>
            </p:custDataLst>
          </p:nvPr>
        </p:nvSpPr>
        <p:spPr>
          <a:xfrm>
            <a:off x="3246240" y="6093885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22" name="OTLSHAPE_TB_00000000000000000000000000000000_Separator3"/>
          <p:cNvCxnSpPr/>
          <p:nvPr>
            <p:custDataLst>
              <p:tags r:id="rId116"/>
            </p:custDataLst>
          </p:nvPr>
        </p:nvCxnSpPr>
        <p:spPr>
          <a:xfrm>
            <a:off x="4371043" y="6085313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TLSHAPE_TB_00000000000000000000000000000000_TimescaleInterval4"/>
          <p:cNvSpPr txBox="1"/>
          <p:nvPr>
            <p:custDataLst>
              <p:tags r:id="rId117"/>
            </p:custDataLst>
          </p:nvPr>
        </p:nvSpPr>
        <p:spPr>
          <a:xfrm>
            <a:off x="4434544" y="609388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24" name="OTLSHAPE_TB_00000000000000000000000000000000_Separator4"/>
          <p:cNvCxnSpPr/>
          <p:nvPr>
            <p:custDataLst>
              <p:tags r:id="rId118"/>
            </p:custDataLst>
          </p:nvPr>
        </p:nvCxnSpPr>
        <p:spPr>
          <a:xfrm>
            <a:off x="5559347" y="6085313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TLSHAPE_TB_00000000000000000000000000000000_TimescaleInterval5"/>
          <p:cNvSpPr txBox="1"/>
          <p:nvPr>
            <p:custDataLst>
              <p:tags r:id="rId119"/>
            </p:custDataLst>
          </p:nvPr>
        </p:nvSpPr>
        <p:spPr>
          <a:xfrm>
            <a:off x="5622847" y="6093885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26" name="OTLSHAPE_TB_00000000000000000000000000000000_Separator5"/>
          <p:cNvCxnSpPr/>
          <p:nvPr>
            <p:custDataLst>
              <p:tags r:id="rId120"/>
            </p:custDataLst>
          </p:nvPr>
        </p:nvCxnSpPr>
        <p:spPr>
          <a:xfrm>
            <a:off x="6670985" y="6085313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TLSHAPE_TB_00000000000000000000000000000000_TimescaleInterval6"/>
          <p:cNvSpPr txBox="1"/>
          <p:nvPr>
            <p:custDataLst>
              <p:tags r:id="rId121"/>
            </p:custDataLst>
          </p:nvPr>
        </p:nvSpPr>
        <p:spPr>
          <a:xfrm>
            <a:off x="6734486" y="6093885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28" name="OTLSHAPE_TB_00000000000000000000000000000000_Separator6"/>
          <p:cNvCxnSpPr/>
          <p:nvPr>
            <p:custDataLst>
              <p:tags r:id="rId122"/>
            </p:custDataLst>
          </p:nvPr>
        </p:nvCxnSpPr>
        <p:spPr>
          <a:xfrm>
            <a:off x="7859288" y="6085313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TLSHAPE_TB_00000000000000000000000000000000_TimescaleInterval7"/>
          <p:cNvSpPr txBox="1"/>
          <p:nvPr>
            <p:custDataLst>
              <p:tags r:id="rId123"/>
            </p:custDataLst>
          </p:nvPr>
        </p:nvSpPr>
        <p:spPr>
          <a:xfrm>
            <a:off x="7922789" y="6093885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30" name="OTLSHAPE_TB_00000000000000000000000000000000_Separator7"/>
          <p:cNvCxnSpPr/>
          <p:nvPr>
            <p:custDataLst>
              <p:tags r:id="rId124"/>
            </p:custDataLst>
          </p:nvPr>
        </p:nvCxnSpPr>
        <p:spPr>
          <a:xfrm>
            <a:off x="9009260" y="6085313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TLSHAPE_TB_00000000000000000000000000000000_TimescaleInterval8"/>
          <p:cNvSpPr txBox="1"/>
          <p:nvPr>
            <p:custDataLst>
              <p:tags r:id="rId125"/>
            </p:custDataLst>
          </p:nvPr>
        </p:nvSpPr>
        <p:spPr>
          <a:xfrm>
            <a:off x="9072760" y="6093885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32" name="OTLSHAPE_TB_00000000000000000000000000000000_Separator8"/>
          <p:cNvCxnSpPr/>
          <p:nvPr>
            <p:custDataLst>
              <p:tags r:id="rId126"/>
            </p:custDataLst>
          </p:nvPr>
        </p:nvCxnSpPr>
        <p:spPr>
          <a:xfrm>
            <a:off x="10197564" y="6085313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TLSHAPE_TB_00000000000000000000000000000000_TimescaleInterval9"/>
          <p:cNvSpPr txBox="1"/>
          <p:nvPr>
            <p:custDataLst>
              <p:tags r:id="rId127"/>
            </p:custDataLst>
          </p:nvPr>
        </p:nvSpPr>
        <p:spPr>
          <a:xfrm>
            <a:off x="10261064" y="6093885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34" name="OTLSHAPE_M_70b58703374c438fa5b6d340f07d2abe_Title"/>
          <p:cNvSpPr txBox="1"/>
          <p:nvPr>
            <p:custDataLst>
              <p:tags r:id="rId128"/>
            </p:custDataLst>
          </p:nvPr>
        </p:nvSpPr>
        <p:spPr>
          <a:xfrm>
            <a:off x="5557953" y="4989726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1,2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5" name="OTLSHAPE_M_70b58703374c438fa5b6d340f07d2abe_Date"/>
          <p:cNvSpPr txBox="1"/>
          <p:nvPr>
            <p:custDataLst>
              <p:tags r:id="rId129"/>
            </p:custDataLst>
          </p:nvPr>
        </p:nvSpPr>
        <p:spPr>
          <a:xfrm>
            <a:off x="5557953" y="517294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1/25/2016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6" name="OTLSHAPE_M_70b58703374c438fa5b6d340f07d2abe_Shape"/>
          <p:cNvSpPr/>
          <p:nvPr>
            <p:custDataLst>
              <p:tags r:id="rId130"/>
            </p:custDataLst>
          </p:nvPr>
        </p:nvSpPr>
        <p:spPr>
          <a:xfrm rot="16200000">
            <a:off x="5361103" y="5101698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TLSHAPE_M_cc8c4ec01d994166b538fe8f189896ca_Title"/>
          <p:cNvSpPr txBox="1"/>
          <p:nvPr>
            <p:custDataLst>
              <p:tags r:id="rId131"/>
            </p:custDataLst>
          </p:nvPr>
        </p:nvSpPr>
        <p:spPr>
          <a:xfrm>
            <a:off x="5979609" y="5442270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3,4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8" name="OTLSHAPE_M_cc8c4ec01d994166b538fe8f189896ca_Date"/>
          <p:cNvSpPr txBox="1"/>
          <p:nvPr>
            <p:custDataLst>
              <p:tags r:id="rId132"/>
            </p:custDataLst>
          </p:nvPr>
        </p:nvSpPr>
        <p:spPr>
          <a:xfrm>
            <a:off x="5979609" y="5625488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2/5/2016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9" name="OTLSHAPE_M_cc8c4ec01d994166b538fe8f189896ca_Shape"/>
          <p:cNvSpPr/>
          <p:nvPr>
            <p:custDataLst>
              <p:tags r:id="rId133"/>
            </p:custDataLst>
          </p:nvPr>
        </p:nvSpPr>
        <p:spPr>
          <a:xfrm rot="16200000">
            <a:off x="5782759" y="5554241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TLSHAPE_T_5a184d61f5e2438db63ae5802af9b305_Shape"/>
          <p:cNvSpPr/>
          <p:nvPr>
            <p:custDataLst>
              <p:tags r:id="rId134"/>
            </p:custDataLst>
          </p:nvPr>
        </p:nvSpPr>
        <p:spPr>
          <a:xfrm>
            <a:off x="1342786" y="3314427"/>
            <a:ext cx="4305300" cy="203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TLSHAPE_T_5a184d61f5e2438db63ae5802af9b305_JoinedDate"/>
          <p:cNvSpPr txBox="1"/>
          <p:nvPr>
            <p:custDataLst>
              <p:tags r:id="rId135"/>
            </p:custDataLst>
          </p:nvPr>
        </p:nvSpPr>
        <p:spPr>
          <a:xfrm>
            <a:off x="5686812" y="3338515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10/14/2015 - 2/2/2016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2" name="OTLSHAPE_T_5a184d61f5e2438db63ae5802af9b305_Title"/>
          <p:cNvSpPr txBox="1"/>
          <p:nvPr>
            <p:custDataLst>
              <p:tags r:id="rId136"/>
            </p:custDataLst>
          </p:nvPr>
        </p:nvSpPr>
        <p:spPr>
          <a:xfrm>
            <a:off x="127000" y="3330768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3" name="OTLSHAPE_T_0c43ef4a38ab46e5bbc576f52f3f63fc_Shape"/>
          <p:cNvSpPr/>
          <p:nvPr>
            <p:custDataLst>
              <p:tags r:id="rId137"/>
            </p:custDataLst>
          </p:nvPr>
        </p:nvSpPr>
        <p:spPr>
          <a:xfrm>
            <a:off x="5291020" y="3581127"/>
            <a:ext cx="1003300" cy="203200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TLSHAPE_T_0c43ef4a38ab46e5bbc576f52f3f63fc_JoinedDate"/>
          <p:cNvSpPr txBox="1"/>
          <p:nvPr>
            <p:custDataLst>
              <p:tags r:id="rId138"/>
            </p:custDataLst>
          </p:nvPr>
        </p:nvSpPr>
        <p:spPr>
          <a:xfrm>
            <a:off x="6338462" y="3605215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1/25/2016 - 2/19/2016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5" name="OTLSHAPE_T_0c43ef4a38ab46e5bbc576f52f3f63fc_Title"/>
          <p:cNvSpPr txBox="1"/>
          <p:nvPr>
            <p:custDataLst>
              <p:tags r:id="rId139"/>
            </p:custDataLst>
          </p:nvPr>
        </p:nvSpPr>
        <p:spPr>
          <a:xfrm>
            <a:off x="127000" y="3597468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6" name="OTLSHAPE_T_7f025863b5434f9ca6f083d56cac4820_Shape"/>
          <p:cNvSpPr/>
          <p:nvPr>
            <p:custDataLst>
              <p:tags r:id="rId140"/>
            </p:custDataLst>
          </p:nvPr>
        </p:nvSpPr>
        <p:spPr>
          <a:xfrm>
            <a:off x="6364327" y="3847827"/>
            <a:ext cx="469900" cy="2032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TLSHAPE_T_7f025863b5434f9ca6f083d56cac4820_JoinedDate"/>
          <p:cNvSpPr txBox="1"/>
          <p:nvPr>
            <p:custDataLst>
              <p:tags r:id="rId141"/>
            </p:custDataLst>
          </p:nvPr>
        </p:nvSpPr>
        <p:spPr>
          <a:xfrm>
            <a:off x="6875115" y="3871915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2/22/2016 - 3/4/2016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8" name="OTLSHAPE_T_7f025863b5434f9ca6f083d56cac4820_Title"/>
          <p:cNvSpPr txBox="1"/>
          <p:nvPr>
            <p:custDataLst>
              <p:tags r:id="rId142"/>
            </p:custDataLst>
          </p:nvPr>
        </p:nvSpPr>
        <p:spPr>
          <a:xfrm>
            <a:off x="127000" y="3864168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SIT Cycle 1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9" name="OTLSHAPE_T_87ee498b9b024e72a9fd4bf0b93a907e_Shape"/>
          <p:cNvSpPr/>
          <p:nvPr>
            <p:custDataLst>
              <p:tags r:id="rId143"/>
            </p:custDataLst>
          </p:nvPr>
        </p:nvSpPr>
        <p:spPr>
          <a:xfrm>
            <a:off x="6900980" y="4114527"/>
            <a:ext cx="203200" cy="203200"/>
          </a:xfrm>
          <a:prstGeom prst="round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TLSHAPE_T_87ee498b9b024e72a9fd4bf0b93a907e_JoinedDate"/>
          <p:cNvSpPr txBox="1"/>
          <p:nvPr>
            <p:custDataLst>
              <p:tags r:id="rId144"/>
            </p:custDataLst>
          </p:nvPr>
        </p:nvSpPr>
        <p:spPr>
          <a:xfrm>
            <a:off x="7143441" y="4138615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1" name="OTLSHAPE_T_87ee498b9b024e72a9fd4bf0b93a907e_Title"/>
          <p:cNvSpPr txBox="1"/>
          <p:nvPr>
            <p:custDataLst>
              <p:tags r:id="rId145"/>
            </p:custDataLst>
          </p:nvPr>
        </p:nvSpPr>
        <p:spPr>
          <a:xfrm>
            <a:off x="127000" y="4130868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52" name="OTLSHAPE_T_f331a21455d141bcb226428dd501b43b_Shape"/>
          <p:cNvSpPr/>
          <p:nvPr>
            <p:custDataLst>
              <p:tags r:id="rId146"/>
            </p:custDataLst>
          </p:nvPr>
        </p:nvSpPr>
        <p:spPr>
          <a:xfrm>
            <a:off x="7169307" y="4381227"/>
            <a:ext cx="469900" cy="2032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TLSHAPE_T_f331a21455d141bcb226428dd501b43b_JoinedDate"/>
          <p:cNvSpPr txBox="1"/>
          <p:nvPr>
            <p:custDataLst>
              <p:tags r:id="rId147"/>
            </p:custDataLst>
          </p:nvPr>
        </p:nvSpPr>
        <p:spPr>
          <a:xfrm>
            <a:off x="7680095" y="4405315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3/14/2016 - 3/25/2016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4" name="OTLSHAPE_T_f331a21455d141bcb226428dd501b43b_Title"/>
          <p:cNvSpPr txBox="1"/>
          <p:nvPr>
            <p:custDataLst>
              <p:tags r:id="rId148"/>
            </p:custDataLst>
          </p:nvPr>
        </p:nvSpPr>
        <p:spPr>
          <a:xfrm>
            <a:off x="127000" y="4397568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SIT Cycle 2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55" name="OTLSHAPE_T_ee060ea3aee74a79ace51142b7ddd435_Shape"/>
          <p:cNvSpPr/>
          <p:nvPr>
            <p:custDataLst>
              <p:tags r:id="rId149"/>
            </p:custDataLst>
          </p:nvPr>
        </p:nvSpPr>
        <p:spPr>
          <a:xfrm>
            <a:off x="7705960" y="4647927"/>
            <a:ext cx="203200" cy="203200"/>
          </a:xfrm>
          <a:prstGeom prst="round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TLSHAPE_T_ee060ea3aee74a79ace51142b7ddd435_JoinedDate"/>
          <p:cNvSpPr txBox="1"/>
          <p:nvPr>
            <p:custDataLst>
              <p:tags r:id="rId150"/>
            </p:custDataLst>
          </p:nvPr>
        </p:nvSpPr>
        <p:spPr>
          <a:xfrm>
            <a:off x="7948422" y="4672015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7" name="OTLSHAPE_T_ee060ea3aee74a79ace51142b7ddd435_Title"/>
          <p:cNvSpPr txBox="1"/>
          <p:nvPr>
            <p:custDataLst>
              <p:tags r:id="rId151"/>
            </p:custDataLst>
          </p:nvPr>
        </p:nvSpPr>
        <p:spPr>
          <a:xfrm>
            <a:off x="127000" y="4664268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58" name="OTLSHAPE_T_3d5524b220ea4232b2aca4dceb1fd24f_Shape"/>
          <p:cNvSpPr/>
          <p:nvPr>
            <p:custDataLst>
              <p:tags r:id="rId152"/>
            </p:custDataLst>
          </p:nvPr>
        </p:nvSpPr>
        <p:spPr>
          <a:xfrm>
            <a:off x="7974286" y="4914627"/>
            <a:ext cx="736600" cy="203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TLSHAPE_T_3d5524b220ea4232b2aca4dceb1fd24f_JoinedDate"/>
          <p:cNvSpPr txBox="1"/>
          <p:nvPr>
            <p:custDataLst>
              <p:tags r:id="rId153"/>
            </p:custDataLst>
          </p:nvPr>
        </p:nvSpPr>
        <p:spPr>
          <a:xfrm>
            <a:off x="8753401" y="4938715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4/4/2016 - 4/22/2016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0" name="OTLSHAPE_T_3d5524b220ea4232b2aca4dceb1fd24f_Title"/>
          <p:cNvSpPr txBox="1"/>
          <p:nvPr>
            <p:custDataLst>
              <p:tags r:id="rId154"/>
            </p:custDataLst>
          </p:nvPr>
        </p:nvSpPr>
        <p:spPr>
          <a:xfrm>
            <a:off x="127000" y="4930968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61" name="OTLSHAPE_T_7d4f3c9672254c81a5be5f6684cbd828_Shape"/>
          <p:cNvSpPr/>
          <p:nvPr>
            <p:custDataLst>
              <p:tags r:id="rId155"/>
            </p:custDataLst>
          </p:nvPr>
        </p:nvSpPr>
        <p:spPr>
          <a:xfrm>
            <a:off x="8779266" y="5181327"/>
            <a:ext cx="469900" cy="203200"/>
          </a:xfrm>
          <a:prstGeom prst="round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TLSHAPE_T_7d4f3c9672254c81a5be5f6684cbd828_JoinedDate"/>
          <p:cNvSpPr txBox="1"/>
          <p:nvPr>
            <p:custDataLst>
              <p:tags r:id="rId156"/>
            </p:custDataLst>
          </p:nvPr>
        </p:nvSpPr>
        <p:spPr>
          <a:xfrm>
            <a:off x="9290055" y="5205415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3" name="OTLSHAPE_T_7d4f3c9672254c81a5be5f6684cbd828_Title"/>
          <p:cNvSpPr txBox="1"/>
          <p:nvPr>
            <p:custDataLst>
              <p:tags r:id="rId157"/>
            </p:custDataLst>
          </p:nvPr>
        </p:nvSpPr>
        <p:spPr>
          <a:xfrm>
            <a:off x="127000" y="5197668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64" name="OTLSHAPE_T_73a753fc3eb04cce8a74f5f2ee475fdf_Shape"/>
          <p:cNvSpPr/>
          <p:nvPr>
            <p:custDataLst>
              <p:tags r:id="rId158"/>
            </p:custDataLst>
          </p:nvPr>
        </p:nvSpPr>
        <p:spPr>
          <a:xfrm>
            <a:off x="9354252" y="5501452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TLSHAPE_T_73a753fc3eb04cce8a74f5f2ee475fdf_JoinedDate"/>
          <p:cNvSpPr txBox="1"/>
          <p:nvPr>
            <p:custDataLst>
              <p:tags r:id="rId159"/>
            </p:custDataLst>
          </p:nvPr>
        </p:nvSpPr>
        <p:spPr>
          <a:xfrm>
            <a:off x="11398335" y="5448027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6" name="OTLSHAPE_T_73a753fc3eb04cce8a74f5f2ee475fdf_Title"/>
          <p:cNvSpPr txBox="1"/>
          <p:nvPr>
            <p:custDataLst>
              <p:tags r:id="rId160"/>
            </p:custDataLst>
          </p:nvPr>
        </p:nvSpPr>
        <p:spPr>
          <a:xfrm>
            <a:off x="127000" y="5517792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9024844" y="3289784"/>
            <a:ext cx="2886272" cy="3511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Revised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5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OTLSHAPE_T_73a753fc3eb04cce8a74f5f2ee475fdf_RightVerticalConnector1"/>
          <p:cNvCxnSpPr/>
          <p:nvPr>
            <p:custDataLst>
              <p:tags r:id="rId1"/>
            </p:custDataLst>
          </p:nvPr>
        </p:nvCxnSpPr>
        <p:spPr>
          <a:xfrm>
            <a:off x="11347535" y="2186220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_73a753fc3eb04cce8a74f5f2ee475fdf_LeftVerticalConnector1"/>
          <p:cNvCxnSpPr/>
          <p:nvPr>
            <p:custDataLst>
              <p:tags r:id="rId2"/>
            </p:custDataLst>
          </p:nvPr>
        </p:nvCxnSpPr>
        <p:spPr>
          <a:xfrm>
            <a:off x="9354252" y="2186220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T_7d4f3c9672254c81a5be5f6684cbd828_RightVerticalConnector1"/>
          <p:cNvCxnSpPr/>
          <p:nvPr>
            <p:custDataLst>
              <p:tags r:id="rId3"/>
            </p:custDataLst>
          </p:nvPr>
        </p:nvCxnSpPr>
        <p:spPr>
          <a:xfrm>
            <a:off x="9239255" y="1866096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7d4f3c9672254c81a5be5f6684cbd828_LeftVerticalConnector1"/>
          <p:cNvCxnSpPr/>
          <p:nvPr>
            <p:custDataLst>
              <p:tags r:id="rId4"/>
            </p:custDataLst>
          </p:nvPr>
        </p:nvCxnSpPr>
        <p:spPr>
          <a:xfrm>
            <a:off x="8779266" y="1866096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3d5524b220ea4232b2aca4dceb1fd24f_RightVerticalConnector1"/>
          <p:cNvCxnSpPr/>
          <p:nvPr>
            <p:custDataLst>
              <p:tags r:id="rId5"/>
            </p:custDataLst>
          </p:nvPr>
        </p:nvCxnSpPr>
        <p:spPr>
          <a:xfrm>
            <a:off x="7897622" y="1599396"/>
            <a:ext cx="0" cy="12581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ee060ea3aee74a79ace51142b7ddd435_RightVerticalConnector2"/>
          <p:cNvCxnSpPr/>
          <p:nvPr>
            <p:custDataLst>
              <p:tags r:id="rId6"/>
            </p:custDataLst>
          </p:nvPr>
        </p:nvCxnSpPr>
        <p:spPr>
          <a:xfrm>
            <a:off x="8702601" y="1676908"/>
            <a:ext cx="0" cy="118059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ee060ea3aee74a79ace51142b7ddd435_RightVerticalConnector1"/>
          <p:cNvCxnSpPr/>
          <p:nvPr>
            <p:custDataLst>
              <p:tags r:id="rId7"/>
            </p:custDataLst>
          </p:nvPr>
        </p:nvCxnSpPr>
        <p:spPr>
          <a:xfrm>
            <a:off x="8702601" y="1332695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ee060ea3aee74a79ace51142b7ddd435_LeftVerticalConnector2"/>
          <p:cNvCxnSpPr/>
          <p:nvPr>
            <p:custDataLst>
              <p:tags r:id="rId8"/>
            </p:custDataLst>
          </p:nvPr>
        </p:nvCxnSpPr>
        <p:spPr>
          <a:xfrm>
            <a:off x="7705960" y="1700996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e060ea3aee74a79ace51142b7ddd435_LeftVerticalConnector1"/>
          <p:cNvCxnSpPr/>
          <p:nvPr>
            <p:custDataLst>
              <p:tags r:id="rId9"/>
            </p:custDataLst>
          </p:nvPr>
        </p:nvCxnSpPr>
        <p:spPr>
          <a:xfrm>
            <a:off x="7705960" y="1332696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87ee498b9b024e72a9fd4bf0b93a907e_RightVerticalConnector1"/>
          <p:cNvCxnSpPr/>
          <p:nvPr>
            <p:custDataLst>
              <p:tags r:id="rId10"/>
            </p:custDataLst>
          </p:nvPr>
        </p:nvCxnSpPr>
        <p:spPr>
          <a:xfrm>
            <a:off x="7092641" y="1065996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87ee498b9b024e72a9fd4bf0b93a907e_LeftVerticalConnector1"/>
          <p:cNvCxnSpPr/>
          <p:nvPr>
            <p:custDataLst>
              <p:tags r:id="rId11"/>
            </p:custDataLst>
          </p:nvPr>
        </p:nvCxnSpPr>
        <p:spPr>
          <a:xfrm>
            <a:off x="6900980" y="1065996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7f025863b5434f9ca6f083d56cac4820_RightVerticalConnector4"/>
          <p:cNvCxnSpPr/>
          <p:nvPr>
            <p:custDataLst>
              <p:tags r:id="rId12"/>
            </p:custDataLst>
          </p:nvPr>
        </p:nvCxnSpPr>
        <p:spPr>
          <a:xfrm>
            <a:off x="7782624" y="1700996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7f025863b5434f9ca6f083d56cac4820_RightVerticalConnector3"/>
          <p:cNvCxnSpPr/>
          <p:nvPr>
            <p:custDataLst>
              <p:tags r:id="rId13"/>
            </p:custDataLst>
          </p:nvPr>
        </p:nvCxnSpPr>
        <p:spPr>
          <a:xfrm>
            <a:off x="7782624" y="1434296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7f025863b5434f9ca6f083d56cac4820_RightVerticalConnector2"/>
          <p:cNvCxnSpPr/>
          <p:nvPr>
            <p:custDataLst>
              <p:tags r:id="rId14"/>
            </p:custDataLst>
          </p:nvPr>
        </p:nvCxnSpPr>
        <p:spPr>
          <a:xfrm>
            <a:off x="7782624" y="1143508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7f025863b5434f9ca6f083d56cac4820_RightVerticalConnector1"/>
          <p:cNvCxnSpPr/>
          <p:nvPr>
            <p:custDataLst>
              <p:tags r:id="rId15"/>
            </p:custDataLst>
          </p:nvPr>
        </p:nvCxnSpPr>
        <p:spPr>
          <a:xfrm>
            <a:off x="7782624" y="799295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7f025863b5434f9ca6f083d56cac4820_LeftVerticalConnector1"/>
          <p:cNvCxnSpPr/>
          <p:nvPr>
            <p:custDataLst>
              <p:tags r:id="rId16"/>
            </p:custDataLst>
          </p:nvPr>
        </p:nvCxnSpPr>
        <p:spPr>
          <a:xfrm>
            <a:off x="6096000" y="799296"/>
            <a:ext cx="0" cy="20582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0c43ef4a38ab46e5bbc576f52f3f63fc_RightVerticalConnector2"/>
          <p:cNvCxnSpPr/>
          <p:nvPr>
            <p:custDataLst>
              <p:tags r:id="rId17"/>
            </p:custDataLst>
          </p:nvPr>
        </p:nvCxnSpPr>
        <p:spPr>
          <a:xfrm>
            <a:off x="6287662" y="900896"/>
            <a:ext cx="0" cy="1956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0c43ef4a38ab46e5bbc576f52f3f63fc_RightVerticalConnector1"/>
          <p:cNvCxnSpPr/>
          <p:nvPr>
            <p:custDataLst>
              <p:tags r:id="rId18"/>
            </p:custDataLst>
          </p:nvPr>
        </p:nvCxnSpPr>
        <p:spPr>
          <a:xfrm>
            <a:off x="6287662" y="532596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0c43ef4a38ab46e5bbc576f52f3f63fc_LeftVerticalConnector1"/>
          <p:cNvCxnSpPr/>
          <p:nvPr>
            <p:custDataLst>
              <p:tags r:id="rId19"/>
            </p:custDataLst>
          </p:nvPr>
        </p:nvCxnSpPr>
        <p:spPr>
          <a:xfrm>
            <a:off x="5022694" y="2730500"/>
            <a:ext cx="0" cy="127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0c43ef4a38ab46e5bbc576f52f3f63fc_LeftVerticalConnector1"/>
          <p:cNvCxnSpPr/>
          <p:nvPr>
            <p:custDataLst>
              <p:tags r:id="rId20"/>
            </p:custDataLst>
          </p:nvPr>
        </p:nvCxnSpPr>
        <p:spPr>
          <a:xfrm>
            <a:off x="5022694" y="532596"/>
            <a:ext cx="0" cy="20118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5a184d61f5e2438db63ae5802af9b305_RightVerticalConnector1"/>
          <p:cNvCxnSpPr/>
          <p:nvPr>
            <p:custDataLst>
              <p:tags r:id="rId21"/>
            </p:custDataLst>
          </p:nvPr>
        </p:nvCxnSpPr>
        <p:spPr>
          <a:xfrm>
            <a:off x="4946029" y="2730500"/>
            <a:ext cx="0" cy="127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5a184d61f5e2438db63ae5802af9b305_RightVerticalConnector1"/>
          <p:cNvCxnSpPr/>
          <p:nvPr>
            <p:custDataLst>
              <p:tags r:id="rId22"/>
            </p:custDataLst>
          </p:nvPr>
        </p:nvCxnSpPr>
        <p:spPr>
          <a:xfrm>
            <a:off x="4946029" y="265896"/>
            <a:ext cx="0" cy="2278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5a184d61f5e2438db63ae5802af9b305_LeftVerticalConnector3"/>
          <p:cNvCxnSpPr/>
          <p:nvPr>
            <p:custDataLst>
              <p:tags r:id="rId23"/>
            </p:custDataLst>
          </p:nvPr>
        </p:nvCxnSpPr>
        <p:spPr>
          <a:xfrm>
            <a:off x="1342786" y="1684655"/>
            <a:ext cx="0" cy="117284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5a184d61f5e2438db63ae5802af9b305_LeftVerticalConnector2"/>
          <p:cNvCxnSpPr/>
          <p:nvPr>
            <p:custDataLst>
              <p:tags r:id="rId24"/>
            </p:custDataLst>
          </p:nvPr>
        </p:nvCxnSpPr>
        <p:spPr>
          <a:xfrm>
            <a:off x="1342786" y="1151255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5a184d61f5e2438db63ae5802af9b305_LeftVerticalConnector1"/>
          <p:cNvCxnSpPr/>
          <p:nvPr>
            <p:custDataLst>
              <p:tags r:id="rId25"/>
            </p:custDataLst>
          </p:nvPr>
        </p:nvCxnSpPr>
        <p:spPr>
          <a:xfrm>
            <a:off x="1342786" y="265896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TLSHAPE_TB_00000000000000000000000000000000_LeftEndCaps"/>
          <p:cNvSpPr txBox="1"/>
          <p:nvPr>
            <p:custDataLst>
              <p:tags r:id="rId26"/>
            </p:custDataLst>
          </p:nvPr>
        </p:nvSpPr>
        <p:spPr>
          <a:xfrm>
            <a:off x="254000" y="2908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TB_00000000000000000000000000000000_RightEndCaps"/>
          <p:cNvSpPr txBox="1"/>
          <p:nvPr>
            <p:custDataLst>
              <p:tags r:id="rId27"/>
            </p:custDataLst>
          </p:nvPr>
        </p:nvSpPr>
        <p:spPr>
          <a:xfrm>
            <a:off x="11474534" y="2908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TB_00000000000000000000000000000000_ScaleContainer"/>
          <p:cNvSpPr/>
          <p:nvPr>
            <p:custDataLst>
              <p:tags r:id="rId28"/>
            </p:custDataLst>
          </p:nvPr>
        </p:nvSpPr>
        <p:spPr>
          <a:xfrm>
            <a:off x="844465" y="2857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TB_00000000000000000000000000000000_ElapsedTime"/>
          <p:cNvSpPr/>
          <p:nvPr>
            <p:custDataLst>
              <p:tags r:id="rId29"/>
            </p:custDataLst>
          </p:nvPr>
        </p:nvSpPr>
        <p:spPr>
          <a:xfrm>
            <a:off x="844465" y="2857500"/>
            <a:ext cx="42418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TB_00000000000000000000000000000000_TodayMarkerShape"/>
          <p:cNvSpPr/>
          <p:nvPr>
            <p:custDataLst>
              <p:tags r:id="rId30"/>
            </p:custDataLst>
          </p:nvPr>
        </p:nvSpPr>
        <p:spPr>
          <a:xfrm flipV="1">
            <a:off x="5026084" y="2730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TLSHAPE_TB_00000000000000000000000000000000_TodayMarkerText"/>
          <p:cNvSpPr txBox="1"/>
          <p:nvPr>
            <p:custDataLst>
              <p:tags r:id="rId31"/>
            </p:custDataLst>
          </p:nvPr>
        </p:nvSpPr>
        <p:spPr>
          <a:xfrm>
            <a:off x="4900384" y="2544445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B_00000000000000000000000000000000_TimescaleInterval1"/>
          <p:cNvSpPr txBox="1"/>
          <p:nvPr>
            <p:custDataLst>
              <p:tags r:id="rId32"/>
            </p:custDataLst>
          </p:nvPr>
        </p:nvSpPr>
        <p:spPr>
          <a:xfrm>
            <a:off x="907965" y="295497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4" name="OTLSHAPE_TB_00000000000000000000000000000000_Separator1"/>
          <p:cNvCxnSpPr/>
          <p:nvPr>
            <p:custDataLst>
              <p:tags r:id="rId33"/>
            </p:custDataLst>
          </p:nvPr>
        </p:nvCxnSpPr>
        <p:spPr>
          <a:xfrm>
            <a:off x="2032768" y="2946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TLSHAPE_TB_00000000000000000000000000000000_TimescaleInterval2"/>
          <p:cNvSpPr txBox="1"/>
          <p:nvPr>
            <p:custDataLst>
              <p:tags r:id="rId34"/>
            </p:custDataLst>
          </p:nvPr>
        </p:nvSpPr>
        <p:spPr>
          <a:xfrm>
            <a:off x="2096269" y="2954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OTLSHAPE_TB_00000000000000000000000000000000_Separator2"/>
          <p:cNvCxnSpPr/>
          <p:nvPr>
            <p:custDataLst>
              <p:tags r:id="rId35"/>
            </p:custDataLst>
          </p:nvPr>
        </p:nvCxnSpPr>
        <p:spPr>
          <a:xfrm>
            <a:off x="3182740" y="2946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TimescaleInterval3"/>
          <p:cNvSpPr txBox="1"/>
          <p:nvPr>
            <p:custDataLst>
              <p:tags r:id="rId36"/>
            </p:custDataLst>
          </p:nvPr>
        </p:nvSpPr>
        <p:spPr>
          <a:xfrm>
            <a:off x="3246240" y="2954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8" name="OTLSHAPE_TB_00000000000000000000000000000000_Separator3"/>
          <p:cNvCxnSpPr/>
          <p:nvPr>
            <p:custDataLst>
              <p:tags r:id="rId37"/>
            </p:custDataLst>
          </p:nvPr>
        </p:nvCxnSpPr>
        <p:spPr>
          <a:xfrm>
            <a:off x="4371043" y="2946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TLSHAPE_TB_00000000000000000000000000000000_TimescaleInterval4"/>
          <p:cNvSpPr txBox="1"/>
          <p:nvPr>
            <p:custDataLst>
              <p:tags r:id="rId38"/>
            </p:custDataLst>
          </p:nvPr>
        </p:nvSpPr>
        <p:spPr>
          <a:xfrm>
            <a:off x="4434544" y="2954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" name="OTLSHAPE_TB_00000000000000000000000000000000_Separator4"/>
          <p:cNvCxnSpPr/>
          <p:nvPr>
            <p:custDataLst>
              <p:tags r:id="rId39"/>
            </p:custDataLst>
          </p:nvPr>
        </p:nvCxnSpPr>
        <p:spPr>
          <a:xfrm>
            <a:off x="5559347" y="2946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TLSHAPE_TB_00000000000000000000000000000000_TimescaleInterval5"/>
          <p:cNvSpPr txBox="1"/>
          <p:nvPr>
            <p:custDataLst>
              <p:tags r:id="rId40"/>
            </p:custDataLst>
          </p:nvPr>
        </p:nvSpPr>
        <p:spPr>
          <a:xfrm>
            <a:off x="5622847" y="2954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2" name="OTLSHAPE_TB_00000000000000000000000000000000_Separator5"/>
          <p:cNvCxnSpPr/>
          <p:nvPr>
            <p:custDataLst>
              <p:tags r:id="rId41"/>
            </p:custDataLst>
          </p:nvPr>
        </p:nvCxnSpPr>
        <p:spPr>
          <a:xfrm>
            <a:off x="6670985" y="2946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TLSHAPE_TB_00000000000000000000000000000000_TimescaleInterval6"/>
          <p:cNvSpPr txBox="1"/>
          <p:nvPr>
            <p:custDataLst>
              <p:tags r:id="rId42"/>
            </p:custDataLst>
          </p:nvPr>
        </p:nvSpPr>
        <p:spPr>
          <a:xfrm>
            <a:off x="6734486" y="2954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4" name="OTLSHAPE_TB_00000000000000000000000000000000_Separator6"/>
          <p:cNvCxnSpPr/>
          <p:nvPr>
            <p:custDataLst>
              <p:tags r:id="rId43"/>
            </p:custDataLst>
          </p:nvPr>
        </p:nvCxnSpPr>
        <p:spPr>
          <a:xfrm>
            <a:off x="7859288" y="2946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TLSHAPE_TB_00000000000000000000000000000000_TimescaleInterval7"/>
          <p:cNvSpPr txBox="1"/>
          <p:nvPr>
            <p:custDataLst>
              <p:tags r:id="rId44"/>
            </p:custDataLst>
          </p:nvPr>
        </p:nvSpPr>
        <p:spPr>
          <a:xfrm>
            <a:off x="7922789" y="295497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6" name="OTLSHAPE_TB_00000000000000000000000000000000_Separator7"/>
          <p:cNvCxnSpPr/>
          <p:nvPr>
            <p:custDataLst>
              <p:tags r:id="rId45"/>
            </p:custDataLst>
          </p:nvPr>
        </p:nvCxnSpPr>
        <p:spPr>
          <a:xfrm>
            <a:off x="9009260" y="2946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TLSHAPE_TB_00000000000000000000000000000000_TimescaleInterval8"/>
          <p:cNvSpPr txBox="1"/>
          <p:nvPr>
            <p:custDataLst>
              <p:tags r:id="rId46"/>
            </p:custDataLst>
          </p:nvPr>
        </p:nvSpPr>
        <p:spPr>
          <a:xfrm>
            <a:off x="9072760" y="295497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8" name="OTLSHAPE_TB_00000000000000000000000000000000_Separator8"/>
          <p:cNvCxnSpPr/>
          <p:nvPr>
            <p:custDataLst>
              <p:tags r:id="rId47"/>
            </p:custDataLst>
          </p:nvPr>
        </p:nvCxnSpPr>
        <p:spPr>
          <a:xfrm>
            <a:off x="10197564" y="2946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TLSHAPE_TB_00000000000000000000000000000000_TimescaleInterval9"/>
          <p:cNvSpPr txBox="1"/>
          <p:nvPr>
            <p:custDataLst>
              <p:tags r:id="rId48"/>
            </p:custDataLst>
          </p:nvPr>
        </p:nvSpPr>
        <p:spPr>
          <a:xfrm>
            <a:off x="10261064" y="2954972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5a184d61f5e2438db63ae5802af9b305_Shape"/>
          <p:cNvSpPr/>
          <p:nvPr>
            <p:custDataLst>
              <p:tags r:id="rId49"/>
            </p:custDataLst>
          </p:nvPr>
        </p:nvSpPr>
        <p:spPr>
          <a:xfrm>
            <a:off x="1342786" y="164296"/>
            <a:ext cx="36068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TLSHAPE_T_5a184d61f5e2438db63ae5802af9b305_JoinedDate"/>
          <p:cNvSpPr txBox="1"/>
          <p:nvPr>
            <p:custDataLst>
              <p:tags r:id="rId50"/>
            </p:custDataLst>
          </p:nvPr>
        </p:nvSpPr>
        <p:spPr>
          <a:xfrm>
            <a:off x="4996829" y="188383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10/14/2015 - 1/15/2016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5a184d61f5e2438db63ae5802af9b305_Title"/>
          <p:cNvSpPr txBox="1"/>
          <p:nvPr>
            <p:custDataLst>
              <p:tags r:id="rId51"/>
            </p:custDataLst>
          </p:nvPr>
        </p:nvSpPr>
        <p:spPr>
          <a:xfrm>
            <a:off x="127000" y="180636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0c43ef4a38ab46e5bbc576f52f3f63fc_Shape"/>
          <p:cNvSpPr/>
          <p:nvPr>
            <p:custDataLst>
              <p:tags r:id="rId52"/>
            </p:custDataLst>
          </p:nvPr>
        </p:nvSpPr>
        <p:spPr>
          <a:xfrm>
            <a:off x="5022694" y="430996"/>
            <a:ext cx="12700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T_0c43ef4a38ab46e5bbc576f52f3f63fc_JoinedDate"/>
          <p:cNvSpPr txBox="1"/>
          <p:nvPr>
            <p:custDataLst>
              <p:tags r:id="rId53"/>
            </p:custDataLst>
          </p:nvPr>
        </p:nvSpPr>
        <p:spPr>
          <a:xfrm>
            <a:off x="6338462" y="45508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1/18/2016 - 2/19/2016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T_0c43ef4a38ab46e5bbc576f52f3f63fc_Title"/>
          <p:cNvSpPr txBox="1"/>
          <p:nvPr>
            <p:custDataLst>
              <p:tags r:id="rId54"/>
            </p:custDataLst>
          </p:nvPr>
        </p:nvSpPr>
        <p:spPr>
          <a:xfrm>
            <a:off x="127000" y="447336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7f025863b5434f9ca6f083d56cac4820_Shape"/>
          <p:cNvSpPr/>
          <p:nvPr>
            <p:custDataLst>
              <p:tags r:id="rId55"/>
            </p:custDataLst>
          </p:nvPr>
        </p:nvSpPr>
        <p:spPr>
          <a:xfrm>
            <a:off x="6096000" y="697696"/>
            <a:ext cx="16891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TLSHAPE_T_7f025863b5434f9ca6f083d56cac4820_JoinedDate"/>
          <p:cNvSpPr txBox="1"/>
          <p:nvPr>
            <p:custDataLst>
              <p:tags r:id="rId56"/>
            </p:custDataLst>
          </p:nvPr>
        </p:nvSpPr>
        <p:spPr>
          <a:xfrm>
            <a:off x="7833424" y="72178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7f025863b5434f9ca6f083d56cac4820_Title"/>
          <p:cNvSpPr txBox="1"/>
          <p:nvPr>
            <p:custDataLst>
              <p:tags r:id="rId57"/>
            </p:custDataLst>
          </p:nvPr>
        </p:nvSpPr>
        <p:spPr>
          <a:xfrm>
            <a:off x="127000" y="714036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87ee498b9b024e72a9fd4bf0b93a907e_Shape"/>
          <p:cNvSpPr/>
          <p:nvPr>
            <p:custDataLst>
              <p:tags r:id="rId58"/>
            </p:custDataLst>
          </p:nvPr>
        </p:nvSpPr>
        <p:spPr>
          <a:xfrm>
            <a:off x="6900980" y="964396"/>
            <a:ext cx="2032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T_87ee498b9b024e72a9fd4bf0b93a907e_JoinedDate"/>
          <p:cNvSpPr txBox="1"/>
          <p:nvPr>
            <p:custDataLst>
              <p:tags r:id="rId59"/>
            </p:custDataLst>
          </p:nvPr>
        </p:nvSpPr>
        <p:spPr>
          <a:xfrm>
            <a:off x="7143441" y="98848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87ee498b9b024e72a9fd4bf0b93a907e_Title"/>
          <p:cNvSpPr txBox="1"/>
          <p:nvPr>
            <p:custDataLst>
              <p:tags r:id="rId60"/>
            </p:custDataLst>
          </p:nvPr>
        </p:nvSpPr>
        <p:spPr>
          <a:xfrm>
            <a:off x="127000" y="980736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ee060ea3aee74a79ace51142b7ddd435_Shape"/>
          <p:cNvSpPr/>
          <p:nvPr>
            <p:custDataLst>
              <p:tags r:id="rId61"/>
            </p:custDataLst>
          </p:nvPr>
        </p:nvSpPr>
        <p:spPr>
          <a:xfrm>
            <a:off x="7705960" y="1231096"/>
            <a:ext cx="10033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TLSHAPE_T_ee060ea3aee74a79ace51142b7ddd435_JoinedDate"/>
          <p:cNvSpPr txBox="1"/>
          <p:nvPr>
            <p:custDataLst>
              <p:tags r:id="rId62"/>
            </p:custDataLst>
          </p:nvPr>
        </p:nvSpPr>
        <p:spPr>
          <a:xfrm>
            <a:off x="8753401" y="125518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ee060ea3aee74a79ace51142b7ddd435_Title"/>
          <p:cNvSpPr txBox="1"/>
          <p:nvPr>
            <p:custDataLst>
              <p:tags r:id="rId63"/>
            </p:custDataLst>
          </p:nvPr>
        </p:nvSpPr>
        <p:spPr>
          <a:xfrm>
            <a:off x="127000" y="1247436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3d5524b220ea4232b2aca4dceb1fd24f_Shape"/>
          <p:cNvSpPr/>
          <p:nvPr>
            <p:custDataLst>
              <p:tags r:id="rId64"/>
            </p:custDataLst>
          </p:nvPr>
        </p:nvSpPr>
        <p:spPr>
          <a:xfrm>
            <a:off x="7705960" y="1497796"/>
            <a:ext cx="2032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TLSHAPE_T_3d5524b220ea4232b2aca4dceb1fd24f_JoinedDate"/>
          <p:cNvSpPr txBox="1"/>
          <p:nvPr>
            <p:custDataLst>
              <p:tags r:id="rId65"/>
            </p:custDataLst>
          </p:nvPr>
        </p:nvSpPr>
        <p:spPr>
          <a:xfrm>
            <a:off x="7948422" y="152188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3d5524b220ea4232b2aca4dceb1fd24f_Title"/>
          <p:cNvSpPr txBox="1"/>
          <p:nvPr>
            <p:custDataLst>
              <p:tags r:id="rId66"/>
            </p:custDataLst>
          </p:nvPr>
        </p:nvSpPr>
        <p:spPr>
          <a:xfrm>
            <a:off x="127000" y="1514136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7d4f3c9672254c81a5be5f6684cbd828_Shape"/>
          <p:cNvSpPr/>
          <p:nvPr>
            <p:custDataLst>
              <p:tags r:id="rId67"/>
            </p:custDataLst>
          </p:nvPr>
        </p:nvSpPr>
        <p:spPr>
          <a:xfrm>
            <a:off x="8779266" y="1764496"/>
            <a:ext cx="4699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T_7d4f3c9672254c81a5be5f6684cbd828_JoinedDate"/>
          <p:cNvSpPr txBox="1"/>
          <p:nvPr>
            <p:custDataLst>
              <p:tags r:id="rId68"/>
            </p:custDataLst>
          </p:nvPr>
        </p:nvSpPr>
        <p:spPr>
          <a:xfrm>
            <a:off x="9290055" y="178858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7d4f3c9672254c81a5be5f6684cbd828_Title"/>
          <p:cNvSpPr txBox="1"/>
          <p:nvPr>
            <p:custDataLst>
              <p:tags r:id="rId69"/>
            </p:custDataLst>
          </p:nvPr>
        </p:nvSpPr>
        <p:spPr>
          <a:xfrm>
            <a:off x="127000" y="1780836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73a753fc3eb04cce8a74f5f2ee475fdf_Shape"/>
          <p:cNvSpPr/>
          <p:nvPr>
            <p:custDataLst>
              <p:tags r:id="rId70"/>
            </p:custDataLst>
          </p:nvPr>
        </p:nvSpPr>
        <p:spPr>
          <a:xfrm>
            <a:off x="9354252" y="2084620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TLSHAPE_T_73a753fc3eb04cce8a74f5f2ee475fdf_JoinedDate"/>
          <p:cNvSpPr txBox="1"/>
          <p:nvPr>
            <p:custDataLst>
              <p:tags r:id="rId71"/>
            </p:custDataLst>
          </p:nvPr>
        </p:nvSpPr>
        <p:spPr>
          <a:xfrm>
            <a:off x="11398335" y="2031196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73a753fc3eb04cce8a74f5f2ee475fdf_Title"/>
          <p:cNvSpPr txBox="1"/>
          <p:nvPr>
            <p:custDataLst>
              <p:tags r:id="rId72"/>
            </p:custDataLst>
          </p:nvPr>
        </p:nvSpPr>
        <p:spPr>
          <a:xfrm>
            <a:off x="127000" y="2100961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74" name="OTLSHAPE_T_73a753fc3eb04cce8a74f5f2ee475fdf_RightVerticalConnector1"/>
          <p:cNvCxnSpPr/>
          <p:nvPr>
            <p:custDataLst>
              <p:tags r:id="rId73"/>
            </p:custDataLst>
          </p:nvPr>
        </p:nvCxnSpPr>
        <p:spPr>
          <a:xfrm>
            <a:off x="11347535" y="6064589"/>
            <a:ext cx="0" cy="136491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TLSHAPE_T_73a753fc3eb04cce8a74f5f2ee475fdf_LeftVerticalConnector1"/>
          <p:cNvCxnSpPr/>
          <p:nvPr>
            <p:custDataLst>
              <p:tags r:id="rId74"/>
            </p:custDataLst>
          </p:nvPr>
        </p:nvCxnSpPr>
        <p:spPr>
          <a:xfrm>
            <a:off x="9354252" y="6064589"/>
            <a:ext cx="0" cy="136491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OTLSHAPE_T_7d4f3c9672254c81a5be5f6684cbd828_RightVerticalConnector1"/>
          <p:cNvCxnSpPr/>
          <p:nvPr>
            <p:custDataLst>
              <p:tags r:id="rId75"/>
            </p:custDataLst>
          </p:nvPr>
        </p:nvCxnSpPr>
        <p:spPr>
          <a:xfrm>
            <a:off x="9239255" y="5744464"/>
            <a:ext cx="0" cy="16850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OTLSHAPE_T_7d4f3c9672254c81a5be5f6684cbd828_LeftVerticalConnector1"/>
          <p:cNvCxnSpPr/>
          <p:nvPr>
            <p:custDataLst>
              <p:tags r:id="rId76"/>
            </p:custDataLst>
          </p:nvPr>
        </p:nvCxnSpPr>
        <p:spPr>
          <a:xfrm>
            <a:off x="9047593" y="5744464"/>
            <a:ext cx="0" cy="16850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OTLSHAPE_T_3d5524b220ea4232b2aca4dceb1fd24f_RightVerticalConnector1"/>
          <p:cNvCxnSpPr/>
          <p:nvPr>
            <p:custDataLst>
              <p:tags r:id="rId77"/>
            </p:custDataLst>
          </p:nvPr>
        </p:nvCxnSpPr>
        <p:spPr>
          <a:xfrm>
            <a:off x="8970928" y="5477764"/>
            <a:ext cx="0" cy="19517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OTLSHAPE_T_3d5524b220ea4232b2aca4dceb1fd24f_LeftVerticalConnector1"/>
          <p:cNvCxnSpPr/>
          <p:nvPr>
            <p:custDataLst>
              <p:tags r:id="rId78"/>
            </p:custDataLst>
          </p:nvPr>
        </p:nvCxnSpPr>
        <p:spPr>
          <a:xfrm>
            <a:off x="8242613" y="5477764"/>
            <a:ext cx="0" cy="19517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OTLSHAPE_T_2fe914a0924a45a4a33de71fc16de8c1_RightVerticalConnector1"/>
          <p:cNvCxnSpPr/>
          <p:nvPr>
            <p:custDataLst>
              <p:tags r:id="rId79"/>
            </p:custDataLst>
          </p:nvPr>
        </p:nvCxnSpPr>
        <p:spPr>
          <a:xfrm>
            <a:off x="8165948" y="5211064"/>
            <a:ext cx="0" cy="22184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OTLSHAPE_T_2fe914a0924a45a4a33de71fc16de8c1_LeftVerticalConnector1"/>
          <p:cNvCxnSpPr/>
          <p:nvPr>
            <p:custDataLst>
              <p:tags r:id="rId80"/>
            </p:custDataLst>
          </p:nvPr>
        </p:nvCxnSpPr>
        <p:spPr>
          <a:xfrm>
            <a:off x="7974286" y="5211064"/>
            <a:ext cx="0" cy="22184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OTLSHAPE_T_ee060ea3aee74a79ace51142b7ddd435_RightVerticalConnector1"/>
          <p:cNvCxnSpPr/>
          <p:nvPr>
            <p:custDataLst>
              <p:tags r:id="rId81"/>
            </p:custDataLst>
          </p:nvPr>
        </p:nvCxnSpPr>
        <p:spPr>
          <a:xfrm>
            <a:off x="7897622" y="4944364"/>
            <a:ext cx="0" cy="24851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OTLSHAPE_T_ee060ea3aee74a79ace51142b7ddd435_LeftVerticalConnector2"/>
          <p:cNvCxnSpPr/>
          <p:nvPr>
            <p:custDataLst>
              <p:tags r:id="rId82"/>
            </p:custDataLst>
          </p:nvPr>
        </p:nvCxnSpPr>
        <p:spPr>
          <a:xfrm>
            <a:off x="7437633" y="5902875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OTLSHAPE_T_ee060ea3aee74a79ace51142b7ddd435_LeftVerticalConnector1"/>
          <p:cNvCxnSpPr/>
          <p:nvPr>
            <p:custDataLst>
              <p:tags r:id="rId83"/>
            </p:custDataLst>
          </p:nvPr>
        </p:nvCxnSpPr>
        <p:spPr>
          <a:xfrm>
            <a:off x="7437633" y="4944364"/>
            <a:ext cx="0" cy="193099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OTLSHAPE_T_f331a21455d141bcb226428dd501b43b_RightVerticalConnector2"/>
          <p:cNvCxnSpPr/>
          <p:nvPr>
            <p:custDataLst>
              <p:tags r:id="rId84"/>
            </p:custDataLst>
          </p:nvPr>
        </p:nvCxnSpPr>
        <p:spPr>
          <a:xfrm>
            <a:off x="7360969" y="5902875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OTLSHAPE_T_f331a21455d141bcb226428dd501b43b_RightVerticalConnector1"/>
          <p:cNvCxnSpPr/>
          <p:nvPr>
            <p:custDataLst>
              <p:tags r:id="rId85"/>
            </p:custDataLst>
          </p:nvPr>
        </p:nvCxnSpPr>
        <p:spPr>
          <a:xfrm>
            <a:off x="7360969" y="4677664"/>
            <a:ext cx="0" cy="219769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OTLSHAPE_T_87ee498b9b024e72a9fd4bf0b93a907e_RightVerticalConnector3"/>
          <p:cNvCxnSpPr/>
          <p:nvPr>
            <p:custDataLst>
              <p:tags r:id="rId86"/>
            </p:custDataLst>
          </p:nvPr>
        </p:nvCxnSpPr>
        <p:spPr>
          <a:xfrm>
            <a:off x="7092641" y="5902875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OTLSHAPE_T_87ee498b9b024e72a9fd4bf0b93a907e_RightVerticalConnector2"/>
          <p:cNvCxnSpPr/>
          <p:nvPr>
            <p:custDataLst>
              <p:tags r:id="rId87"/>
            </p:custDataLst>
          </p:nvPr>
        </p:nvCxnSpPr>
        <p:spPr>
          <a:xfrm>
            <a:off x="7092641" y="4779264"/>
            <a:ext cx="0" cy="209609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OTLSHAPE_T_87ee498b9b024e72a9fd4bf0b93a907e_RightVerticalConnector1"/>
          <p:cNvCxnSpPr/>
          <p:nvPr>
            <p:custDataLst>
              <p:tags r:id="rId88"/>
            </p:custDataLst>
          </p:nvPr>
        </p:nvCxnSpPr>
        <p:spPr>
          <a:xfrm>
            <a:off x="7092641" y="441096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OTLSHAPE_T_87ee498b9b024e72a9fd4bf0b93a907e_LeftVerticalConnector4"/>
          <p:cNvCxnSpPr/>
          <p:nvPr>
            <p:custDataLst>
              <p:tags r:id="rId89"/>
            </p:custDataLst>
          </p:nvPr>
        </p:nvCxnSpPr>
        <p:spPr>
          <a:xfrm>
            <a:off x="6900980" y="5902875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T_87ee498b9b024e72a9fd4bf0b93a907e_LeftVerticalConnector3"/>
          <p:cNvCxnSpPr/>
          <p:nvPr>
            <p:custDataLst>
              <p:tags r:id="rId90"/>
            </p:custDataLst>
          </p:nvPr>
        </p:nvCxnSpPr>
        <p:spPr>
          <a:xfrm>
            <a:off x="6900980" y="545033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T_87ee498b9b024e72a9fd4bf0b93a907e_LeftVerticalConnector2"/>
          <p:cNvCxnSpPr/>
          <p:nvPr>
            <p:custDataLst>
              <p:tags r:id="rId91"/>
            </p:custDataLst>
          </p:nvPr>
        </p:nvCxnSpPr>
        <p:spPr>
          <a:xfrm>
            <a:off x="6900980" y="4779264"/>
            <a:ext cx="0" cy="1643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OTLSHAPE_T_87ee498b9b024e72a9fd4bf0b93a907e_LeftVerticalConnector1"/>
          <p:cNvCxnSpPr/>
          <p:nvPr>
            <p:custDataLst>
              <p:tags r:id="rId92"/>
            </p:custDataLst>
          </p:nvPr>
        </p:nvCxnSpPr>
        <p:spPr>
          <a:xfrm>
            <a:off x="6900980" y="441096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OTLSHAPE_T_7f025863b5434f9ca6f083d56cac4820_RightVerticalConnector3"/>
          <p:cNvCxnSpPr/>
          <p:nvPr>
            <p:custDataLst>
              <p:tags r:id="rId93"/>
            </p:custDataLst>
          </p:nvPr>
        </p:nvCxnSpPr>
        <p:spPr>
          <a:xfrm>
            <a:off x="6824315" y="5902875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OTLSHAPE_T_7f025863b5434f9ca6f083d56cac4820_RightVerticalConnector2"/>
          <p:cNvCxnSpPr/>
          <p:nvPr>
            <p:custDataLst>
              <p:tags r:id="rId94"/>
            </p:custDataLst>
          </p:nvPr>
        </p:nvCxnSpPr>
        <p:spPr>
          <a:xfrm>
            <a:off x="6824315" y="545033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OTLSHAPE_T_7f025863b5434f9ca6f083d56cac4820_RightVerticalConnector1"/>
          <p:cNvCxnSpPr/>
          <p:nvPr>
            <p:custDataLst>
              <p:tags r:id="rId95"/>
            </p:custDataLst>
          </p:nvPr>
        </p:nvCxnSpPr>
        <p:spPr>
          <a:xfrm>
            <a:off x="6824315" y="4144264"/>
            <a:ext cx="0" cy="2278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OTLSHAPE_T_7f025863b5434f9ca6f083d56cac4820_LeftVerticalConnector5"/>
          <p:cNvCxnSpPr/>
          <p:nvPr>
            <p:custDataLst>
              <p:tags r:id="rId96"/>
            </p:custDataLst>
          </p:nvPr>
        </p:nvCxnSpPr>
        <p:spPr>
          <a:xfrm>
            <a:off x="6096000" y="6070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OTLSHAPE_T_7f025863b5434f9ca6f083d56cac4820_LeftVerticalConnector3"/>
          <p:cNvCxnSpPr/>
          <p:nvPr>
            <p:custDataLst>
              <p:tags r:id="rId97"/>
            </p:custDataLst>
          </p:nvPr>
        </p:nvCxnSpPr>
        <p:spPr>
          <a:xfrm>
            <a:off x="6096000" y="5618057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OTLSHAPE_T_7f025863b5434f9ca6f083d56cac4820_LeftVerticalConnector1"/>
          <p:cNvCxnSpPr/>
          <p:nvPr>
            <p:custDataLst>
              <p:tags r:id="rId98"/>
            </p:custDataLst>
          </p:nvPr>
        </p:nvCxnSpPr>
        <p:spPr>
          <a:xfrm>
            <a:off x="6096000" y="4144264"/>
            <a:ext cx="0" cy="2278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OTLSHAPE_T_0c43ef4a38ab46e5bbc576f52f3f63fc_RightVerticalConnector5"/>
          <p:cNvCxnSpPr/>
          <p:nvPr>
            <p:custDataLst>
              <p:tags r:id="rId99"/>
            </p:custDataLst>
          </p:nvPr>
        </p:nvCxnSpPr>
        <p:spPr>
          <a:xfrm>
            <a:off x="6555989" y="6070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OTLSHAPE_T_0c43ef4a38ab46e5bbc576f52f3f63fc_RightVerticalConnector3"/>
          <p:cNvCxnSpPr/>
          <p:nvPr>
            <p:custDataLst>
              <p:tags r:id="rId100"/>
            </p:custDataLst>
          </p:nvPr>
        </p:nvCxnSpPr>
        <p:spPr>
          <a:xfrm>
            <a:off x="6555989" y="545033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OTLSHAPE_T_0c43ef4a38ab46e5bbc576f52f3f63fc_RightVerticalConnector2"/>
          <p:cNvCxnSpPr/>
          <p:nvPr>
            <p:custDataLst>
              <p:tags r:id="rId101"/>
            </p:custDataLst>
          </p:nvPr>
        </p:nvCxnSpPr>
        <p:spPr>
          <a:xfrm>
            <a:off x="6555989" y="4245864"/>
            <a:ext cx="0" cy="21769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T_0c43ef4a38ab46e5bbc576f52f3f63fc_RightVerticalConnector1"/>
          <p:cNvCxnSpPr/>
          <p:nvPr>
            <p:custDataLst>
              <p:tags r:id="rId102"/>
            </p:custDataLst>
          </p:nvPr>
        </p:nvCxnSpPr>
        <p:spPr>
          <a:xfrm>
            <a:off x="6555989" y="387756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OTLSHAPE_T_0c43ef4a38ab46e5bbc576f52f3f63fc_LeftVerticalConnector1"/>
          <p:cNvCxnSpPr/>
          <p:nvPr>
            <p:custDataLst>
              <p:tags r:id="rId103"/>
            </p:custDataLst>
          </p:nvPr>
        </p:nvCxnSpPr>
        <p:spPr>
          <a:xfrm>
            <a:off x="5291020" y="3877564"/>
            <a:ext cx="0" cy="35519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OTLSHAPE_T_5a184d61f5e2438db63ae5802af9b305_RightVerticalConnector4"/>
          <p:cNvCxnSpPr/>
          <p:nvPr>
            <p:custDataLst>
              <p:tags r:id="rId104"/>
            </p:custDataLst>
          </p:nvPr>
        </p:nvCxnSpPr>
        <p:spPr>
          <a:xfrm>
            <a:off x="5636012" y="5618057"/>
            <a:ext cx="0" cy="6684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_5a184d61f5e2438db63ae5802af9b305_RightVerticalConnector2"/>
          <p:cNvCxnSpPr/>
          <p:nvPr>
            <p:custDataLst>
              <p:tags r:id="rId105"/>
            </p:custDataLst>
          </p:nvPr>
        </p:nvCxnSpPr>
        <p:spPr>
          <a:xfrm>
            <a:off x="5636012" y="3979164"/>
            <a:ext cx="0" cy="24436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OTLSHAPE_T_5a184d61f5e2438db63ae5802af9b305_RightVerticalConnector1"/>
          <p:cNvCxnSpPr/>
          <p:nvPr>
            <p:custDataLst>
              <p:tags r:id="rId106"/>
            </p:custDataLst>
          </p:nvPr>
        </p:nvCxnSpPr>
        <p:spPr>
          <a:xfrm>
            <a:off x="5636012" y="361086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OTLSHAPE_T_5a184d61f5e2438db63ae5802af9b305_LeftVerticalConnector3"/>
          <p:cNvCxnSpPr/>
          <p:nvPr>
            <p:custDataLst>
              <p:tags r:id="rId107"/>
            </p:custDataLst>
          </p:nvPr>
        </p:nvCxnSpPr>
        <p:spPr>
          <a:xfrm>
            <a:off x="1342786" y="5296323"/>
            <a:ext cx="0" cy="213317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OTLSHAPE_T_5a184d61f5e2438db63ae5802af9b305_LeftVerticalConnector2"/>
          <p:cNvCxnSpPr/>
          <p:nvPr>
            <p:custDataLst>
              <p:tags r:id="rId108"/>
            </p:custDataLst>
          </p:nvPr>
        </p:nvCxnSpPr>
        <p:spPr>
          <a:xfrm>
            <a:off x="1342786" y="4496224"/>
            <a:ext cx="0" cy="6295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OTLSHAPE_T_5a184d61f5e2438db63ae5802af9b305_LeftVerticalConnector1"/>
          <p:cNvCxnSpPr/>
          <p:nvPr>
            <p:custDataLst>
              <p:tags r:id="rId109"/>
            </p:custDataLst>
          </p:nvPr>
        </p:nvCxnSpPr>
        <p:spPr>
          <a:xfrm>
            <a:off x="1342786" y="3610864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OTLSHAPE_M_cc8c4ec01d994166b538fe8f189896ca_Connector1"/>
          <p:cNvCxnSpPr/>
          <p:nvPr>
            <p:custDataLst>
              <p:tags r:id="rId110"/>
            </p:custDataLst>
          </p:nvPr>
        </p:nvCxnSpPr>
        <p:spPr>
          <a:xfrm>
            <a:off x="5872356" y="5844328"/>
            <a:ext cx="0" cy="44217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OTLSHAPE_M_70b58703374c438fa5b6d340f07d2abe_Connector1"/>
          <p:cNvCxnSpPr/>
          <p:nvPr>
            <p:custDataLst>
              <p:tags r:id="rId111"/>
            </p:custDataLst>
          </p:nvPr>
        </p:nvCxnSpPr>
        <p:spPr>
          <a:xfrm>
            <a:off x="5335703" y="5391785"/>
            <a:ext cx="0" cy="89471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TLSHAPE_TB_00000000000000000000000000000000_LeftEndCaps"/>
          <p:cNvSpPr txBox="1"/>
          <p:nvPr>
            <p:custDataLst>
              <p:tags r:id="rId112"/>
            </p:custDataLst>
          </p:nvPr>
        </p:nvSpPr>
        <p:spPr>
          <a:xfrm>
            <a:off x="254000" y="6337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B_00000000000000000000000000000000_RightEndCaps"/>
          <p:cNvSpPr txBox="1"/>
          <p:nvPr>
            <p:custDataLst>
              <p:tags r:id="rId113"/>
            </p:custDataLst>
          </p:nvPr>
        </p:nvSpPr>
        <p:spPr>
          <a:xfrm>
            <a:off x="11474534" y="6337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B_00000000000000000000000000000000_ScaleContainer"/>
          <p:cNvSpPr/>
          <p:nvPr>
            <p:custDataLst>
              <p:tags r:id="rId114"/>
            </p:custDataLst>
          </p:nvPr>
        </p:nvSpPr>
        <p:spPr>
          <a:xfrm>
            <a:off x="844465" y="6286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TLSHAPE_TB_00000000000000000000000000000000_ElapsedTime"/>
          <p:cNvSpPr/>
          <p:nvPr>
            <p:custDataLst>
              <p:tags r:id="rId115"/>
            </p:custDataLst>
          </p:nvPr>
        </p:nvSpPr>
        <p:spPr>
          <a:xfrm>
            <a:off x="844465" y="6286500"/>
            <a:ext cx="42418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TLSHAPE_TB_00000000000000000000000000000000_TodayMarkerShape"/>
          <p:cNvSpPr/>
          <p:nvPr>
            <p:custDataLst>
              <p:tags r:id="rId116"/>
            </p:custDataLst>
          </p:nvPr>
        </p:nvSpPr>
        <p:spPr>
          <a:xfrm flipV="1">
            <a:off x="5026256" y="6159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TLSHAPE_TB_00000000000000000000000000000000_TodayMarkerText"/>
          <p:cNvSpPr txBox="1"/>
          <p:nvPr>
            <p:custDataLst>
              <p:tags r:id="rId117"/>
            </p:custDataLst>
          </p:nvPr>
        </p:nvSpPr>
        <p:spPr>
          <a:xfrm>
            <a:off x="4900556" y="5973445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TB_00000000000000000000000000000000_TimescaleInterval1"/>
          <p:cNvSpPr txBox="1"/>
          <p:nvPr>
            <p:custDataLst>
              <p:tags r:id="rId118"/>
            </p:custDataLst>
          </p:nvPr>
        </p:nvSpPr>
        <p:spPr>
          <a:xfrm>
            <a:off x="907965" y="638397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0" name="OTLSHAPE_TB_00000000000000000000000000000000_Separator1"/>
          <p:cNvCxnSpPr/>
          <p:nvPr>
            <p:custDataLst>
              <p:tags r:id="rId119"/>
            </p:custDataLst>
          </p:nvPr>
        </p:nvCxnSpPr>
        <p:spPr>
          <a:xfrm>
            <a:off x="2032768" y="6375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TLSHAPE_TB_00000000000000000000000000000000_TimescaleInterval2"/>
          <p:cNvSpPr txBox="1"/>
          <p:nvPr>
            <p:custDataLst>
              <p:tags r:id="rId120"/>
            </p:custDataLst>
          </p:nvPr>
        </p:nvSpPr>
        <p:spPr>
          <a:xfrm>
            <a:off x="2096269" y="6383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2" name="OTLSHAPE_TB_00000000000000000000000000000000_Separator2"/>
          <p:cNvCxnSpPr/>
          <p:nvPr>
            <p:custDataLst>
              <p:tags r:id="rId121"/>
            </p:custDataLst>
          </p:nvPr>
        </p:nvCxnSpPr>
        <p:spPr>
          <a:xfrm>
            <a:off x="3182740" y="6375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TLSHAPE_TB_00000000000000000000000000000000_TimescaleInterval3"/>
          <p:cNvSpPr txBox="1"/>
          <p:nvPr>
            <p:custDataLst>
              <p:tags r:id="rId122"/>
            </p:custDataLst>
          </p:nvPr>
        </p:nvSpPr>
        <p:spPr>
          <a:xfrm>
            <a:off x="3246240" y="6383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4" name="OTLSHAPE_TB_00000000000000000000000000000000_Separator3"/>
          <p:cNvCxnSpPr/>
          <p:nvPr>
            <p:custDataLst>
              <p:tags r:id="rId123"/>
            </p:custDataLst>
          </p:nvPr>
        </p:nvCxnSpPr>
        <p:spPr>
          <a:xfrm>
            <a:off x="4371043" y="6375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TLSHAPE_TB_00000000000000000000000000000000_TimescaleInterval4"/>
          <p:cNvSpPr txBox="1"/>
          <p:nvPr>
            <p:custDataLst>
              <p:tags r:id="rId124"/>
            </p:custDataLst>
          </p:nvPr>
        </p:nvSpPr>
        <p:spPr>
          <a:xfrm>
            <a:off x="4434544" y="6383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6" name="OTLSHAPE_TB_00000000000000000000000000000000_Separator4"/>
          <p:cNvCxnSpPr/>
          <p:nvPr>
            <p:custDataLst>
              <p:tags r:id="rId125"/>
            </p:custDataLst>
          </p:nvPr>
        </p:nvCxnSpPr>
        <p:spPr>
          <a:xfrm>
            <a:off x="5559347" y="6375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TLSHAPE_TB_00000000000000000000000000000000_TimescaleInterval5"/>
          <p:cNvSpPr txBox="1"/>
          <p:nvPr>
            <p:custDataLst>
              <p:tags r:id="rId126"/>
            </p:custDataLst>
          </p:nvPr>
        </p:nvSpPr>
        <p:spPr>
          <a:xfrm>
            <a:off x="5622847" y="6383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8" name="OTLSHAPE_TB_00000000000000000000000000000000_Separator5"/>
          <p:cNvCxnSpPr/>
          <p:nvPr>
            <p:custDataLst>
              <p:tags r:id="rId127"/>
            </p:custDataLst>
          </p:nvPr>
        </p:nvCxnSpPr>
        <p:spPr>
          <a:xfrm>
            <a:off x="6670985" y="6375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TLSHAPE_TB_00000000000000000000000000000000_TimescaleInterval6"/>
          <p:cNvSpPr txBox="1"/>
          <p:nvPr>
            <p:custDataLst>
              <p:tags r:id="rId128"/>
            </p:custDataLst>
          </p:nvPr>
        </p:nvSpPr>
        <p:spPr>
          <a:xfrm>
            <a:off x="6734486" y="6383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30" name="OTLSHAPE_TB_00000000000000000000000000000000_Separator6"/>
          <p:cNvCxnSpPr/>
          <p:nvPr>
            <p:custDataLst>
              <p:tags r:id="rId129"/>
            </p:custDataLst>
          </p:nvPr>
        </p:nvCxnSpPr>
        <p:spPr>
          <a:xfrm>
            <a:off x="7859288" y="6375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TLSHAPE_TB_00000000000000000000000000000000_TimescaleInterval7"/>
          <p:cNvSpPr txBox="1"/>
          <p:nvPr>
            <p:custDataLst>
              <p:tags r:id="rId130"/>
            </p:custDataLst>
          </p:nvPr>
        </p:nvSpPr>
        <p:spPr>
          <a:xfrm>
            <a:off x="7922789" y="638397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32" name="OTLSHAPE_TB_00000000000000000000000000000000_Separator7"/>
          <p:cNvCxnSpPr/>
          <p:nvPr>
            <p:custDataLst>
              <p:tags r:id="rId131"/>
            </p:custDataLst>
          </p:nvPr>
        </p:nvCxnSpPr>
        <p:spPr>
          <a:xfrm>
            <a:off x="9009260" y="6375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TLSHAPE_TB_00000000000000000000000000000000_TimescaleInterval8"/>
          <p:cNvSpPr txBox="1"/>
          <p:nvPr>
            <p:custDataLst>
              <p:tags r:id="rId132"/>
            </p:custDataLst>
          </p:nvPr>
        </p:nvSpPr>
        <p:spPr>
          <a:xfrm>
            <a:off x="9072760" y="638397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34" name="OTLSHAPE_TB_00000000000000000000000000000000_Separator8"/>
          <p:cNvCxnSpPr/>
          <p:nvPr>
            <p:custDataLst>
              <p:tags r:id="rId133"/>
            </p:custDataLst>
          </p:nvPr>
        </p:nvCxnSpPr>
        <p:spPr>
          <a:xfrm>
            <a:off x="10197564" y="6375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TLSHAPE_TB_00000000000000000000000000000000_TimescaleInterval9"/>
          <p:cNvSpPr txBox="1"/>
          <p:nvPr>
            <p:custDataLst>
              <p:tags r:id="rId134"/>
            </p:custDataLst>
          </p:nvPr>
        </p:nvSpPr>
        <p:spPr>
          <a:xfrm>
            <a:off x="10261064" y="6383972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M_70b58703374c438fa5b6d340f07d2abe_Title"/>
          <p:cNvSpPr txBox="1"/>
          <p:nvPr>
            <p:custDataLst>
              <p:tags r:id="rId135"/>
            </p:custDataLst>
          </p:nvPr>
        </p:nvSpPr>
        <p:spPr>
          <a:xfrm>
            <a:off x="5557953" y="5279813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1,2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M_70b58703374c438fa5b6d340f07d2abe_Date"/>
          <p:cNvSpPr txBox="1"/>
          <p:nvPr>
            <p:custDataLst>
              <p:tags r:id="rId136"/>
            </p:custDataLst>
          </p:nvPr>
        </p:nvSpPr>
        <p:spPr>
          <a:xfrm>
            <a:off x="5557953" y="546303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1/25/2016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M_70b58703374c438fa5b6d340f07d2abe_Shape"/>
          <p:cNvSpPr/>
          <p:nvPr>
            <p:custDataLst>
              <p:tags r:id="rId137"/>
            </p:custDataLst>
          </p:nvPr>
        </p:nvSpPr>
        <p:spPr>
          <a:xfrm rot="16200000">
            <a:off x="5361103" y="5391785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TLSHAPE_M_cc8c4ec01d994166b538fe8f189896ca_Title"/>
          <p:cNvSpPr txBox="1"/>
          <p:nvPr>
            <p:custDataLst>
              <p:tags r:id="rId138"/>
            </p:custDataLst>
          </p:nvPr>
        </p:nvSpPr>
        <p:spPr>
          <a:xfrm>
            <a:off x="6094606" y="5732357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3,4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M_cc8c4ec01d994166b538fe8f189896ca_Date"/>
          <p:cNvSpPr txBox="1"/>
          <p:nvPr>
            <p:custDataLst>
              <p:tags r:id="rId139"/>
            </p:custDataLst>
          </p:nvPr>
        </p:nvSpPr>
        <p:spPr>
          <a:xfrm>
            <a:off x="6094606" y="59155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2/8/2016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OTLSHAPE_M_cc8c4ec01d994166b538fe8f189896ca_Shape"/>
          <p:cNvSpPr/>
          <p:nvPr>
            <p:custDataLst>
              <p:tags r:id="rId140"/>
            </p:custDataLst>
          </p:nvPr>
        </p:nvSpPr>
        <p:spPr>
          <a:xfrm rot="16200000">
            <a:off x="5897756" y="5844328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TLSHAPE_T_5a184d61f5e2438db63ae5802af9b305_Shape"/>
          <p:cNvSpPr/>
          <p:nvPr>
            <p:custDataLst>
              <p:tags r:id="rId141"/>
            </p:custDataLst>
          </p:nvPr>
        </p:nvSpPr>
        <p:spPr>
          <a:xfrm>
            <a:off x="1342786" y="3509264"/>
            <a:ext cx="43053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TLSHAPE_T_5a184d61f5e2438db63ae5802af9b305_JoinedDate"/>
          <p:cNvSpPr txBox="1"/>
          <p:nvPr>
            <p:custDataLst>
              <p:tags r:id="rId142"/>
            </p:custDataLst>
          </p:nvPr>
        </p:nvSpPr>
        <p:spPr>
          <a:xfrm>
            <a:off x="5686812" y="353335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10/14/2015 - 2/2/2016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T_5a184d61f5e2438db63ae5802af9b305_Title"/>
          <p:cNvSpPr txBox="1"/>
          <p:nvPr>
            <p:custDataLst>
              <p:tags r:id="rId143"/>
            </p:custDataLst>
          </p:nvPr>
        </p:nvSpPr>
        <p:spPr>
          <a:xfrm>
            <a:off x="127000" y="3525605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T_0c43ef4a38ab46e5bbc576f52f3f63fc_Shape"/>
          <p:cNvSpPr/>
          <p:nvPr>
            <p:custDataLst>
              <p:tags r:id="rId144"/>
            </p:custDataLst>
          </p:nvPr>
        </p:nvSpPr>
        <p:spPr>
          <a:xfrm>
            <a:off x="5291020" y="3775964"/>
            <a:ext cx="12700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TLSHAPE_T_0c43ef4a38ab46e5bbc576f52f3f63fc_JoinedDate"/>
          <p:cNvSpPr txBox="1"/>
          <p:nvPr>
            <p:custDataLst>
              <p:tags r:id="rId145"/>
            </p:custDataLst>
          </p:nvPr>
        </p:nvSpPr>
        <p:spPr>
          <a:xfrm>
            <a:off x="6606789" y="380005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1/25/2016 - 2/26/2016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T_0c43ef4a38ab46e5bbc576f52f3f63fc_Title"/>
          <p:cNvSpPr txBox="1"/>
          <p:nvPr>
            <p:custDataLst>
              <p:tags r:id="rId146"/>
            </p:custDataLst>
          </p:nvPr>
        </p:nvSpPr>
        <p:spPr>
          <a:xfrm>
            <a:off x="127000" y="3792305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T_7f025863b5434f9ca6f083d56cac4820_Shape"/>
          <p:cNvSpPr/>
          <p:nvPr>
            <p:custDataLst>
              <p:tags r:id="rId147"/>
            </p:custDataLst>
          </p:nvPr>
        </p:nvSpPr>
        <p:spPr>
          <a:xfrm>
            <a:off x="6096000" y="4042664"/>
            <a:ext cx="7366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TLSHAPE_T_7f025863b5434f9ca6f083d56cac4820_JoinedDate"/>
          <p:cNvSpPr txBox="1"/>
          <p:nvPr>
            <p:custDataLst>
              <p:tags r:id="rId148"/>
            </p:custDataLst>
          </p:nvPr>
        </p:nvSpPr>
        <p:spPr>
          <a:xfrm>
            <a:off x="6875115" y="406675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2/15/2016 - 3/4/2016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T_7f025863b5434f9ca6f083d56cac4820_Title"/>
          <p:cNvSpPr txBox="1"/>
          <p:nvPr>
            <p:custDataLst>
              <p:tags r:id="rId149"/>
            </p:custDataLst>
          </p:nvPr>
        </p:nvSpPr>
        <p:spPr>
          <a:xfrm>
            <a:off x="127000" y="4059005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SIT Cycle 1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T_87ee498b9b024e72a9fd4bf0b93a907e_Shape"/>
          <p:cNvSpPr/>
          <p:nvPr>
            <p:custDataLst>
              <p:tags r:id="rId150"/>
            </p:custDataLst>
          </p:nvPr>
        </p:nvSpPr>
        <p:spPr>
          <a:xfrm>
            <a:off x="6900980" y="4309364"/>
            <a:ext cx="2032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TLSHAPE_T_87ee498b9b024e72a9fd4bf0b93a907e_JoinedDate"/>
          <p:cNvSpPr txBox="1"/>
          <p:nvPr>
            <p:custDataLst>
              <p:tags r:id="rId151"/>
            </p:custDataLst>
          </p:nvPr>
        </p:nvSpPr>
        <p:spPr>
          <a:xfrm>
            <a:off x="7143441" y="433345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T_87ee498b9b024e72a9fd4bf0b93a907e_Title"/>
          <p:cNvSpPr txBox="1"/>
          <p:nvPr>
            <p:custDataLst>
              <p:tags r:id="rId152"/>
            </p:custDataLst>
          </p:nvPr>
        </p:nvSpPr>
        <p:spPr>
          <a:xfrm>
            <a:off x="127000" y="432570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T_f331a21455d141bcb226428dd501b43b_Shape"/>
          <p:cNvSpPr/>
          <p:nvPr>
            <p:custDataLst>
              <p:tags r:id="rId153"/>
            </p:custDataLst>
          </p:nvPr>
        </p:nvSpPr>
        <p:spPr>
          <a:xfrm>
            <a:off x="6900980" y="4576064"/>
            <a:ext cx="4699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TLSHAPE_T_f331a21455d141bcb226428dd501b43b_JoinedDate"/>
          <p:cNvSpPr txBox="1"/>
          <p:nvPr>
            <p:custDataLst>
              <p:tags r:id="rId154"/>
            </p:custDataLst>
          </p:nvPr>
        </p:nvSpPr>
        <p:spPr>
          <a:xfrm>
            <a:off x="7411769" y="460015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3/7/2016 - 3/18/2016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OTLSHAPE_T_f331a21455d141bcb226428dd501b43b_Title"/>
          <p:cNvSpPr txBox="1"/>
          <p:nvPr>
            <p:custDataLst>
              <p:tags r:id="rId155"/>
            </p:custDataLst>
          </p:nvPr>
        </p:nvSpPr>
        <p:spPr>
          <a:xfrm>
            <a:off x="127000" y="4592405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SIT Cycle 2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T_ee060ea3aee74a79ace51142b7ddd435_Shape"/>
          <p:cNvSpPr/>
          <p:nvPr>
            <p:custDataLst>
              <p:tags r:id="rId156"/>
            </p:custDataLst>
          </p:nvPr>
        </p:nvSpPr>
        <p:spPr>
          <a:xfrm>
            <a:off x="7437633" y="4842764"/>
            <a:ext cx="4699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TLSHAPE_T_ee060ea3aee74a79ace51142b7ddd435_JoinedDate"/>
          <p:cNvSpPr txBox="1"/>
          <p:nvPr>
            <p:custDataLst>
              <p:tags r:id="rId157"/>
            </p:custDataLst>
          </p:nvPr>
        </p:nvSpPr>
        <p:spPr>
          <a:xfrm>
            <a:off x="7948422" y="486685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3/21/2016 - 4/1/2016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9" name="OTLSHAPE_T_ee060ea3aee74a79ace51142b7ddd435_Title"/>
          <p:cNvSpPr txBox="1"/>
          <p:nvPr>
            <p:custDataLst>
              <p:tags r:id="rId158"/>
            </p:custDataLst>
          </p:nvPr>
        </p:nvSpPr>
        <p:spPr>
          <a:xfrm>
            <a:off x="127000" y="4859105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SIT Cycle 3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T_2fe914a0924a45a4a33de71fc16de8c1_Shape"/>
          <p:cNvSpPr/>
          <p:nvPr>
            <p:custDataLst>
              <p:tags r:id="rId159"/>
            </p:custDataLst>
          </p:nvPr>
        </p:nvSpPr>
        <p:spPr>
          <a:xfrm>
            <a:off x="7974286" y="5109464"/>
            <a:ext cx="2032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TLSHAPE_T_2fe914a0924a45a4a33de71fc16de8c1_JoinedDate"/>
          <p:cNvSpPr txBox="1"/>
          <p:nvPr>
            <p:custDataLst>
              <p:tags r:id="rId160"/>
            </p:custDataLst>
          </p:nvPr>
        </p:nvSpPr>
        <p:spPr>
          <a:xfrm>
            <a:off x="8216748" y="5133552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4/4/2016 - 4/8/2016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T_2fe914a0924a45a4a33de71fc16de8c1_Title"/>
          <p:cNvSpPr txBox="1"/>
          <p:nvPr>
            <p:custDataLst>
              <p:tags r:id="rId161"/>
            </p:custDataLst>
          </p:nvPr>
        </p:nvSpPr>
        <p:spPr>
          <a:xfrm>
            <a:off x="127000" y="512580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3" name="OTLSHAPE_T_3d5524b220ea4232b2aca4dceb1fd24f_Shape"/>
          <p:cNvSpPr/>
          <p:nvPr>
            <p:custDataLst>
              <p:tags r:id="rId162"/>
            </p:custDataLst>
          </p:nvPr>
        </p:nvSpPr>
        <p:spPr>
          <a:xfrm>
            <a:off x="8242613" y="5376164"/>
            <a:ext cx="7366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TLSHAPE_T_3d5524b220ea4232b2aca4dceb1fd24f_JoinedDate"/>
          <p:cNvSpPr txBox="1"/>
          <p:nvPr>
            <p:custDataLst>
              <p:tags r:id="rId163"/>
            </p:custDataLst>
          </p:nvPr>
        </p:nvSpPr>
        <p:spPr>
          <a:xfrm>
            <a:off x="9021728" y="540025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4/11/2016 - 4/29/2016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T_3d5524b220ea4232b2aca4dceb1fd24f_Title"/>
          <p:cNvSpPr txBox="1"/>
          <p:nvPr>
            <p:custDataLst>
              <p:tags r:id="rId164"/>
            </p:custDataLst>
          </p:nvPr>
        </p:nvSpPr>
        <p:spPr>
          <a:xfrm>
            <a:off x="127000" y="5392505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6" name="OTLSHAPE_T_7d4f3c9672254c81a5be5f6684cbd828_Shape"/>
          <p:cNvSpPr/>
          <p:nvPr>
            <p:custDataLst>
              <p:tags r:id="rId165"/>
            </p:custDataLst>
          </p:nvPr>
        </p:nvSpPr>
        <p:spPr>
          <a:xfrm>
            <a:off x="9047593" y="5642864"/>
            <a:ext cx="2032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T_7d4f3c9672254c81a5be5f6684cbd828_JoinedDate"/>
          <p:cNvSpPr txBox="1"/>
          <p:nvPr>
            <p:custDataLst>
              <p:tags r:id="rId166"/>
            </p:custDataLst>
          </p:nvPr>
        </p:nvSpPr>
        <p:spPr>
          <a:xfrm>
            <a:off x="9290055" y="5666952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5/2/2016 - 5/6/2016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T_7d4f3c9672254c81a5be5f6684cbd828_Title"/>
          <p:cNvSpPr txBox="1"/>
          <p:nvPr>
            <p:custDataLst>
              <p:tags r:id="rId167"/>
            </p:custDataLst>
          </p:nvPr>
        </p:nvSpPr>
        <p:spPr>
          <a:xfrm>
            <a:off x="127000" y="5659205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9" name="OTLSHAPE_T_73a753fc3eb04cce8a74f5f2ee475fdf_Shape"/>
          <p:cNvSpPr/>
          <p:nvPr>
            <p:custDataLst>
              <p:tags r:id="rId168"/>
            </p:custDataLst>
          </p:nvPr>
        </p:nvSpPr>
        <p:spPr>
          <a:xfrm>
            <a:off x="9354252" y="5962989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TLSHAPE_T_73a753fc3eb04cce8a74f5f2ee475fdf_JoinedDate"/>
          <p:cNvSpPr txBox="1"/>
          <p:nvPr>
            <p:custDataLst>
              <p:tags r:id="rId169"/>
            </p:custDataLst>
          </p:nvPr>
        </p:nvSpPr>
        <p:spPr>
          <a:xfrm>
            <a:off x="11398335" y="5909564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T_73a753fc3eb04cce8a74f5f2ee475fdf_Title"/>
          <p:cNvSpPr txBox="1"/>
          <p:nvPr>
            <p:custDataLst>
              <p:tags r:id="rId170"/>
            </p:custDataLst>
          </p:nvPr>
        </p:nvSpPr>
        <p:spPr>
          <a:xfrm>
            <a:off x="127000" y="5979329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039924" y="124649"/>
            <a:ext cx="2886272" cy="290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Schedule</a:t>
            </a:r>
            <a:endParaRPr lang="en-US" dirty="0"/>
          </a:p>
        </p:txBody>
      </p:sp>
      <p:sp>
        <p:nvSpPr>
          <p:cNvPr id="173" name="Rounded Rectangle 172"/>
          <p:cNvSpPr/>
          <p:nvPr/>
        </p:nvSpPr>
        <p:spPr>
          <a:xfrm>
            <a:off x="9024844" y="3543784"/>
            <a:ext cx="2886272" cy="3511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Revised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6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OTLSHAPE_T_73a753fc3eb04cce8a74f5f2ee475fdf_RightVerticalConnector1"/>
          <p:cNvCxnSpPr/>
          <p:nvPr>
            <p:custDataLst>
              <p:tags r:id="rId1"/>
            </p:custDataLst>
          </p:nvPr>
        </p:nvCxnSpPr>
        <p:spPr>
          <a:xfrm>
            <a:off x="11347535" y="2107842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OTLSHAPE_T_73a753fc3eb04cce8a74f5f2ee475fdf_LeftVerticalConnector1"/>
          <p:cNvCxnSpPr/>
          <p:nvPr>
            <p:custDataLst>
              <p:tags r:id="rId2"/>
            </p:custDataLst>
          </p:nvPr>
        </p:nvCxnSpPr>
        <p:spPr>
          <a:xfrm>
            <a:off x="9354252" y="2107842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OTLSHAPE_T_7d4f3c9672254c81a5be5f6684cbd828_RightVerticalConnector1"/>
          <p:cNvCxnSpPr/>
          <p:nvPr>
            <p:custDataLst>
              <p:tags r:id="rId3"/>
            </p:custDataLst>
          </p:nvPr>
        </p:nvCxnSpPr>
        <p:spPr>
          <a:xfrm>
            <a:off x="9239255" y="1787718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OTLSHAPE_T_7d4f3c9672254c81a5be5f6684cbd828_LeftVerticalConnector1"/>
          <p:cNvCxnSpPr/>
          <p:nvPr>
            <p:custDataLst>
              <p:tags r:id="rId4"/>
            </p:custDataLst>
          </p:nvPr>
        </p:nvCxnSpPr>
        <p:spPr>
          <a:xfrm>
            <a:off x="8779266" y="1787718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OTLSHAPE_T_3d5524b220ea4232b2aca4dceb1fd24f_RightVerticalConnector1"/>
          <p:cNvCxnSpPr/>
          <p:nvPr>
            <p:custDataLst>
              <p:tags r:id="rId5"/>
            </p:custDataLst>
          </p:nvPr>
        </p:nvCxnSpPr>
        <p:spPr>
          <a:xfrm>
            <a:off x="7897622" y="1521018"/>
            <a:ext cx="0" cy="12581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OTLSHAPE_T_ee060ea3aee74a79ace51142b7ddd435_RightVerticalConnector2"/>
          <p:cNvCxnSpPr/>
          <p:nvPr>
            <p:custDataLst>
              <p:tags r:id="rId6"/>
            </p:custDataLst>
          </p:nvPr>
        </p:nvCxnSpPr>
        <p:spPr>
          <a:xfrm>
            <a:off x="8702601" y="1598530"/>
            <a:ext cx="0" cy="118059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OTLSHAPE_T_ee060ea3aee74a79ace51142b7ddd435_RightVerticalConnector1"/>
          <p:cNvCxnSpPr/>
          <p:nvPr>
            <p:custDataLst>
              <p:tags r:id="rId7"/>
            </p:custDataLst>
          </p:nvPr>
        </p:nvCxnSpPr>
        <p:spPr>
          <a:xfrm>
            <a:off x="8702601" y="1254317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OTLSHAPE_T_ee060ea3aee74a79ace51142b7ddd435_LeftVerticalConnector2"/>
          <p:cNvCxnSpPr/>
          <p:nvPr>
            <p:custDataLst>
              <p:tags r:id="rId8"/>
            </p:custDataLst>
          </p:nvPr>
        </p:nvCxnSpPr>
        <p:spPr>
          <a:xfrm>
            <a:off x="7705960" y="1622618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OTLSHAPE_T_ee060ea3aee74a79ace51142b7ddd435_LeftVerticalConnector1"/>
          <p:cNvCxnSpPr/>
          <p:nvPr>
            <p:custDataLst>
              <p:tags r:id="rId9"/>
            </p:custDataLst>
          </p:nvPr>
        </p:nvCxnSpPr>
        <p:spPr>
          <a:xfrm>
            <a:off x="7705960" y="1254318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OTLSHAPE_T_87ee498b9b024e72a9fd4bf0b93a907e_RightVerticalConnector1"/>
          <p:cNvCxnSpPr/>
          <p:nvPr>
            <p:custDataLst>
              <p:tags r:id="rId10"/>
            </p:custDataLst>
          </p:nvPr>
        </p:nvCxnSpPr>
        <p:spPr>
          <a:xfrm>
            <a:off x="7092641" y="987618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OTLSHAPE_T_87ee498b9b024e72a9fd4bf0b93a907e_LeftVerticalConnector1"/>
          <p:cNvCxnSpPr/>
          <p:nvPr>
            <p:custDataLst>
              <p:tags r:id="rId11"/>
            </p:custDataLst>
          </p:nvPr>
        </p:nvCxnSpPr>
        <p:spPr>
          <a:xfrm>
            <a:off x="6900980" y="987618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OTLSHAPE_T_7f025863b5434f9ca6f083d56cac4820_RightVerticalConnector4"/>
          <p:cNvCxnSpPr/>
          <p:nvPr>
            <p:custDataLst>
              <p:tags r:id="rId12"/>
            </p:custDataLst>
          </p:nvPr>
        </p:nvCxnSpPr>
        <p:spPr>
          <a:xfrm>
            <a:off x="7782624" y="1622618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OTLSHAPE_T_7f025863b5434f9ca6f083d56cac4820_RightVerticalConnector3"/>
          <p:cNvCxnSpPr/>
          <p:nvPr>
            <p:custDataLst>
              <p:tags r:id="rId13"/>
            </p:custDataLst>
          </p:nvPr>
        </p:nvCxnSpPr>
        <p:spPr>
          <a:xfrm>
            <a:off x="7782624" y="1355918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OTLSHAPE_T_7f025863b5434f9ca6f083d56cac4820_RightVerticalConnector2"/>
          <p:cNvCxnSpPr/>
          <p:nvPr>
            <p:custDataLst>
              <p:tags r:id="rId14"/>
            </p:custDataLst>
          </p:nvPr>
        </p:nvCxnSpPr>
        <p:spPr>
          <a:xfrm>
            <a:off x="7782624" y="1065130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OTLSHAPE_T_7f025863b5434f9ca6f083d56cac4820_RightVerticalConnector1"/>
          <p:cNvCxnSpPr/>
          <p:nvPr>
            <p:custDataLst>
              <p:tags r:id="rId15"/>
            </p:custDataLst>
          </p:nvPr>
        </p:nvCxnSpPr>
        <p:spPr>
          <a:xfrm>
            <a:off x="7782624" y="720917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OTLSHAPE_T_7f025863b5434f9ca6f083d56cac4820_LeftVerticalConnector1"/>
          <p:cNvCxnSpPr/>
          <p:nvPr>
            <p:custDataLst>
              <p:tags r:id="rId16"/>
            </p:custDataLst>
          </p:nvPr>
        </p:nvCxnSpPr>
        <p:spPr>
          <a:xfrm>
            <a:off x="6096000" y="720918"/>
            <a:ext cx="0" cy="20582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OTLSHAPE_T_0c43ef4a38ab46e5bbc576f52f3f63fc_RightVerticalConnector2"/>
          <p:cNvCxnSpPr/>
          <p:nvPr>
            <p:custDataLst>
              <p:tags r:id="rId17"/>
            </p:custDataLst>
          </p:nvPr>
        </p:nvCxnSpPr>
        <p:spPr>
          <a:xfrm>
            <a:off x="6287662" y="822518"/>
            <a:ext cx="0" cy="1956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OTLSHAPE_T_0c43ef4a38ab46e5bbc576f52f3f63fc_RightVerticalConnector1"/>
          <p:cNvCxnSpPr/>
          <p:nvPr>
            <p:custDataLst>
              <p:tags r:id="rId18"/>
            </p:custDataLst>
          </p:nvPr>
        </p:nvCxnSpPr>
        <p:spPr>
          <a:xfrm>
            <a:off x="6287662" y="454218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OTLSHAPE_T_0c43ef4a38ab46e5bbc576f52f3f63fc_LeftVerticalConnector1"/>
          <p:cNvCxnSpPr/>
          <p:nvPr>
            <p:custDataLst>
              <p:tags r:id="rId19"/>
            </p:custDataLst>
          </p:nvPr>
        </p:nvCxnSpPr>
        <p:spPr>
          <a:xfrm>
            <a:off x="5022694" y="2652122"/>
            <a:ext cx="0" cy="127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OTLSHAPE_T_0c43ef4a38ab46e5bbc576f52f3f63fc_LeftVerticalConnector1"/>
          <p:cNvCxnSpPr/>
          <p:nvPr>
            <p:custDataLst>
              <p:tags r:id="rId20"/>
            </p:custDataLst>
          </p:nvPr>
        </p:nvCxnSpPr>
        <p:spPr>
          <a:xfrm>
            <a:off x="5022694" y="454218"/>
            <a:ext cx="0" cy="20118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OTLSHAPE_T_5a184d61f5e2438db63ae5802af9b305_RightVerticalConnector1"/>
          <p:cNvCxnSpPr/>
          <p:nvPr>
            <p:custDataLst>
              <p:tags r:id="rId21"/>
            </p:custDataLst>
          </p:nvPr>
        </p:nvCxnSpPr>
        <p:spPr>
          <a:xfrm>
            <a:off x="4946029" y="187518"/>
            <a:ext cx="0" cy="2591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OTLSHAPE_T_5a184d61f5e2438db63ae5802af9b305_LeftVerticalConnector3"/>
          <p:cNvCxnSpPr/>
          <p:nvPr>
            <p:custDataLst>
              <p:tags r:id="rId22"/>
            </p:custDataLst>
          </p:nvPr>
        </p:nvCxnSpPr>
        <p:spPr>
          <a:xfrm>
            <a:off x="1342786" y="1606277"/>
            <a:ext cx="0" cy="117284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OTLSHAPE_T_5a184d61f5e2438db63ae5802af9b305_LeftVerticalConnector2"/>
          <p:cNvCxnSpPr/>
          <p:nvPr>
            <p:custDataLst>
              <p:tags r:id="rId23"/>
            </p:custDataLst>
          </p:nvPr>
        </p:nvCxnSpPr>
        <p:spPr>
          <a:xfrm>
            <a:off x="1342786" y="1072877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OTLSHAPE_T_5a184d61f5e2438db63ae5802af9b305_LeftVerticalConnector1"/>
          <p:cNvCxnSpPr/>
          <p:nvPr>
            <p:custDataLst>
              <p:tags r:id="rId24"/>
            </p:custDataLst>
          </p:nvPr>
        </p:nvCxnSpPr>
        <p:spPr>
          <a:xfrm>
            <a:off x="1342786" y="187518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TLSHAPE_TB_00000000000000000000000000000000_LeftEndCaps"/>
          <p:cNvSpPr txBox="1"/>
          <p:nvPr>
            <p:custDataLst>
              <p:tags r:id="rId25"/>
            </p:custDataLst>
          </p:nvPr>
        </p:nvSpPr>
        <p:spPr>
          <a:xfrm>
            <a:off x="254000" y="2830091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99" name="OTLSHAPE_TB_00000000000000000000000000000000_RightEndCaps"/>
          <p:cNvSpPr txBox="1"/>
          <p:nvPr>
            <p:custDataLst>
              <p:tags r:id="rId26"/>
            </p:custDataLst>
          </p:nvPr>
        </p:nvSpPr>
        <p:spPr>
          <a:xfrm>
            <a:off x="11474534" y="2830091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0" name="OTLSHAPE_TB_00000000000000000000000000000000_ScaleContainer"/>
          <p:cNvSpPr/>
          <p:nvPr>
            <p:custDataLst>
              <p:tags r:id="rId27"/>
            </p:custDataLst>
          </p:nvPr>
        </p:nvSpPr>
        <p:spPr>
          <a:xfrm>
            <a:off x="844465" y="2779122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TLSHAPE_TB_00000000000000000000000000000000_ElapsedTime"/>
          <p:cNvSpPr/>
          <p:nvPr>
            <p:custDataLst>
              <p:tags r:id="rId28"/>
            </p:custDataLst>
          </p:nvPr>
        </p:nvSpPr>
        <p:spPr>
          <a:xfrm>
            <a:off x="844465" y="2779122"/>
            <a:ext cx="43180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TLSHAPE_TB_00000000000000000000000000000000_TodayMarkerShape"/>
          <p:cNvSpPr/>
          <p:nvPr>
            <p:custDataLst>
              <p:tags r:id="rId29"/>
            </p:custDataLst>
          </p:nvPr>
        </p:nvSpPr>
        <p:spPr>
          <a:xfrm flipV="1">
            <a:off x="5106462" y="2652122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TLSHAPE_TB_00000000000000000000000000000000_TodayMarkerText"/>
          <p:cNvSpPr txBox="1"/>
          <p:nvPr>
            <p:custDataLst>
              <p:tags r:id="rId30"/>
            </p:custDataLst>
          </p:nvPr>
        </p:nvSpPr>
        <p:spPr>
          <a:xfrm>
            <a:off x="4980763" y="246606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4" name="OTLSHAPE_TB_00000000000000000000000000000000_TimescaleInterval1"/>
          <p:cNvSpPr txBox="1"/>
          <p:nvPr>
            <p:custDataLst>
              <p:tags r:id="rId31"/>
            </p:custDataLst>
          </p:nvPr>
        </p:nvSpPr>
        <p:spPr>
          <a:xfrm>
            <a:off x="907965" y="2876594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5" name="OTLSHAPE_TB_00000000000000000000000000000000_Separator1"/>
          <p:cNvCxnSpPr/>
          <p:nvPr>
            <p:custDataLst>
              <p:tags r:id="rId32"/>
            </p:custDataLst>
          </p:nvPr>
        </p:nvCxnSpPr>
        <p:spPr>
          <a:xfrm>
            <a:off x="2032768" y="2868022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TLSHAPE_TB_00000000000000000000000000000000_TimescaleInterval2"/>
          <p:cNvSpPr txBox="1"/>
          <p:nvPr>
            <p:custDataLst>
              <p:tags r:id="rId33"/>
            </p:custDataLst>
          </p:nvPr>
        </p:nvSpPr>
        <p:spPr>
          <a:xfrm>
            <a:off x="2096269" y="2876594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7" name="OTLSHAPE_TB_00000000000000000000000000000000_Separator2"/>
          <p:cNvCxnSpPr/>
          <p:nvPr>
            <p:custDataLst>
              <p:tags r:id="rId34"/>
            </p:custDataLst>
          </p:nvPr>
        </p:nvCxnSpPr>
        <p:spPr>
          <a:xfrm>
            <a:off x="3182740" y="2868022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TLSHAPE_TB_00000000000000000000000000000000_TimescaleInterval3"/>
          <p:cNvSpPr txBox="1"/>
          <p:nvPr>
            <p:custDataLst>
              <p:tags r:id="rId35"/>
            </p:custDataLst>
          </p:nvPr>
        </p:nvSpPr>
        <p:spPr>
          <a:xfrm>
            <a:off x="3246240" y="2876594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9" name="OTLSHAPE_TB_00000000000000000000000000000000_Separator3"/>
          <p:cNvCxnSpPr/>
          <p:nvPr>
            <p:custDataLst>
              <p:tags r:id="rId36"/>
            </p:custDataLst>
          </p:nvPr>
        </p:nvCxnSpPr>
        <p:spPr>
          <a:xfrm>
            <a:off x="4371043" y="2868022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TLSHAPE_TB_00000000000000000000000000000000_TimescaleInterval4"/>
          <p:cNvSpPr txBox="1"/>
          <p:nvPr>
            <p:custDataLst>
              <p:tags r:id="rId37"/>
            </p:custDataLst>
          </p:nvPr>
        </p:nvSpPr>
        <p:spPr>
          <a:xfrm>
            <a:off x="4434544" y="2876594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11" name="OTLSHAPE_TB_00000000000000000000000000000000_Separator4"/>
          <p:cNvCxnSpPr/>
          <p:nvPr>
            <p:custDataLst>
              <p:tags r:id="rId38"/>
            </p:custDataLst>
          </p:nvPr>
        </p:nvCxnSpPr>
        <p:spPr>
          <a:xfrm>
            <a:off x="5559347" y="2868022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TLSHAPE_TB_00000000000000000000000000000000_TimescaleInterval5"/>
          <p:cNvSpPr txBox="1"/>
          <p:nvPr>
            <p:custDataLst>
              <p:tags r:id="rId39"/>
            </p:custDataLst>
          </p:nvPr>
        </p:nvSpPr>
        <p:spPr>
          <a:xfrm>
            <a:off x="5622847" y="2876594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13" name="OTLSHAPE_TB_00000000000000000000000000000000_Separator5"/>
          <p:cNvCxnSpPr/>
          <p:nvPr>
            <p:custDataLst>
              <p:tags r:id="rId40"/>
            </p:custDataLst>
          </p:nvPr>
        </p:nvCxnSpPr>
        <p:spPr>
          <a:xfrm>
            <a:off x="6670985" y="2868022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TLSHAPE_TB_00000000000000000000000000000000_TimescaleInterval6"/>
          <p:cNvSpPr txBox="1"/>
          <p:nvPr>
            <p:custDataLst>
              <p:tags r:id="rId41"/>
            </p:custDataLst>
          </p:nvPr>
        </p:nvSpPr>
        <p:spPr>
          <a:xfrm>
            <a:off x="6734486" y="2876594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15" name="OTLSHAPE_TB_00000000000000000000000000000000_Separator6"/>
          <p:cNvCxnSpPr/>
          <p:nvPr>
            <p:custDataLst>
              <p:tags r:id="rId42"/>
            </p:custDataLst>
          </p:nvPr>
        </p:nvCxnSpPr>
        <p:spPr>
          <a:xfrm>
            <a:off x="7859288" y="2868022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TLSHAPE_TB_00000000000000000000000000000000_TimescaleInterval7"/>
          <p:cNvSpPr txBox="1"/>
          <p:nvPr>
            <p:custDataLst>
              <p:tags r:id="rId43"/>
            </p:custDataLst>
          </p:nvPr>
        </p:nvSpPr>
        <p:spPr>
          <a:xfrm>
            <a:off x="7922789" y="2876594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17" name="OTLSHAPE_TB_00000000000000000000000000000000_Separator7"/>
          <p:cNvCxnSpPr/>
          <p:nvPr>
            <p:custDataLst>
              <p:tags r:id="rId44"/>
            </p:custDataLst>
          </p:nvPr>
        </p:nvCxnSpPr>
        <p:spPr>
          <a:xfrm>
            <a:off x="9009260" y="2868022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TLSHAPE_TB_00000000000000000000000000000000_TimescaleInterval8"/>
          <p:cNvSpPr txBox="1"/>
          <p:nvPr>
            <p:custDataLst>
              <p:tags r:id="rId45"/>
            </p:custDataLst>
          </p:nvPr>
        </p:nvSpPr>
        <p:spPr>
          <a:xfrm>
            <a:off x="9072760" y="2876594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19" name="OTLSHAPE_TB_00000000000000000000000000000000_Separator8"/>
          <p:cNvCxnSpPr/>
          <p:nvPr>
            <p:custDataLst>
              <p:tags r:id="rId46"/>
            </p:custDataLst>
          </p:nvPr>
        </p:nvCxnSpPr>
        <p:spPr>
          <a:xfrm>
            <a:off x="10197564" y="2868022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TLSHAPE_TB_00000000000000000000000000000000_TimescaleInterval9"/>
          <p:cNvSpPr txBox="1"/>
          <p:nvPr>
            <p:custDataLst>
              <p:tags r:id="rId47"/>
            </p:custDataLst>
          </p:nvPr>
        </p:nvSpPr>
        <p:spPr>
          <a:xfrm>
            <a:off x="10261064" y="2876594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21" name="OTLSHAPE_T_5a184d61f5e2438db63ae5802af9b305_Shape"/>
          <p:cNvSpPr/>
          <p:nvPr>
            <p:custDataLst>
              <p:tags r:id="rId48"/>
            </p:custDataLst>
          </p:nvPr>
        </p:nvSpPr>
        <p:spPr>
          <a:xfrm>
            <a:off x="1342786" y="85918"/>
            <a:ext cx="36068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TLSHAPE_T_5a184d61f5e2438db63ae5802af9b305_JoinedDate"/>
          <p:cNvSpPr txBox="1"/>
          <p:nvPr>
            <p:custDataLst>
              <p:tags r:id="rId49"/>
            </p:custDataLst>
          </p:nvPr>
        </p:nvSpPr>
        <p:spPr>
          <a:xfrm>
            <a:off x="4996829" y="110005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10/14/2015 - 1/15/2016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3" name="OTLSHAPE_T_5a184d61f5e2438db63ae5802af9b305_Title"/>
          <p:cNvSpPr txBox="1"/>
          <p:nvPr>
            <p:custDataLst>
              <p:tags r:id="rId50"/>
            </p:custDataLst>
          </p:nvPr>
        </p:nvSpPr>
        <p:spPr>
          <a:xfrm>
            <a:off x="127000" y="102258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4" name="OTLSHAPE_T_0c43ef4a38ab46e5bbc576f52f3f63fc_Shape"/>
          <p:cNvSpPr/>
          <p:nvPr>
            <p:custDataLst>
              <p:tags r:id="rId51"/>
            </p:custDataLst>
          </p:nvPr>
        </p:nvSpPr>
        <p:spPr>
          <a:xfrm>
            <a:off x="5022694" y="352618"/>
            <a:ext cx="12700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TLSHAPE_T_0c43ef4a38ab46e5bbc576f52f3f63fc_JoinedDate"/>
          <p:cNvSpPr txBox="1"/>
          <p:nvPr>
            <p:custDataLst>
              <p:tags r:id="rId52"/>
            </p:custDataLst>
          </p:nvPr>
        </p:nvSpPr>
        <p:spPr>
          <a:xfrm>
            <a:off x="6338462" y="376705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1/18/2016 - 2/19/2016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6" name="OTLSHAPE_T_0c43ef4a38ab46e5bbc576f52f3f63fc_Title"/>
          <p:cNvSpPr txBox="1"/>
          <p:nvPr>
            <p:custDataLst>
              <p:tags r:id="rId53"/>
            </p:custDataLst>
          </p:nvPr>
        </p:nvSpPr>
        <p:spPr>
          <a:xfrm>
            <a:off x="127000" y="368958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7" name="OTLSHAPE_T_7f025863b5434f9ca6f083d56cac4820_Shape"/>
          <p:cNvSpPr/>
          <p:nvPr>
            <p:custDataLst>
              <p:tags r:id="rId54"/>
            </p:custDataLst>
          </p:nvPr>
        </p:nvSpPr>
        <p:spPr>
          <a:xfrm>
            <a:off x="6096000" y="619318"/>
            <a:ext cx="16891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TLSHAPE_T_7f025863b5434f9ca6f083d56cac4820_JoinedDate"/>
          <p:cNvSpPr txBox="1"/>
          <p:nvPr>
            <p:custDataLst>
              <p:tags r:id="rId55"/>
            </p:custDataLst>
          </p:nvPr>
        </p:nvSpPr>
        <p:spPr>
          <a:xfrm>
            <a:off x="7833424" y="643405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9" name="OTLSHAPE_T_7f025863b5434f9ca6f083d56cac4820_Title"/>
          <p:cNvSpPr txBox="1"/>
          <p:nvPr>
            <p:custDataLst>
              <p:tags r:id="rId56"/>
            </p:custDataLst>
          </p:nvPr>
        </p:nvSpPr>
        <p:spPr>
          <a:xfrm>
            <a:off x="127000" y="635658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0" name="OTLSHAPE_T_87ee498b9b024e72a9fd4bf0b93a907e_Shape"/>
          <p:cNvSpPr/>
          <p:nvPr>
            <p:custDataLst>
              <p:tags r:id="rId57"/>
            </p:custDataLst>
          </p:nvPr>
        </p:nvSpPr>
        <p:spPr>
          <a:xfrm>
            <a:off x="6900980" y="886018"/>
            <a:ext cx="2032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TLSHAPE_T_87ee498b9b024e72a9fd4bf0b93a907e_JoinedDate"/>
          <p:cNvSpPr txBox="1"/>
          <p:nvPr>
            <p:custDataLst>
              <p:tags r:id="rId58"/>
            </p:custDataLst>
          </p:nvPr>
        </p:nvSpPr>
        <p:spPr>
          <a:xfrm>
            <a:off x="7143441" y="910105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2" name="OTLSHAPE_T_87ee498b9b024e72a9fd4bf0b93a907e_Title"/>
          <p:cNvSpPr txBox="1"/>
          <p:nvPr>
            <p:custDataLst>
              <p:tags r:id="rId59"/>
            </p:custDataLst>
          </p:nvPr>
        </p:nvSpPr>
        <p:spPr>
          <a:xfrm>
            <a:off x="127000" y="902358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3" name="OTLSHAPE_T_ee060ea3aee74a79ace51142b7ddd435_Shape"/>
          <p:cNvSpPr/>
          <p:nvPr>
            <p:custDataLst>
              <p:tags r:id="rId60"/>
            </p:custDataLst>
          </p:nvPr>
        </p:nvSpPr>
        <p:spPr>
          <a:xfrm>
            <a:off x="7705960" y="1152718"/>
            <a:ext cx="10033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TLSHAPE_T_ee060ea3aee74a79ace51142b7ddd435_JoinedDate"/>
          <p:cNvSpPr txBox="1"/>
          <p:nvPr>
            <p:custDataLst>
              <p:tags r:id="rId61"/>
            </p:custDataLst>
          </p:nvPr>
        </p:nvSpPr>
        <p:spPr>
          <a:xfrm>
            <a:off x="8753401" y="1176805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5" name="OTLSHAPE_T_ee060ea3aee74a79ace51142b7ddd435_Title"/>
          <p:cNvSpPr txBox="1"/>
          <p:nvPr>
            <p:custDataLst>
              <p:tags r:id="rId62"/>
            </p:custDataLst>
          </p:nvPr>
        </p:nvSpPr>
        <p:spPr>
          <a:xfrm>
            <a:off x="127000" y="1169058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6" name="OTLSHAPE_T_3d5524b220ea4232b2aca4dceb1fd24f_Shape"/>
          <p:cNvSpPr/>
          <p:nvPr>
            <p:custDataLst>
              <p:tags r:id="rId63"/>
            </p:custDataLst>
          </p:nvPr>
        </p:nvSpPr>
        <p:spPr>
          <a:xfrm>
            <a:off x="7705960" y="1419418"/>
            <a:ext cx="2032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TLSHAPE_T_3d5524b220ea4232b2aca4dceb1fd24f_JoinedDate"/>
          <p:cNvSpPr txBox="1"/>
          <p:nvPr>
            <p:custDataLst>
              <p:tags r:id="rId64"/>
            </p:custDataLst>
          </p:nvPr>
        </p:nvSpPr>
        <p:spPr>
          <a:xfrm>
            <a:off x="7948422" y="1443505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8" name="OTLSHAPE_T_3d5524b220ea4232b2aca4dceb1fd24f_Title"/>
          <p:cNvSpPr txBox="1"/>
          <p:nvPr>
            <p:custDataLst>
              <p:tags r:id="rId65"/>
            </p:custDataLst>
          </p:nvPr>
        </p:nvSpPr>
        <p:spPr>
          <a:xfrm>
            <a:off x="127000" y="1435758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9" name="OTLSHAPE_T_7d4f3c9672254c81a5be5f6684cbd828_Shape"/>
          <p:cNvSpPr/>
          <p:nvPr>
            <p:custDataLst>
              <p:tags r:id="rId66"/>
            </p:custDataLst>
          </p:nvPr>
        </p:nvSpPr>
        <p:spPr>
          <a:xfrm>
            <a:off x="8779266" y="1686118"/>
            <a:ext cx="4699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TLSHAPE_T_7d4f3c9672254c81a5be5f6684cbd828_JoinedDate"/>
          <p:cNvSpPr txBox="1"/>
          <p:nvPr>
            <p:custDataLst>
              <p:tags r:id="rId67"/>
            </p:custDataLst>
          </p:nvPr>
        </p:nvSpPr>
        <p:spPr>
          <a:xfrm>
            <a:off x="9290055" y="1710205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1" name="OTLSHAPE_T_7d4f3c9672254c81a5be5f6684cbd828_Title"/>
          <p:cNvSpPr txBox="1"/>
          <p:nvPr>
            <p:custDataLst>
              <p:tags r:id="rId68"/>
            </p:custDataLst>
          </p:nvPr>
        </p:nvSpPr>
        <p:spPr>
          <a:xfrm>
            <a:off x="127000" y="1702458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2" name="OTLSHAPE_T_73a753fc3eb04cce8a74f5f2ee475fdf_Shape"/>
          <p:cNvSpPr/>
          <p:nvPr>
            <p:custDataLst>
              <p:tags r:id="rId69"/>
            </p:custDataLst>
          </p:nvPr>
        </p:nvSpPr>
        <p:spPr>
          <a:xfrm>
            <a:off x="9354252" y="2006242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TLSHAPE_T_73a753fc3eb04cce8a74f5f2ee475fdf_JoinedDate"/>
          <p:cNvSpPr txBox="1"/>
          <p:nvPr>
            <p:custDataLst>
              <p:tags r:id="rId70"/>
            </p:custDataLst>
          </p:nvPr>
        </p:nvSpPr>
        <p:spPr>
          <a:xfrm>
            <a:off x="11398335" y="1952818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4" name="OTLSHAPE_T_73a753fc3eb04cce8a74f5f2ee475fdf_Title"/>
          <p:cNvSpPr txBox="1"/>
          <p:nvPr>
            <p:custDataLst>
              <p:tags r:id="rId71"/>
            </p:custDataLst>
          </p:nvPr>
        </p:nvSpPr>
        <p:spPr>
          <a:xfrm>
            <a:off x="127000" y="2022583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245" name="OTLSHAPE_T_73a753fc3eb04cce8a74f5f2ee475fdf_RightVerticalConnector1"/>
          <p:cNvCxnSpPr/>
          <p:nvPr>
            <p:custDataLst>
              <p:tags r:id="rId72"/>
            </p:custDataLst>
          </p:nvPr>
        </p:nvCxnSpPr>
        <p:spPr>
          <a:xfrm>
            <a:off x="11347535" y="6064589"/>
            <a:ext cx="0" cy="136491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OTLSHAPE_T_73a753fc3eb04cce8a74f5f2ee475fdf_LeftVerticalConnector1"/>
          <p:cNvCxnSpPr/>
          <p:nvPr>
            <p:custDataLst>
              <p:tags r:id="rId73"/>
            </p:custDataLst>
          </p:nvPr>
        </p:nvCxnSpPr>
        <p:spPr>
          <a:xfrm>
            <a:off x="9354252" y="6064589"/>
            <a:ext cx="0" cy="136491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OTLSHAPE_T_7d4f3c9672254c81a5be5f6684cbd828_RightVerticalConnector1"/>
          <p:cNvCxnSpPr/>
          <p:nvPr>
            <p:custDataLst>
              <p:tags r:id="rId74"/>
            </p:custDataLst>
          </p:nvPr>
        </p:nvCxnSpPr>
        <p:spPr>
          <a:xfrm>
            <a:off x="9239255" y="5744464"/>
            <a:ext cx="0" cy="16850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OTLSHAPE_T_7d4f3c9672254c81a5be5f6684cbd828_LeftVerticalConnector1"/>
          <p:cNvCxnSpPr/>
          <p:nvPr>
            <p:custDataLst>
              <p:tags r:id="rId75"/>
            </p:custDataLst>
          </p:nvPr>
        </p:nvCxnSpPr>
        <p:spPr>
          <a:xfrm>
            <a:off x="9047593" y="5744464"/>
            <a:ext cx="0" cy="16850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OTLSHAPE_T_3d5524b220ea4232b2aca4dceb1fd24f_RightVerticalConnector1"/>
          <p:cNvCxnSpPr/>
          <p:nvPr>
            <p:custDataLst>
              <p:tags r:id="rId76"/>
            </p:custDataLst>
          </p:nvPr>
        </p:nvCxnSpPr>
        <p:spPr>
          <a:xfrm>
            <a:off x="8970928" y="5477764"/>
            <a:ext cx="0" cy="19517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OTLSHAPE_T_3d5524b220ea4232b2aca4dceb1fd24f_LeftVerticalConnector1"/>
          <p:cNvCxnSpPr/>
          <p:nvPr>
            <p:custDataLst>
              <p:tags r:id="rId77"/>
            </p:custDataLst>
          </p:nvPr>
        </p:nvCxnSpPr>
        <p:spPr>
          <a:xfrm>
            <a:off x="8242613" y="5477764"/>
            <a:ext cx="0" cy="19517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OTLSHAPE_T_2fe914a0924a45a4a33de71fc16de8c1_RightVerticalConnector1"/>
          <p:cNvCxnSpPr/>
          <p:nvPr>
            <p:custDataLst>
              <p:tags r:id="rId78"/>
            </p:custDataLst>
          </p:nvPr>
        </p:nvCxnSpPr>
        <p:spPr>
          <a:xfrm>
            <a:off x="8165948" y="5211064"/>
            <a:ext cx="0" cy="22184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OTLSHAPE_T_2fe914a0924a45a4a33de71fc16de8c1_LeftVerticalConnector1"/>
          <p:cNvCxnSpPr/>
          <p:nvPr>
            <p:custDataLst>
              <p:tags r:id="rId79"/>
            </p:custDataLst>
          </p:nvPr>
        </p:nvCxnSpPr>
        <p:spPr>
          <a:xfrm>
            <a:off x="7974286" y="5211064"/>
            <a:ext cx="0" cy="22184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OTLSHAPE_T_ee060ea3aee74a79ace51142b7ddd435_RightVerticalConnector1"/>
          <p:cNvCxnSpPr/>
          <p:nvPr>
            <p:custDataLst>
              <p:tags r:id="rId80"/>
            </p:custDataLst>
          </p:nvPr>
        </p:nvCxnSpPr>
        <p:spPr>
          <a:xfrm>
            <a:off x="7897622" y="4944364"/>
            <a:ext cx="0" cy="24851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OTLSHAPE_T_ee060ea3aee74a79ace51142b7ddd435_LeftVerticalConnector2"/>
          <p:cNvCxnSpPr/>
          <p:nvPr>
            <p:custDataLst>
              <p:tags r:id="rId81"/>
            </p:custDataLst>
          </p:nvPr>
        </p:nvCxnSpPr>
        <p:spPr>
          <a:xfrm>
            <a:off x="7437633" y="5915575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OTLSHAPE_T_ee060ea3aee74a79ace51142b7ddd435_LeftVerticalConnector1"/>
          <p:cNvCxnSpPr/>
          <p:nvPr>
            <p:custDataLst>
              <p:tags r:id="rId82"/>
            </p:custDataLst>
          </p:nvPr>
        </p:nvCxnSpPr>
        <p:spPr>
          <a:xfrm>
            <a:off x="7437633" y="4944364"/>
            <a:ext cx="0" cy="193099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OTLSHAPE_T_f331a21455d141bcb226428dd501b43b_RightVerticalConnector2"/>
          <p:cNvCxnSpPr/>
          <p:nvPr>
            <p:custDataLst>
              <p:tags r:id="rId83"/>
            </p:custDataLst>
          </p:nvPr>
        </p:nvCxnSpPr>
        <p:spPr>
          <a:xfrm>
            <a:off x="7360969" y="5915575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OTLSHAPE_T_f331a21455d141bcb226428dd501b43b_RightVerticalConnector1"/>
          <p:cNvCxnSpPr/>
          <p:nvPr>
            <p:custDataLst>
              <p:tags r:id="rId84"/>
            </p:custDataLst>
          </p:nvPr>
        </p:nvCxnSpPr>
        <p:spPr>
          <a:xfrm>
            <a:off x="7360969" y="4677664"/>
            <a:ext cx="0" cy="219769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OTLSHAPE_T_87ee498b9b024e72a9fd4bf0b93a907e_RightVerticalConnector4"/>
          <p:cNvCxnSpPr/>
          <p:nvPr>
            <p:custDataLst>
              <p:tags r:id="rId85"/>
            </p:custDataLst>
          </p:nvPr>
        </p:nvCxnSpPr>
        <p:spPr>
          <a:xfrm>
            <a:off x="7092641" y="5915575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OTLSHAPE_T_87ee498b9b024e72a9fd4bf0b93a907e_RightVerticalConnector3"/>
          <p:cNvCxnSpPr/>
          <p:nvPr>
            <p:custDataLst>
              <p:tags r:id="rId86"/>
            </p:custDataLst>
          </p:nvPr>
        </p:nvCxnSpPr>
        <p:spPr>
          <a:xfrm>
            <a:off x="7092641" y="546303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OTLSHAPE_T_87ee498b9b024e72a9fd4bf0b93a907e_RightVerticalConnector2"/>
          <p:cNvCxnSpPr/>
          <p:nvPr>
            <p:custDataLst>
              <p:tags r:id="rId87"/>
            </p:custDataLst>
          </p:nvPr>
        </p:nvCxnSpPr>
        <p:spPr>
          <a:xfrm>
            <a:off x="7092641" y="4779264"/>
            <a:ext cx="0" cy="1643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OTLSHAPE_T_87ee498b9b024e72a9fd4bf0b93a907e_RightVerticalConnector1"/>
          <p:cNvCxnSpPr/>
          <p:nvPr>
            <p:custDataLst>
              <p:tags r:id="rId88"/>
            </p:custDataLst>
          </p:nvPr>
        </p:nvCxnSpPr>
        <p:spPr>
          <a:xfrm>
            <a:off x="7092641" y="441096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OTLSHAPE_T_87ee498b9b024e72a9fd4bf0b93a907e_LeftVerticalConnector5"/>
          <p:cNvCxnSpPr/>
          <p:nvPr>
            <p:custDataLst>
              <p:tags r:id="rId89"/>
            </p:custDataLst>
          </p:nvPr>
        </p:nvCxnSpPr>
        <p:spPr>
          <a:xfrm>
            <a:off x="6900980" y="60833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OTLSHAPE_T_87ee498b9b024e72a9fd4bf0b93a907e_LeftVerticalConnector3"/>
          <p:cNvCxnSpPr/>
          <p:nvPr>
            <p:custDataLst>
              <p:tags r:id="rId90"/>
            </p:custDataLst>
          </p:nvPr>
        </p:nvCxnSpPr>
        <p:spPr>
          <a:xfrm>
            <a:off x="6900980" y="546303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OTLSHAPE_T_87ee498b9b024e72a9fd4bf0b93a907e_LeftVerticalConnector2"/>
          <p:cNvCxnSpPr/>
          <p:nvPr>
            <p:custDataLst>
              <p:tags r:id="rId91"/>
            </p:custDataLst>
          </p:nvPr>
        </p:nvCxnSpPr>
        <p:spPr>
          <a:xfrm>
            <a:off x="6900980" y="4779264"/>
            <a:ext cx="0" cy="1643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OTLSHAPE_T_87ee498b9b024e72a9fd4bf0b93a907e_LeftVerticalConnector1"/>
          <p:cNvCxnSpPr/>
          <p:nvPr>
            <p:custDataLst>
              <p:tags r:id="rId92"/>
            </p:custDataLst>
          </p:nvPr>
        </p:nvCxnSpPr>
        <p:spPr>
          <a:xfrm>
            <a:off x="6900980" y="441096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OTLSHAPE_T_7f025863b5434f9ca6f083d56cac4820_RightVerticalConnector4"/>
          <p:cNvCxnSpPr/>
          <p:nvPr>
            <p:custDataLst>
              <p:tags r:id="rId93"/>
            </p:custDataLst>
          </p:nvPr>
        </p:nvCxnSpPr>
        <p:spPr>
          <a:xfrm>
            <a:off x="6824315" y="60833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OTLSHAPE_T_7f025863b5434f9ca6f083d56cac4820_RightVerticalConnector2"/>
          <p:cNvCxnSpPr/>
          <p:nvPr>
            <p:custDataLst>
              <p:tags r:id="rId94"/>
            </p:custDataLst>
          </p:nvPr>
        </p:nvCxnSpPr>
        <p:spPr>
          <a:xfrm>
            <a:off x="6824315" y="546303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OTLSHAPE_T_7f025863b5434f9ca6f083d56cac4820_RightVerticalConnector1"/>
          <p:cNvCxnSpPr/>
          <p:nvPr>
            <p:custDataLst>
              <p:tags r:id="rId95"/>
            </p:custDataLst>
          </p:nvPr>
        </p:nvCxnSpPr>
        <p:spPr>
          <a:xfrm>
            <a:off x="6824315" y="4144264"/>
            <a:ext cx="0" cy="2278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OTLSHAPE_T_7f025863b5434f9ca6f083d56cac4820_LeftVerticalConnector3"/>
          <p:cNvCxnSpPr/>
          <p:nvPr>
            <p:custDataLst>
              <p:tags r:id="rId96"/>
            </p:custDataLst>
          </p:nvPr>
        </p:nvCxnSpPr>
        <p:spPr>
          <a:xfrm>
            <a:off x="6096000" y="5630757"/>
            <a:ext cx="0" cy="6684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OTLSHAPE_T_7f025863b5434f9ca6f083d56cac4820_LeftVerticalConnector1"/>
          <p:cNvCxnSpPr/>
          <p:nvPr>
            <p:custDataLst>
              <p:tags r:id="rId97"/>
            </p:custDataLst>
          </p:nvPr>
        </p:nvCxnSpPr>
        <p:spPr>
          <a:xfrm>
            <a:off x="6096000" y="4144264"/>
            <a:ext cx="0" cy="2278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OTLSHAPE_T_0c43ef4a38ab46e5bbc576f52f3f63fc_RightVerticalConnector5"/>
          <p:cNvCxnSpPr/>
          <p:nvPr>
            <p:custDataLst>
              <p:tags r:id="rId98"/>
            </p:custDataLst>
          </p:nvPr>
        </p:nvCxnSpPr>
        <p:spPr>
          <a:xfrm>
            <a:off x="6555989" y="60833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OTLSHAPE_T_0c43ef4a38ab46e5bbc576f52f3f63fc_RightVerticalConnector3"/>
          <p:cNvCxnSpPr/>
          <p:nvPr>
            <p:custDataLst>
              <p:tags r:id="rId99"/>
            </p:custDataLst>
          </p:nvPr>
        </p:nvCxnSpPr>
        <p:spPr>
          <a:xfrm>
            <a:off x="6555989" y="546303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OTLSHAPE_T_0c43ef4a38ab46e5bbc576f52f3f63fc_RightVerticalConnector2"/>
          <p:cNvCxnSpPr/>
          <p:nvPr>
            <p:custDataLst>
              <p:tags r:id="rId100"/>
            </p:custDataLst>
          </p:nvPr>
        </p:nvCxnSpPr>
        <p:spPr>
          <a:xfrm>
            <a:off x="6555989" y="4245864"/>
            <a:ext cx="0" cy="21769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OTLSHAPE_T_0c43ef4a38ab46e5bbc576f52f3f63fc_RightVerticalConnector1"/>
          <p:cNvCxnSpPr/>
          <p:nvPr>
            <p:custDataLst>
              <p:tags r:id="rId101"/>
            </p:custDataLst>
          </p:nvPr>
        </p:nvCxnSpPr>
        <p:spPr>
          <a:xfrm>
            <a:off x="6555989" y="387756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OTLSHAPE_T_0c43ef4a38ab46e5bbc576f52f3f63fc_LeftVerticalConnector1"/>
          <p:cNvCxnSpPr/>
          <p:nvPr>
            <p:custDataLst>
              <p:tags r:id="rId102"/>
            </p:custDataLst>
          </p:nvPr>
        </p:nvCxnSpPr>
        <p:spPr>
          <a:xfrm>
            <a:off x="5559347" y="3877564"/>
            <a:ext cx="0" cy="35519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OTLSHAPE_T_5a184d61f5e2438db63ae5802af9b305_RightVerticalConnector2"/>
          <p:cNvCxnSpPr/>
          <p:nvPr>
            <p:custDataLst>
              <p:tags r:id="rId103"/>
            </p:custDataLst>
          </p:nvPr>
        </p:nvCxnSpPr>
        <p:spPr>
          <a:xfrm>
            <a:off x="5636012" y="3979164"/>
            <a:ext cx="0" cy="34503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OTLSHAPE_T_5a184d61f5e2438db63ae5802af9b305_RightVerticalConnector1"/>
          <p:cNvCxnSpPr/>
          <p:nvPr>
            <p:custDataLst>
              <p:tags r:id="rId104"/>
            </p:custDataLst>
          </p:nvPr>
        </p:nvCxnSpPr>
        <p:spPr>
          <a:xfrm>
            <a:off x="5636012" y="361086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OTLSHAPE_T_5a184d61f5e2438db63ae5802af9b305_LeftVerticalConnector3"/>
          <p:cNvCxnSpPr/>
          <p:nvPr>
            <p:custDataLst>
              <p:tags r:id="rId105"/>
            </p:custDataLst>
          </p:nvPr>
        </p:nvCxnSpPr>
        <p:spPr>
          <a:xfrm>
            <a:off x="1342786" y="5296323"/>
            <a:ext cx="0" cy="213317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OTLSHAPE_T_5a184d61f5e2438db63ae5802af9b305_LeftVerticalConnector2"/>
          <p:cNvCxnSpPr/>
          <p:nvPr>
            <p:custDataLst>
              <p:tags r:id="rId106"/>
            </p:custDataLst>
          </p:nvPr>
        </p:nvCxnSpPr>
        <p:spPr>
          <a:xfrm>
            <a:off x="1342786" y="4496224"/>
            <a:ext cx="0" cy="6295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OTLSHAPE_T_5a184d61f5e2438db63ae5802af9b305_LeftVerticalConnector1"/>
          <p:cNvCxnSpPr/>
          <p:nvPr>
            <p:custDataLst>
              <p:tags r:id="rId107"/>
            </p:custDataLst>
          </p:nvPr>
        </p:nvCxnSpPr>
        <p:spPr>
          <a:xfrm>
            <a:off x="1342786" y="3610864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OTLSHAPE_M_cc8c4ec01d994166b538fe8f189896ca_Connector1"/>
          <p:cNvCxnSpPr/>
          <p:nvPr>
            <p:custDataLst>
              <p:tags r:id="rId108"/>
            </p:custDataLst>
          </p:nvPr>
        </p:nvCxnSpPr>
        <p:spPr>
          <a:xfrm>
            <a:off x="6140683" y="5857028"/>
            <a:ext cx="0" cy="44217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OTLSHAPE_M_70b58703374c438fa5b6d340f07d2abe_Connector1"/>
          <p:cNvCxnSpPr/>
          <p:nvPr>
            <p:custDataLst>
              <p:tags r:id="rId109"/>
            </p:custDataLst>
          </p:nvPr>
        </p:nvCxnSpPr>
        <p:spPr>
          <a:xfrm>
            <a:off x="5604029" y="5404485"/>
            <a:ext cx="0" cy="89471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TLSHAPE_TB_00000000000000000000000000000000_LeftEndCaps"/>
          <p:cNvSpPr txBox="1"/>
          <p:nvPr>
            <p:custDataLst>
              <p:tags r:id="rId110"/>
            </p:custDataLst>
          </p:nvPr>
        </p:nvSpPr>
        <p:spPr>
          <a:xfrm>
            <a:off x="254000" y="63501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84" name="OTLSHAPE_TB_00000000000000000000000000000000_RightEndCaps"/>
          <p:cNvSpPr txBox="1"/>
          <p:nvPr>
            <p:custDataLst>
              <p:tags r:id="rId111"/>
            </p:custDataLst>
          </p:nvPr>
        </p:nvSpPr>
        <p:spPr>
          <a:xfrm>
            <a:off x="11474534" y="63501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85" name="OTLSHAPE_TB_00000000000000000000000000000000_ScaleContainer"/>
          <p:cNvSpPr/>
          <p:nvPr>
            <p:custDataLst>
              <p:tags r:id="rId112"/>
            </p:custDataLst>
          </p:nvPr>
        </p:nvSpPr>
        <p:spPr>
          <a:xfrm>
            <a:off x="844465" y="62992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TLSHAPE_TB_00000000000000000000000000000000_ElapsedTime"/>
          <p:cNvSpPr/>
          <p:nvPr>
            <p:custDataLst>
              <p:tags r:id="rId113"/>
            </p:custDataLst>
          </p:nvPr>
        </p:nvSpPr>
        <p:spPr>
          <a:xfrm>
            <a:off x="844465" y="6299200"/>
            <a:ext cx="43180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TLSHAPE_TB_00000000000000000000000000000000_TodayMarkerShape"/>
          <p:cNvSpPr/>
          <p:nvPr>
            <p:custDataLst>
              <p:tags r:id="rId114"/>
            </p:custDataLst>
          </p:nvPr>
        </p:nvSpPr>
        <p:spPr>
          <a:xfrm flipV="1">
            <a:off x="5106492" y="61722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TLSHAPE_TB_00000000000000000000000000000000_TodayMarkerText"/>
          <p:cNvSpPr txBox="1"/>
          <p:nvPr>
            <p:custDataLst>
              <p:tags r:id="rId115"/>
            </p:custDataLst>
          </p:nvPr>
        </p:nvSpPr>
        <p:spPr>
          <a:xfrm>
            <a:off x="4980792" y="5986145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89" name="OTLSHAPE_TB_00000000000000000000000000000000_TimescaleInterval1"/>
          <p:cNvSpPr txBox="1"/>
          <p:nvPr>
            <p:custDataLst>
              <p:tags r:id="rId116"/>
            </p:custDataLst>
          </p:nvPr>
        </p:nvSpPr>
        <p:spPr>
          <a:xfrm>
            <a:off x="907965" y="639667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0" name="OTLSHAPE_TB_00000000000000000000000000000000_Separator1"/>
          <p:cNvCxnSpPr/>
          <p:nvPr>
            <p:custDataLst>
              <p:tags r:id="rId117"/>
            </p:custDataLst>
          </p:nvPr>
        </p:nvCxnSpPr>
        <p:spPr>
          <a:xfrm>
            <a:off x="2032768" y="63881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TLSHAPE_TB_00000000000000000000000000000000_TimescaleInterval2"/>
          <p:cNvSpPr txBox="1"/>
          <p:nvPr>
            <p:custDataLst>
              <p:tags r:id="rId118"/>
            </p:custDataLst>
          </p:nvPr>
        </p:nvSpPr>
        <p:spPr>
          <a:xfrm>
            <a:off x="2096269" y="63966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2" name="OTLSHAPE_TB_00000000000000000000000000000000_Separator2"/>
          <p:cNvCxnSpPr/>
          <p:nvPr>
            <p:custDataLst>
              <p:tags r:id="rId119"/>
            </p:custDataLst>
          </p:nvPr>
        </p:nvCxnSpPr>
        <p:spPr>
          <a:xfrm>
            <a:off x="3182740" y="63881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TLSHAPE_TB_00000000000000000000000000000000_TimescaleInterval3"/>
          <p:cNvSpPr txBox="1"/>
          <p:nvPr>
            <p:custDataLst>
              <p:tags r:id="rId120"/>
            </p:custDataLst>
          </p:nvPr>
        </p:nvSpPr>
        <p:spPr>
          <a:xfrm>
            <a:off x="3246240" y="63966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4" name="OTLSHAPE_TB_00000000000000000000000000000000_Separator3"/>
          <p:cNvCxnSpPr/>
          <p:nvPr>
            <p:custDataLst>
              <p:tags r:id="rId121"/>
            </p:custDataLst>
          </p:nvPr>
        </p:nvCxnSpPr>
        <p:spPr>
          <a:xfrm>
            <a:off x="4371043" y="63881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TLSHAPE_TB_00000000000000000000000000000000_TimescaleInterval4"/>
          <p:cNvSpPr txBox="1"/>
          <p:nvPr>
            <p:custDataLst>
              <p:tags r:id="rId122"/>
            </p:custDataLst>
          </p:nvPr>
        </p:nvSpPr>
        <p:spPr>
          <a:xfrm>
            <a:off x="4434544" y="63966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6" name="OTLSHAPE_TB_00000000000000000000000000000000_Separator4"/>
          <p:cNvCxnSpPr/>
          <p:nvPr>
            <p:custDataLst>
              <p:tags r:id="rId123"/>
            </p:custDataLst>
          </p:nvPr>
        </p:nvCxnSpPr>
        <p:spPr>
          <a:xfrm>
            <a:off x="5559347" y="63881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TLSHAPE_TB_00000000000000000000000000000000_TimescaleInterval5"/>
          <p:cNvSpPr txBox="1"/>
          <p:nvPr>
            <p:custDataLst>
              <p:tags r:id="rId124"/>
            </p:custDataLst>
          </p:nvPr>
        </p:nvSpPr>
        <p:spPr>
          <a:xfrm>
            <a:off x="5622847" y="63966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8" name="OTLSHAPE_TB_00000000000000000000000000000000_Separator5"/>
          <p:cNvCxnSpPr/>
          <p:nvPr>
            <p:custDataLst>
              <p:tags r:id="rId125"/>
            </p:custDataLst>
          </p:nvPr>
        </p:nvCxnSpPr>
        <p:spPr>
          <a:xfrm>
            <a:off x="6670985" y="63881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TLSHAPE_TB_00000000000000000000000000000000_TimescaleInterval6"/>
          <p:cNvSpPr txBox="1"/>
          <p:nvPr>
            <p:custDataLst>
              <p:tags r:id="rId126"/>
            </p:custDataLst>
          </p:nvPr>
        </p:nvSpPr>
        <p:spPr>
          <a:xfrm>
            <a:off x="6734486" y="63966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00" name="OTLSHAPE_TB_00000000000000000000000000000000_Separator6"/>
          <p:cNvCxnSpPr/>
          <p:nvPr>
            <p:custDataLst>
              <p:tags r:id="rId127"/>
            </p:custDataLst>
          </p:nvPr>
        </p:nvCxnSpPr>
        <p:spPr>
          <a:xfrm>
            <a:off x="7859288" y="63881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OTLSHAPE_TB_00000000000000000000000000000000_TimescaleInterval7"/>
          <p:cNvSpPr txBox="1"/>
          <p:nvPr>
            <p:custDataLst>
              <p:tags r:id="rId128"/>
            </p:custDataLst>
          </p:nvPr>
        </p:nvSpPr>
        <p:spPr>
          <a:xfrm>
            <a:off x="7922789" y="639667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02" name="OTLSHAPE_TB_00000000000000000000000000000000_Separator7"/>
          <p:cNvCxnSpPr/>
          <p:nvPr>
            <p:custDataLst>
              <p:tags r:id="rId129"/>
            </p:custDataLst>
          </p:nvPr>
        </p:nvCxnSpPr>
        <p:spPr>
          <a:xfrm>
            <a:off x="9009260" y="63881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TLSHAPE_TB_00000000000000000000000000000000_TimescaleInterval8"/>
          <p:cNvSpPr txBox="1"/>
          <p:nvPr>
            <p:custDataLst>
              <p:tags r:id="rId130"/>
            </p:custDataLst>
          </p:nvPr>
        </p:nvSpPr>
        <p:spPr>
          <a:xfrm>
            <a:off x="9072760" y="639667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04" name="OTLSHAPE_TB_00000000000000000000000000000000_Separator8"/>
          <p:cNvCxnSpPr/>
          <p:nvPr>
            <p:custDataLst>
              <p:tags r:id="rId131"/>
            </p:custDataLst>
          </p:nvPr>
        </p:nvCxnSpPr>
        <p:spPr>
          <a:xfrm>
            <a:off x="10197564" y="63881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OTLSHAPE_TB_00000000000000000000000000000000_TimescaleInterval9"/>
          <p:cNvSpPr txBox="1"/>
          <p:nvPr>
            <p:custDataLst>
              <p:tags r:id="rId132"/>
            </p:custDataLst>
          </p:nvPr>
        </p:nvSpPr>
        <p:spPr>
          <a:xfrm>
            <a:off x="10261064" y="6396672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06" name="OTLSHAPE_M_70b58703374c438fa5b6d340f07d2abe_Title"/>
          <p:cNvSpPr txBox="1"/>
          <p:nvPr>
            <p:custDataLst>
              <p:tags r:id="rId133"/>
            </p:custDataLst>
          </p:nvPr>
        </p:nvSpPr>
        <p:spPr>
          <a:xfrm>
            <a:off x="5826279" y="5292513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1,2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7" name="OTLSHAPE_M_70b58703374c438fa5b6d340f07d2abe_Date"/>
          <p:cNvSpPr txBox="1"/>
          <p:nvPr>
            <p:custDataLst>
              <p:tags r:id="rId134"/>
            </p:custDataLst>
          </p:nvPr>
        </p:nvSpPr>
        <p:spPr>
          <a:xfrm>
            <a:off x="5826279" y="5475732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2/1/2016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8" name="OTLSHAPE_M_70b58703374c438fa5b6d340f07d2abe_Shape"/>
          <p:cNvSpPr/>
          <p:nvPr>
            <p:custDataLst>
              <p:tags r:id="rId135"/>
            </p:custDataLst>
          </p:nvPr>
        </p:nvSpPr>
        <p:spPr>
          <a:xfrm rot="16200000">
            <a:off x="5629429" y="5404485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TLSHAPE_M_cc8c4ec01d994166b538fe8f189896ca_Title"/>
          <p:cNvSpPr txBox="1"/>
          <p:nvPr>
            <p:custDataLst>
              <p:tags r:id="rId136"/>
            </p:custDataLst>
          </p:nvPr>
        </p:nvSpPr>
        <p:spPr>
          <a:xfrm>
            <a:off x="6362933" y="5745057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3,4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0" name="OTLSHAPE_M_cc8c4ec01d994166b538fe8f189896ca_Date"/>
          <p:cNvSpPr txBox="1"/>
          <p:nvPr>
            <p:custDataLst>
              <p:tags r:id="rId137"/>
            </p:custDataLst>
          </p:nvPr>
        </p:nvSpPr>
        <p:spPr>
          <a:xfrm>
            <a:off x="6362933" y="59282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2/15/2016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1" name="OTLSHAPE_M_cc8c4ec01d994166b538fe8f189896ca_Shape"/>
          <p:cNvSpPr/>
          <p:nvPr>
            <p:custDataLst>
              <p:tags r:id="rId138"/>
            </p:custDataLst>
          </p:nvPr>
        </p:nvSpPr>
        <p:spPr>
          <a:xfrm rot="16200000">
            <a:off x="6166083" y="5857028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TLSHAPE_T_5a184d61f5e2438db63ae5802af9b305_Shape"/>
          <p:cNvSpPr/>
          <p:nvPr>
            <p:custDataLst>
              <p:tags r:id="rId139"/>
            </p:custDataLst>
          </p:nvPr>
        </p:nvSpPr>
        <p:spPr>
          <a:xfrm>
            <a:off x="1342786" y="3509264"/>
            <a:ext cx="43053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TLSHAPE_T_5a184d61f5e2438db63ae5802af9b305_JoinedDate"/>
          <p:cNvSpPr txBox="1"/>
          <p:nvPr>
            <p:custDataLst>
              <p:tags r:id="rId140"/>
            </p:custDataLst>
          </p:nvPr>
        </p:nvSpPr>
        <p:spPr>
          <a:xfrm>
            <a:off x="5686812" y="353335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10/14/2015 - 2/2/2016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4" name="OTLSHAPE_T_5a184d61f5e2438db63ae5802af9b305_Title"/>
          <p:cNvSpPr txBox="1"/>
          <p:nvPr>
            <p:custDataLst>
              <p:tags r:id="rId141"/>
            </p:custDataLst>
          </p:nvPr>
        </p:nvSpPr>
        <p:spPr>
          <a:xfrm>
            <a:off x="127000" y="3525605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5" name="OTLSHAPE_T_0c43ef4a38ab46e5bbc576f52f3f63fc_Shape"/>
          <p:cNvSpPr/>
          <p:nvPr>
            <p:custDataLst>
              <p:tags r:id="rId142"/>
            </p:custDataLst>
          </p:nvPr>
        </p:nvSpPr>
        <p:spPr>
          <a:xfrm>
            <a:off x="5559347" y="3775964"/>
            <a:ext cx="10033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TLSHAPE_T_0c43ef4a38ab46e5bbc576f52f3f63fc_JoinedDate"/>
          <p:cNvSpPr txBox="1"/>
          <p:nvPr>
            <p:custDataLst>
              <p:tags r:id="rId143"/>
            </p:custDataLst>
          </p:nvPr>
        </p:nvSpPr>
        <p:spPr>
          <a:xfrm>
            <a:off x="6606789" y="380005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2/1/2016 - 2/26/2016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7" name="OTLSHAPE_T_0c43ef4a38ab46e5bbc576f52f3f63fc_Title"/>
          <p:cNvSpPr txBox="1"/>
          <p:nvPr>
            <p:custDataLst>
              <p:tags r:id="rId144"/>
            </p:custDataLst>
          </p:nvPr>
        </p:nvSpPr>
        <p:spPr>
          <a:xfrm>
            <a:off x="127000" y="3792305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8" name="OTLSHAPE_T_7f025863b5434f9ca6f083d56cac4820_Shape"/>
          <p:cNvSpPr/>
          <p:nvPr>
            <p:custDataLst>
              <p:tags r:id="rId145"/>
            </p:custDataLst>
          </p:nvPr>
        </p:nvSpPr>
        <p:spPr>
          <a:xfrm>
            <a:off x="6096000" y="4042664"/>
            <a:ext cx="7366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TLSHAPE_T_7f025863b5434f9ca6f083d56cac4820_JoinedDate"/>
          <p:cNvSpPr txBox="1"/>
          <p:nvPr>
            <p:custDataLst>
              <p:tags r:id="rId146"/>
            </p:custDataLst>
          </p:nvPr>
        </p:nvSpPr>
        <p:spPr>
          <a:xfrm>
            <a:off x="6875115" y="406675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2/15/2016 - 3/4/2016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0" name="OTLSHAPE_T_7f025863b5434f9ca6f083d56cac4820_Title"/>
          <p:cNvSpPr txBox="1"/>
          <p:nvPr>
            <p:custDataLst>
              <p:tags r:id="rId147"/>
            </p:custDataLst>
          </p:nvPr>
        </p:nvSpPr>
        <p:spPr>
          <a:xfrm>
            <a:off x="127000" y="4059005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SIT Cycle 1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1" name="OTLSHAPE_T_87ee498b9b024e72a9fd4bf0b93a907e_Shape"/>
          <p:cNvSpPr/>
          <p:nvPr>
            <p:custDataLst>
              <p:tags r:id="rId148"/>
            </p:custDataLst>
          </p:nvPr>
        </p:nvSpPr>
        <p:spPr>
          <a:xfrm>
            <a:off x="6900980" y="4309364"/>
            <a:ext cx="2032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TLSHAPE_T_87ee498b9b024e72a9fd4bf0b93a907e_JoinedDate"/>
          <p:cNvSpPr txBox="1"/>
          <p:nvPr>
            <p:custDataLst>
              <p:tags r:id="rId149"/>
            </p:custDataLst>
          </p:nvPr>
        </p:nvSpPr>
        <p:spPr>
          <a:xfrm>
            <a:off x="7143441" y="433345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3" name="OTLSHAPE_T_87ee498b9b024e72a9fd4bf0b93a907e_Title"/>
          <p:cNvSpPr txBox="1"/>
          <p:nvPr>
            <p:custDataLst>
              <p:tags r:id="rId150"/>
            </p:custDataLst>
          </p:nvPr>
        </p:nvSpPr>
        <p:spPr>
          <a:xfrm>
            <a:off x="127000" y="432570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4" name="OTLSHAPE_T_f331a21455d141bcb226428dd501b43b_Shape"/>
          <p:cNvSpPr/>
          <p:nvPr>
            <p:custDataLst>
              <p:tags r:id="rId151"/>
            </p:custDataLst>
          </p:nvPr>
        </p:nvSpPr>
        <p:spPr>
          <a:xfrm>
            <a:off x="6900980" y="4576064"/>
            <a:ext cx="4699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TLSHAPE_T_f331a21455d141bcb226428dd501b43b_JoinedDate"/>
          <p:cNvSpPr txBox="1"/>
          <p:nvPr>
            <p:custDataLst>
              <p:tags r:id="rId152"/>
            </p:custDataLst>
          </p:nvPr>
        </p:nvSpPr>
        <p:spPr>
          <a:xfrm>
            <a:off x="7411769" y="460015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3/7/2016 - 3/18/2016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6" name="OTLSHAPE_T_f331a21455d141bcb226428dd501b43b_Title"/>
          <p:cNvSpPr txBox="1"/>
          <p:nvPr>
            <p:custDataLst>
              <p:tags r:id="rId153"/>
            </p:custDataLst>
          </p:nvPr>
        </p:nvSpPr>
        <p:spPr>
          <a:xfrm>
            <a:off x="127000" y="4592405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SIT Cycle 2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7" name="OTLSHAPE_T_ee060ea3aee74a79ace51142b7ddd435_Shape"/>
          <p:cNvSpPr/>
          <p:nvPr>
            <p:custDataLst>
              <p:tags r:id="rId154"/>
            </p:custDataLst>
          </p:nvPr>
        </p:nvSpPr>
        <p:spPr>
          <a:xfrm>
            <a:off x="7437633" y="4842764"/>
            <a:ext cx="4699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TLSHAPE_T_ee060ea3aee74a79ace51142b7ddd435_JoinedDate"/>
          <p:cNvSpPr txBox="1"/>
          <p:nvPr>
            <p:custDataLst>
              <p:tags r:id="rId155"/>
            </p:custDataLst>
          </p:nvPr>
        </p:nvSpPr>
        <p:spPr>
          <a:xfrm>
            <a:off x="7948422" y="486685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3/21/2016 - 4/1/2016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9" name="OTLSHAPE_T_ee060ea3aee74a79ace51142b7ddd435_Title"/>
          <p:cNvSpPr txBox="1"/>
          <p:nvPr>
            <p:custDataLst>
              <p:tags r:id="rId156"/>
            </p:custDataLst>
          </p:nvPr>
        </p:nvSpPr>
        <p:spPr>
          <a:xfrm>
            <a:off x="127000" y="4859105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SIT Cycle 3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0" name="OTLSHAPE_T_2fe914a0924a45a4a33de71fc16de8c1_Shape"/>
          <p:cNvSpPr/>
          <p:nvPr>
            <p:custDataLst>
              <p:tags r:id="rId157"/>
            </p:custDataLst>
          </p:nvPr>
        </p:nvSpPr>
        <p:spPr>
          <a:xfrm>
            <a:off x="7974286" y="5109464"/>
            <a:ext cx="2032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TLSHAPE_T_2fe914a0924a45a4a33de71fc16de8c1_JoinedDate"/>
          <p:cNvSpPr txBox="1"/>
          <p:nvPr>
            <p:custDataLst>
              <p:tags r:id="rId158"/>
            </p:custDataLst>
          </p:nvPr>
        </p:nvSpPr>
        <p:spPr>
          <a:xfrm>
            <a:off x="8216748" y="5133552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4/4/2016 - 4/8/2016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32" name="OTLSHAPE_T_2fe914a0924a45a4a33de71fc16de8c1_Title"/>
          <p:cNvSpPr txBox="1"/>
          <p:nvPr>
            <p:custDataLst>
              <p:tags r:id="rId159"/>
            </p:custDataLst>
          </p:nvPr>
        </p:nvSpPr>
        <p:spPr>
          <a:xfrm>
            <a:off x="127000" y="512580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3" name="OTLSHAPE_T_3d5524b220ea4232b2aca4dceb1fd24f_Shape"/>
          <p:cNvSpPr/>
          <p:nvPr>
            <p:custDataLst>
              <p:tags r:id="rId160"/>
            </p:custDataLst>
          </p:nvPr>
        </p:nvSpPr>
        <p:spPr>
          <a:xfrm>
            <a:off x="8242613" y="5376164"/>
            <a:ext cx="7366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TLSHAPE_T_3d5524b220ea4232b2aca4dceb1fd24f_JoinedDate"/>
          <p:cNvSpPr txBox="1"/>
          <p:nvPr>
            <p:custDataLst>
              <p:tags r:id="rId161"/>
            </p:custDataLst>
          </p:nvPr>
        </p:nvSpPr>
        <p:spPr>
          <a:xfrm>
            <a:off x="9021728" y="540025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4/11/2016 - 4/29/2016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35" name="OTLSHAPE_T_3d5524b220ea4232b2aca4dceb1fd24f_Title"/>
          <p:cNvSpPr txBox="1"/>
          <p:nvPr>
            <p:custDataLst>
              <p:tags r:id="rId162"/>
            </p:custDataLst>
          </p:nvPr>
        </p:nvSpPr>
        <p:spPr>
          <a:xfrm>
            <a:off x="127000" y="5392505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6" name="OTLSHAPE_T_7d4f3c9672254c81a5be5f6684cbd828_Shape"/>
          <p:cNvSpPr/>
          <p:nvPr>
            <p:custDataLst>
              <p:tags r:id="rId163"/>
            </p:custDataLst>
          </p:nvPr>
        </p:nvSpPr>
        <p:spPr>
          <a:xfrm>
            <a:off x="9047593" y="5642864"/>
            <a:ext cx="2032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TLSHAPE_T_7d4f3c9672254c81a5be5f6684cbd828_JoinedDate"/>
          <p:cNvSpPr txBox="1"/>
          <p:nvPr>
            <p:custDataLst>
              <p:tags r:id="rId164"/>
            </p:custDataLst>
          </p:nvPr>
        </p:nvSpPr>
        <p:spPr>
          <a:xfrm>
            <a:off x="9290055" y="5666952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5/2/2016 - 5/6/2016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38" name="OTLSHAPE_T_7d4f3c9672254c81a5be5f6684cbd828_Title"/>
          <p:cNvSpPr txBox="1"/>
          <p:nvPr>
            <p:custDataLst>
              <p:tags r:id="rId165"/>
            </p:custDataLst>
          </p:nvPr>
        </p:nvSpPr>
        <p:spPr>
          <a:xfrm>
            <a:off x="127000" y="5659205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9" name="OTLSHAPE_T_73a753fc3eb04cce8a74f5f2ee475fdf_Shape"/>
          <p:cNvSpPr/>
          <p:nvPr>
            <p:custDataLst>
              <p:tags r:id="rId166"/>
            </p:custDataLst>
          </p:nvPr>
        </p:nvSpPr>
        <p:spPr>
          <a:xfrm>
            <a:off x="9354252" y="5962989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TLSHAPE_T_73a753fc3eb04cce8a74f5f2ee475fdf_JoinedDate"/>
          <p:cNvSpPr txBox="1"/>
          <p:nvPr>
            <p:custDataLst>
              <p:tags r:id="rId167"/>
            </p:custDataLst>
          </p:nvPr>
        </p:nvSpPr>
        <p:spPr>
          <a:xfrm>
            <a:off x="11398335" y="5909564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41" name="OTLSHAPE_T_73a753fc3eb04cce8a74f5f2ee475fdf_Title"/>
          <p:cNvSpPr txBox="1"/>
          <p:nvPr>
            <p:custDataLst>
              <p:tags r:id="rId168"/>
            </p:custDataLst>
          </p:nvPr>
        </p:nvSpPr>
        <p:spPr>
          <a:xfrm>
            <a:off x="127000" y="5979329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2" name="Rounded Rectangle 341"/>
          <p:cNvSpPr/>
          <p:nvPr/>
        </p:nvSpPr>
        <p:spPr>
          <a:xfrm>
            <a:off x="9039924" y="124649"/>
            <a:ext cx="2886272" cy="290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Schedule</a:t>
            </a:r>
            <a:endParaRPr lang="en-US" dirty="0"/>
          </a:p>
        </p:txBody>
      </p:sp>
      <p:sp>
        <p:nvSpPr>
          <p:cNvPr id="343" name="Rounded Rectangle 342"/>
          <p:cNvSpPr/>
          <p:nvPr/>
        </p:nvSpPr>
        <p:spPr>
          <a:xfrm>
            <a:off x="9024844" y="3543784"/>
            <a:ext cx="2886272" cy="3511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Revised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9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99" name="OTLSHAPE_T_73a753fc3eb04cce8a74f5f2ee475fdf_RightVerticalConnector1"/>
          <p:cNvCxnSpPr/>
          <p:nvPr>
            <p:custDataLst>
              <p:tags r:id="rId2"/>
            </p:custDataLst>
          </p:nvPr>
        </p:nvCxnSpPr>
        <p:spPr>
          <a:xfrm>
            <a:off x="11347535" y="3778589"/>
            <a:ext cx="0" cy="136491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8" name="OTLSHAPE_T_73a753fc3eb04cce8a74f5f2ee475fdf_LeftVerticalConnector1"/>
          <p:cNvCxnSpPr/>
          <p:nvPr>
            <p:custDataLst>
              <p:tags r:id="rId3"/>
            </p:custDataLst>
          </p:nvPr>
        </p:nvCxnSpPr>
        <p:spPr>
          <a:xfrm>
            <a:off x="9354252" y="3778589"/>
            <a:ext cx="0" cy="136491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7" name="OTLSHAPE_T_7d4f3c9672254c81a5be5f6684cbd828_RightVerticalConnector1"/>
          <p:cNvCxnSpPr/>
          <p:nvPr>
            <p:custDataLst>
              <p:tags r:id="rId4"/>
            </p:custDataLst>
          </p:nvPr>
        </p:nvCxnSpPr>
        <p:spPr>
          <a:xfrm>
            <a:off x="9239255" y="3458464"/>
            <a:ext cx="0" cy="16850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6" name="OTLSHAPE_T_7d4f3c9672254c81a5be5f6684cbd828_LeftVerticalConnector1"/>
          <p:cNvCxnSpPr/>
          <p:nvPr>
            <p:custDataLst>
              <p:tags r:id="rId5"/>
            </p:custDataLst>
          </p:nvPr>
        </p:nvCxnSpPr>
        <p:spPr>
          <a:xfrm>
            <a:off x="9047593" y="3458464"/>
            <a:ext cx="0" cy="16850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5" name="OTLSHAPE_T_3d5524b220ea4232b2aca4dceb1fd24f_RightVerticalConnector1"/>
          <p:cNvCxnSpPr/>
          <p:nvPr>
            <p:custDataLst>
              <p:tags r:id="rId6"/>
            </p:custDataLst>
          </p:nvPr>
        </p:nvCxnSpPr>
        <p:spPr>
          <a:xfrm>
            <a:off x="8970928" y="3191764"/>
            <a:ext cx="0" cy="19517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4" name="OTLSHAPE_T_3d5524b220ea4232b2aca4dceb1fd24f_LeftVerticalConnector1"/>
          <p:cNvCxnSpPr/>
          <p:nvPr>
            <p:custDataLst>
              <p:tags r:id="rId7"/>
            </p:custDataLst>
          </p:nvPr>
        </p:nvCxnSpPr>
        <p:spPr>
          <a:xfrm>
            <a:off x="8242613" y="3191764"/>
            <a:ext cx="0" cy="19517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3" name="OTLSHAPE_T_2fe914a0924a45a4a33de71fc16de8c1_RightVerticalConnector1"/>
          <p:cNvCxnSpPr/>
          <p:nvPr>
            <p:custDataLst>
              <p:tags r:id="rId8"/>
            </p:custDataLst>
          </p:nvPr>
        </p:nvCxnSpPr>
        <p:spPr>
          <a:xfrm>
            <a:off x="8165948" y="2925064"/>
            <a:ext cx="0" cy="22184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2" name="OTLSHAPE_T_2fe914a0924a45a4a33de71fc16de8c1_LeftVerticalConnector1"/>
          <p:cNvCxnSpPr/>
          <p:nvPr>
            <p:custDataLst>
              <p:tags r:id="rId9"/>
            </p:custDataLst>
          </p:nvPr>
        </p:nvCxnSpPr>
        <p:spPr>
          <a:xfrm>
            <a:off x="7974286" y="2925064"/>
            <a:ext cx="0" cy="22184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1" name="OTLSHAPE_T_ee060ea3aee74a79ace51142b7ddd435_RightVerticalConnector1"/>
          <p:cNvCxnSpPr/>
          <p:nvPr>
            <p:custDataLst>
              <p:tags r:id="rId10"/>
            </p:custDataLst>
          </p:nvPr>
        </p:nvCxnSpPr>
        <p:spPr>
          <a:xfrm>
            <a:off x="7897622" y="2658364"/>
            <a:ext cx="0" cy="24851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0" name="OTLSHAPE_T_ee060ea3aee74a79ace51142b7ddd435_LeftVerticalConnector2"/>
          <p:cNvCxnSpPr/>
          <p:nvPr>
            <p:custDataLst>
              <p:tags r:id="rId11"/>
            </p:custDataLst>
          </p:nvPr>
        </p:nvCxnSpPr>
        <p:spPr>
          <a:xfrm>
            <a:off x="7437633" y="4759875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9" name="OTLSHAPE_T_ee060ea3aee74a79ace51142b7ddd435_LeftVerticalConnector1"/>
          <p:cNvCxnSpPr/>
          <p:nvPr>
            <p:custDataLst>
              <p:tags r:id="rId12"/>
            </p:custDataLst>
          </p:nvPr>
        </p:nvCxnSpPr>
        <p:spPr>
          <a:xfrm>
            <a:off x="7437633" y="2658364"/>
            <a:ext cx="0" cy="193099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8" name="OTLSHAPE_T_f331a21455d141bcb226428dd501b43b_RightVerticalConnector2"/>
          <p:cNvCxnSpPr/>
          <p:nvPr>
            <p:custDataLst>
              <p:tags r:id="rId13"/>
            </p:custDataLst>
          </p:nvPr>
        </p:nvCxnSpPr>
        <p:spPr>
          <a:xfrm>
            <a:off x="7360969" y="4759875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7" name="OTLSHAPE_T_f331a21455d141bcb226428dd501b43b_RightVerticalConnector1"/>
          <p:cNvCxnSpPr/>
          <p:nvPr>
            <p:custDataLst>
              <p:tags r:id="rId14"/>
            </p:custDataLst>
          </p:nvPr>
        </p:nvCxnSpPr>
        <p:spPr>
          <a:xfrm>
            <a:off x="7360969" y="2391664"/>
            <a:ext cx="0" cy="219769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3" name="OTLSHAPE_T_87ee498b9b024e72a9fd4bf0b93a907e_RightVerticalConnector4"/>
          <p:cNvCxnSpPr/>
          <p:nvPr>
            <p:custDataLst>
              <p:tags r:id="rId15"/>
            </p:custDataLst>
          </p:nvPr>
        </p:nvCxnSpPr>
        <p:spPr>
          <a:xfrm>
            <a:off x="7092641" y="4759875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2" name="OTLSHAPE_T_87ee498b9b024e72a9fd4bf0b93a907e_RightVerticalConnector3"/>
          <p:cNvCxnSpPr/>
          <p:nvPr>
            <p:custDataLst>
              <p:tags r:id="rId16"/>
            </p:custDataLst>
          </p:nvPr>
        </p:nvCxnSpPr>
        <p:spPr>
          <a:xfrm>
            <a:off x="7092641" y="430733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1" name="OTLSHAPE_T_87ee498b9b024e72a9fd4bf0b93a907e_RightVerticalConnector2"/>
          <p:cNvCxnSpPr/>
          <p:nvPr>
            <p:custDataLst>
              <p:tags r:id="rId17"/>
            </p:custDataLst>
          </p:nvPr>
        </p:nvCxnSpPr>
        <p:spPr>
          <a:xfrm>
            <a:off x="7092641" y="2493264"/>
            <a:ext cx="0" cy="1643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0" name="OTLSHAPE_T_87ee498b9b024e72a9fd4bf0b93a907e_RightVerticalConnector1"/>
          <p:cNvCxnSpPr/>
          <p:nvPr>
            <p:custDataLst>
              <p:tags r:id="rId18"/>
            </p:custDataLst>
          </p:nvPr>
        </p:nvCxnSpPr>
        <p:spPr>
          <a:xfrm>
            <a:off x="7092641" y="212496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9" name="OTLSHAPE_T_87ee498b9b024e72a9fd4bf0b93a907e_LeftVerticalConnector5"/>
          <p:cNvCxnSpPr/>
          <p:nvPr>
            <p:custDataLst>
              <p:tags r:id="rId19"/>
            </p:custDataLst>
          </p:nvPr>
        </p:nvCxnSpPr>
        <p:spPr>
          <a:xfrm>
            <a:off x="6900980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8" name="OTLSHAPE_T_87ee498b9b024e72a9fd4bf0b93a907e_LeftVerticalConnector3"/>
          <p:cNvCxnSpPr/>
          <p:nvPr>
            <p:custDataLst>
              <p:tags r:id="rId20"/>
            </p:custDataLst>
          </p:nvPr>
        </p:nvCxnSpPr>
        <p:spPr>
          <a:xfrm>
            <a:off x="6900980" y="430733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7" name="OTLSHAPE_T_87ee498b9b024e72a9fd4bf0b93a907e_LeftVerticalConnector2"/>
          <p:cNvCxnSpPr/>
          <p:nvPr>
            <p:custDataLst>
              <p:tags r:id="rId21"/>
            </p:custDataLst>
          </p:nvPr>
        </p:nvCxnSpPr>
        <p:spPr>
          <a:xfrm>
            <a:off x="6900980" y="2493264"/>
            <a:ext cx="0" cy="1643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6" name="OTLSHAPE_T_87ee498b9b024e72a9fd4bf0b93a907e_LeftVerticalConnector1"/>
          <p:cNvCxnSpPr/>
          <p:nvPr>
            <p:custDataLst>
              <p:tags r:id="rId22"/>
            </p:custDataLst>
          </p:nvPr>
        </p:nvCxnSpPr>
        <p:spPr>
          <a:xfrm>
            <a:off x="6900980" y="212496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5" name="OTLSHAPE_T_7f025863b5434f9ca6f083d56cac4820_RightVerticalConnector4"/>
          <p:cNvCxnSpPr/>
          <p:nvPr>
            <p:custDataLst>
              <p:tags r:id="rId23"/>
            </p:custDataLst>
          </p:nvPr>
        </p:nvCxnSpPr>
        <p:spPr>
          <a:xfrm>
            <a:off x="6824315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4" name="OTLSHAPE_T_7f025863b5434f9ca6f083d56cac4820_RightVerticalConnector2"/>
          <p:cNvCxnSpPr/>
          <p:nvPr>
            <p:custDataLst>
              <p:tags r:id="rId24"/>
            </p:custDataLst>
          </p:nvPr>
        </p:nvCxnSpPr>
        <p:spPr>
          <a:xfrm>
            <a:off x="6824315" y="430733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3" name="OTLSHAPE_T_7f025863b5434f9ca6f083d56cac4820_RightVerticalConnector1"/>
          <p:cNvCxnSpPr/>
          <p:nvPr>
            <p:custDataLst>
              <p:tags r:id="rId25"/>
            </p:custDataLst>
          </p:nvPr>
        </p:nvCxnSpPr>
        <p:spPr>
          <a:xfrm>
            <a:off x="6824315" y="1858264"/>
            <a:ext cx="0" cy="2278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2" name="OTLSHAPE_T_7f025863b5434f9ca6f083d56cac4820_LeftVerticalConnector3"/>
          <p:cNvCxnSpPr/>
          <p:nvPr>
            <p:custDataLst>
              <p:tags r:id="rId26"/>
            </p:custDataLst>
          </p:nvPr>
        </p:nvCxnSpPr>
        <p:spPr>
          <a:xfrm>
            <a:off x="6096000" y="4475057"/>
            <a:ext cx="0" cy="6684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1" name="OTLSHAPE_T_7f025863b5434f9ca6f083d56cac4820_LeftVerticalConnector1"/>
          <p:cNvCxnSpPr/>
          <p:nvPr>
            <p:custDataLst>
              <p:tags r:id="rId27"/>
            </p:custDataLst>
          </p:nvPr>
        </p:nvCxnSpPr>
        <p:spPr>
          <a:xfrm>
            <a:off x="6096000" y="1858264"/>
            <a:ext cx="0" cy="2278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0" name="OTLSHAPE_T_0c43ef4a38ab46e5bbc576f52f3f63fc_RightVerticalConnector5"/>
          <p:cNvCxnSpPr/>
          <p:nvPr>
            <p:custDataLst>
              <p:tags r:id="rId28"/>
            </p:custDataLst>
          </p:nvPr>
        </p:nvCxnSpPr>
        <p:spPr>
          <a:xfrm>
            <a:off x="6555989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9" name="OTLSHAPE_T_0c43ef4a38ab46e5bbc576f52f3f63fc_RightVerticalConnector3"/>
          <p:cNvCxnSpPr/>
          <p:nvPr>
            <p:custDataLst>
              <p:tags r:id="rId29"/>
            </p:custDataLst>
          </p:nvPr>
        </p:nvCxnSpPr>
        <p:spPr>
          <a:xfrm>
            <a:off x="6555989" y="430733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8" name="OTLSHAPE_T_0c43ef4a38ab46e5bbc576f52f3f63fc_RightVerticalConnector2"/>
          <p:cNvCxnSpPr/>
          <p:nvPr>
            <p:custDataLst>
              <p:tags r:id="rId30"/>
            </p:custDataLst>
          </p:nvPr>
        </p:nvCxnSpPr>
        <p:spPr>
          <a:xfrm>
            <a:off x="6555989" y="1959864"/>
            <a:ext cx="0" cy="21769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7" name="OTLSHAPE_T_0c43ef4a38ab46e5bbc576f52f3f63fc_RightVerticalConnector1"/>
          <p:cNvCxnSpPr/>
          <p:nvPr>
            <p:custDataLst>
              <p:tags r:id="rId31"/>
            </p:custDataLst>
          </p:nvPr>
        </p:nvCxnSpPr>
        <p:spPr>
          <a:xfrm>
            <a:off x="6555989" y="159156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6" name="OTLSHAPE_T_0c43ef4a38ab46e5bbc576f52f3f63fc_LeftVerticalConnector1"/>
          <p:cNvCxnSpPr/>
          <p:nvPr>
            <p:custDataLst>
              <p:tags r:id="rId32"/>
            </p:custDataLst>
          </p:nvPr>
        </p:nvCxnSpPr>
        <p:spPr>
          <a:xfrm>
            <a:off x="5559347" y="1591564"/>
            <a:ext cx="0" cy="35519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5" name="OTLSHAPE_T_5a184d61f5e2438db63ae5802af9b305_RightVerticalConnector2"/>
          <p:cNvCxnSpPr/>
          <p:nvPr>
            <p:custDataLst>
              <p:tags r:id="rId33"/>
            </p:custDataLst>
          </p:nvPr>
        </p:nvCxnSpPr>
        <p:spPr>
          <a:xfrm>
            <a:off x="5636012" y="1693164"/>
            <a:ext cx="0" cy="34503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4" name="OTLSHAPE_T_5a184d61f5e2438db63ae5802af9b305_RightVerticalConnector1"/>
          <p:cNvCxnSpPr/>
          <p:nvPr>
            <p:custDataLst>
              <p:tags r:id="rId34"/>
            </p:custDataLst>
          </p:nvPr>
        </p:nvCxnSpPr>
        <p:spPr>
          <a:xfrm>
            <a:off x="5636012" y="132486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3" name="OTLSHAPE_T_5a184d61f5e2438db63ae5802af9b305_LeftVerticalConnector3"/>
          <p:cNvCxnSpPr/>
          <p:nvPr>
            <p:custDataLst>
              <p:tags r:id="rId35"/>
            </p:custDataLst>
          </p:nvPr>
        </p:nvCxnSpPr>
        <p:spPr>
          <a:xfrm>
            <a:off x="1342786" y="3010323"/>
            <a:ext cx="0" cy="213317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2" name="OTLSHAPE_T_5a184d61f5e2438db63ae5802af9b305_LeftVerticalConnector2"/>
          <p:cNvCxnSpPr/>
          <p:nvPr>
            <p:custDataLst>
              <p:tags r:id="rId36"/>
            </p:custDataLst>
          </p:nvPr>
        </p:nvCxnSpPr>
        <p:spPr>
          <a:xfrm>
            <a:off x="1342786" y="2210224"/>
            <a:ext cx="0" cy="6295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1" name="OTLSHAPE_T_5a184d61f5e2438db63ae5802af9b305_LeftVerticalConnector1"/>
          <p:cNvCxnSpPr/>
          <p:nvPr>
            <p:custDataLst>
              <p:tags r:id="rId37"/>
            </p:custDataLst>
          </p:nvPr>
        </p:nvCxnSpPr>
        <p:spPr>
          <a:xfrm>
            <a:off x="1342786" y="1324864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0" name="OTLSHAPE_M_cc8c4ec01d994166b538fe8f189896ca_Connector1"/>
          <p:cNvCxnSpPr/>
          <p:nvPr>
            <p:custDataLst>
              <p:tags r:id="rId38"/>
            </p:custDataLst>
          </p:nvPr>
        </p:nvCxnSpPr>
        <p:spPr>
          <a:xfrm>
            <a:off x="6140683" y="4701328"/>
            <a:ext cx="0" cy="44217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9" name="OTLSHAPE_M_70b58703374c438fa5b6d340f07d2abe_Connector1"/>
          <p:cNvCxnSpPr/>
          <p:nvPr>
            <p:custDataLst>
              <p:tags r:id="rId39"/>
            </p:custDataLst>
          </p:nvPr>
        </p:nvCxnSpPr>
        <p:spPr>
          <a:xfrm>
            <a:off x="5604029" y="4248785"/>
            <a:ext cx="0" cy="89471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6" name="OTLSHAPE_TB_00000000000000000000000000000000_LeftEndCaps"/>
          <p:cNvSpPr txBox="1"/>
          <p:nvPr>
            <p:custDataLst>
              <p:tags r:id="rId40"/>
            </p:custDataLst>
          </p:nvPr>
        </p:nvSpPr>
        <p:spPr>
          <a:xfrm>
            <a:off x="254000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37" name="OTLSHAPE_TB_00000000000000000000000000000000_RightEndCaps"/>
          <p:cNvSpPr txBox="1"/>
          <p:nvPr>
            <p:custDataLst>
              <p:tags r:id="rId41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38" name="OTLSHAPE_TB_00000000000000000000000000000000_ScaleContainer"/>
          <p:cNvSpPr/>
          <p:nvPr>
            <p:custDataLst>
              <p:tags r:id="rId4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9" name="OTLSHAPE_TB_00000000000000000000000000000000_ElapsedTime"/>
          <p:cNvSpPr/>
          <p:nvPr>
            <p:custDataLst>
              <p:tags r:id="rId43"/>
            </p:custDataLst>
          </p:nvPr>
        </p:nvSpPr>
        <p:spPr>
          <a:xfrm>
            <a:off x="844465" y="5143500"/>
            <a:ext cx="43180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0" name="OTLSHAPE_TB_00000000000000000000000000000000_TodayMarkerShape"/>
          <p:cNvSpPr/>
          <p:nvPr>
            <p:custDataLst>
              <p:tags r:id="rId44"/>
            </p:custDataLst>
          </p:nvPr>
        </p:nvSpPr>
        <p:spPr>
          <a:xfrm flipV="1">
            <a:off x="5106492" y="5016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1" name="OTLSHAPE_TB_00000000000000000000000000000000_TodayMarkerText"/>
          <p:cNvSpPr txBox="1"/>
          <p:nvPr>
            <p:custDataLst>
              <p:tags r:id="rId45"/>
            </p:custDataLst>
          </p:nvPr>
        </p:nvSpPr>
        <p:spPr>
          <a:xfrm>
            <a:off x="4980792" y="4830445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142" name="OTLSHAPE_TB_00000000000000000000000000000000_TimescaleInterval1"/>
          <p:cNvSpPr txBox="1"/>
          <p:nvPr>
            <p:custDataLst>
              <p:tags r:id="rId46"/>
            </p:custDataLst>
          </p:nvPr>
        </p:nvSpPr>
        <p:spPr>
          <a:xfrm>
            <a:off x="907965" y="524097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143" name="OTLSHAPE_TB_00000000000000000000000000000000_Separator1"/>
          <p:cNvCxnSpPr/>
          <p:nvPr>
            <p:custDataLst>
              <p:tags r:id="rId47"/>
            </p:custDataLst>
          </p:nvPr>
        </p:nvCxnSpPr>
        <p:spPr>
          <a:xfrm>
            <a:off x="2032768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4" name="OTLSHAPE_TB_00000000000000000000000000000000_TimescaleInterval2"/>
          <p:cNvSpPr txBox="1"/>
          <p:nvPr>
            <p:custDataLst>
              <p:tags r:id="rId48"/>
            </p:custDataLst>
          </p:nvPr>
        </p:nvSpPr>
        <p:spPr>
          <a:xfrm>
            <a:off x="2096269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145" name="OTLSHAPE_TB_00000000000000000000000000000000_Separator2"/>
          <p:cNvCxnSpPr/>
          <p:nvPr>
            <p:custDataLst>
              <p:tags r:id="rId49"/>
            </p:custDataLst>
          </p:nvPr>
        </p:nvCxnSpPr>
        <p:spPr>
          <a:xfrm>
            <a:off x="3182740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6" name="OTLSHAPE_TB_00000000000000000000000000000000_TimescaleInterval3"/>
          <p:cNvSpPr txBox="1"/>
          <p:nvPr>
            <p:custDataLst>
              <p:tags r:id="rId50"/>
            </p:custDataLst>
          </p:nvPr>
        </p:nvSpPr>
        <p:spPr>
          <a:xfrm>
            <a:off x="32462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147" name="OTLSHAPE_TB_00000000000000000000000000000000_Separator3"/>
          <p:cNvCxnSpPr/>
          <p:nvPr>
            <p:custDataLst>
              <p:tags r:id="rId51"/>
            </p:custDataLst>
          </p:nvPr>
        </p:nvCxnSpPr>
        <p:spPr>
          <a:xfrm>
            <a:off x="4371043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8" name="OTLSHAPE_TB_00000000000000000000000000000000_TimescaleInterval4"/>
          <p:cNvSpPr txBox="1"/>
          <p:nvPr>
            <p:custDataLst>
              <p:tags r:id="rId52"/>
            </p:custDataLst>
          </p:nvPr>
        </p:nvSpPr>
        <p:spPr>
          <a:xfrm>
            <a:off x="4434544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149" name="OTLSHAPE_TB_00000000000000000000000000000000_Separator4"/>
          <p:cNvCxnSpPr/>
          <p:nvPr>
            <p:custDataLst>
              <p:tags r:id="rId53"/>
            </p:custDataLst>
          </p:nvPr>
        </p:nvCxnSpPr>
        <p:spPr>
          <a:xfrm>
            <a:off x="5559347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0" name="OTLSHAPE_TB_00000000000000000000000000000000_TimescaleInterval5"/>
          <p:cNvSpPr txBox="1"/>
          <p:nvPr>
            <p:custDataLst>
              <p:tags r:id="rId54"/>
            </p:custDataLst>
          </p:nvPr>
        </p:nvSpPr>
        <p:spPr>
          <a:xfrm>
            <a:off x="562284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151" name="OTLSHAPE_TB_00000000000000000000000000000000_Separator5"/>
          <p:cNvCxnSpPr/>
          <p:nvPr>
            <p:custDataLst>
              <p:tags r:id="rId55"/>
            </p:custDataLst>
          </p:nvPr>
        </p:nvCxnSpPr>
        <p:spPr>
          <a:xfrm>
            <a:off x="6670985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2" name="OTLSHAPE_TB_00000000000000000000000000000000_TimescaleInterval6"/>
          <p:cNvSpPr txBox="1"/>
          <p:nvPr>
            <p:custDataLst>
              <p:tags r:id="rId56"/>
            </p:custDataLst>
          </p:nvPr>
        </p:nvSpPr>
        <p:spPr>
          <a:xfrm>
            <a:off x="6734486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153" name="OTLSHAPE_TB_00000000000000000000000000000000_Separator6"/>
          <p:cNvCxnSpPr/>
          <p:nvPr>
            <p:custDataLst>
              <p:tags r:id="rId57"/>
            </p:custDataLst>
          </p:nvPr>
        </p:nvCxnSpPr>
        <p:spPr>
          <a:xfrm>
            <a:off x="7859288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4" name="OTLSHAPE_TB_00000000000000000000000000000000_TimescaleInterval7"/>
          <p:cNvSpPr txBox="1"/>
          <p:nvPr>
            <p:custDataLst>
              <p:tags r:id="rId58"/>
            </p:custDataLst>
          </p:nvPr>
        </p:nvSpPr>
        <p:spPr>
          <a:xfrm>
            <a:off x="7922789" y="524097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155" name="OTLSHAPE_TB_00000000000000000000000000000000_Separator7"/>
          <p:cNvCxnSpPr/>
          <p:nvPr>
            <p:custDataLst>
              <p:tags r:id="rId59"/>
            </p:custDataLst>
          </p:nvPr>
        </p:nvCxnSpPr>
        <p:spPr>
          <a:xfrm>
            <a:off x="9009260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6" name="OTLSHAPE_TB_00000000000000000000000000000000_TimescaleInterval8"/>
          <p:cNvSpPr txBox="1"/>
          <p:nvPr>
            <p:custDataLst>
              <p:tags r:id="rId60"/>
            </p:custDataLst>
          </p:nvPr>
        </p:nvSpPr>
        <p:spPr>
          <a:xfrm>
            <a:off x="9072760" y="524097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157" name="OTLSHAPE_TB_00000000000000000000000000000000_Separator8"/>
          <p:cNvCxnSpPr/>
          <p:nvPr>
            <p:custDataLst>
              <p:tags r:id="rId61"/>
            </p:custDataLst>
          </p:nvPr>
        </p:nvCxnSpPr>
        <p:spPr>
          <a:xfrm>
            <a:off x="10197564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8" name="OTLSHAPE_TB_00000000000000000000000000000000_TimescaleInterval9"/>
          <p:cNvSpPr txBox="1"/>
          <p:nvPr>
            <p:custDataLst>
              <p:tags r:id="rId62"/>
            </p:custDataLst>
          </p:nvPr>
        </p:nvSpPr>
        <p:spPr>
          <a:xfrm>
            <a:off x="10261064" y="5240972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184" name="OTLSHAPE_T_f331a21455d141bcb226428dd501b43b_LeftVerticalConnector1" hidden="1"/>
          <p:cNvCxnSpPr/>
          <p:nvPr>
            <p:custDataLst>
              <p:tags r:id="rId63"/>
            </p:custDataLst>
          </p:nvPr>
        </p:nvCxnSpPr>
        <p:spPr>
          <a:xfrm>
            <a:off x="6900980" y="2391664"/>
            <a:ext cx="0" cy="174514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5" name="OTLSHAPE_T_f331a21455d141bcb226428dd501b43b_LeftVerticalConnector2" hidden="1"/>
          <p:cNvCxnSpPr/>
          <p:nvPr>
            <p:custDataLst>
              <p:tags r:id="rId64"/>
            </p:custDataLst>
          </p:nvPr>
        </p:nvCxnSpPr>
        <p:spPr>
          <a:xfrm>
            <a:off x="6900980" y="4307332"/>
            <a:ext cx="0" cy="28202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6" name="OTLSHAPE_T_f331a21455d141bcb226428dd501b43b_LeftVerticalConnector4" hidden="1"/>
          <p:cNvCxnSpPr/>
          <p:nvPr>
            <p:custDataLst>
              <p:tags r:id="rId65"/>
            </p:custDataLst>
          </p:nvPr>
        </p:nvCxnSpPr>
        <p:spPr>
          <a:xfrm>
            <a:off x="6900980" y="4927600"/>
            <a:ext cx="0" cy="2159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0" name="OTLSHAPE_M_70b58703374c438fa5b6d340f07d2abe_Title"/>
          <p:cNvSpPr txBox="1"/>
          <p:nvPr>
            <p:custDataLst>
              <p:tags r:id="rId66"/>
            </p:custDataLst>
          </p:nvPr>
        </p:nvSpPr>
        <p:spPr>
          <a:xfrm>
            <a:off x="5826279" y="4136813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1,2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201" name="OTLSHAPE_M_70b58703374c438fa5b6d340f07d2abe_Date"/>
          <p:cNvSpPr txBox="1"/>
          <p:nvPr>
            <p:custDataLst>
              <p:tags r:id="rId67"/>
            </p:custDataLst>
          </p:nvPr>
        </p:nvSpPr>
        <p:spPr>
          <a:xfrm>
            <a:off x="5826279" y="4320032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2/1/2016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02" name="OTLSHAPE_M_70b58703374c438fa5b6d340f07d2abe_Shape"/>
          <p:cNvSpPr/>
          <p:nvPr>
            <p:custDataLst>
              <p:tags r:id="rId68"/>
            </p:custDataLst>
          </p:nvPr>
        </p:nvSpPr>
        <p:spPr>
          <a:xfrm rot="16200000">
            <a:off x="5629429" y="4248785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3" name="OTLSHAPE_M_cc8c4ec01d994166b538fe8f189896ca_Title"/>
          <p:cNvSpPr txBox="1"/>
          <p:nvPr>
            <p:custDataLst>
              <p:tags r:id="rId69"/>
            </p:custDataLst>
          </p:nvPr>
        </p:nvSpPr>
        <p:spPr>
          <a:xfrm>
            <a:off x="6362933" y="4589357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3,4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204" name="OTLSHAPE_M_cc8c4ec01d994166b538fe8f189896ca_Date"/>
          <p:cNvSpPr txBox="1"/>
          <p:nvPr>
            <p:custDataLst>
              <p:tags r:id="rId70"/>
            </p:custDataLst>
          </p:nvPr>
        </p:nvSpPr>
        <p:spPr>
          <a:xfrm>
            <a:off x="6362933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2/15/2016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05" name="OTLSHAPE_M_cc8c4ec01d994166b538fe8f189896ca_Shape"/>
          <p:cNvSpPr/>
          <p:nvPr>
            <p:custDataLst>
              <p:tags r:id="rId71"/>
            </p:custDataLst>
          </p:nvPr>
        </p:nvSpPr>
        <p:spPr>
          <a:xfrm rot="16200000">
            <a:off x="6166083" y="4701328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6" name="OTLSHAPE_T_5a184d61f5e2438db63ae5802af9b305_Shape"/>
          <p:cNvSpPr/>
          <p:nvPr>
            <p:custDataLst>
              <p:tags r:id="rId72"/>
            </p:custDataLst>
          </p:nvPr>
        </p:nvSpPr>
        <p:spPr>
          <a:xfrm>
            <a:off x="1342786" y="1223264"/>
            <a:ext cx="43053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7" name="OTLSHAPE_T_5a184d61f5e2438db63ae5802af9b305_ShapePercentage" hidden="1"/>
          <p:cNvSpPr/>
          <p:nvPr>
            <p:custDataLst>
              <p:tags r:id="rId73"/>
            </p:custDataLst>
          </p:nvPr>
        </p:nvSpPr>
        <p:spPr>
          <a:xfrm>
            <a:off x="1342786" y="1223264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8" name="OTLSHAPE_T_5a184d61f5e2438db63ae5802af9b305_Duration" hidden="1"/>
          <p:cNvSpPr txBox="1"/>
          <p:nvPr>
            <p:custDataLst>
              <p:tags r:id="rId74"/>
            </p:custDataLst>
          </p:nvPr>
        </p:nvSpPr>
        <p:spPr>
          <a:xfrm>
            <a:off x="0" y="1223264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112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09" name="OTLSHAPE_T_5a184d61f5e2438db63ae5802af9b305_TextPercentage" hidden="1"/>
          <p:cNvSpPr txBox="1"/>
          <p:nvPr>
            <p:custDataLst>
              <p:tags r:id="rId75"/>
            </p:custDataLst>
          </p:nvPr>
        </p:nvSpPr>
        <p:spPr>
          <a:xfrm>
            <a:off x="0" y="13782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10" name="OTLSHAPE_T_5a184d61f5e2438db63ae5802af9b305_StartDate" hidden="1"/>
          <p:cNvSpPr txBox="1"/>
          <p:nvPr>
            <p:custDataLst>
              <p:tags r:id="rId76"/>
            </p:custDataLst>
          </p:nvPr>
        </p:nvSpPr>
        <p:spPr>
          <a:xfrm>
            <a:off x="0" y="13782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11" name="OTLSHAPE_T_5a184d61f5e2438db63ae5802af9b305_EndDate" hidden="1"/>
          <p:cNvSpPr txBox="1"/>
          <p:nvPr>
            <p:custDataLst>
              <p:tags r:id="rId77"/>
            </p:custDataLst>
          </p:nvPr>
        </p:nvSpPr>
        <p:spPr>
          <a:xfrm>
            <a:off x="0" y="13782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12" name="OTLSHAPE_T_5a184d61f5e2438db63ae5802af9b305_JoinedDate"/>
          <p:cNvSpPr txBox="1"/>
          <p:nvPr>
            <p:custDataLst>
              <p:tags r:id="rId78"/>
            </p:custDataLst>
          </p:nvPr>
        </p:nvSpPr>
        <p:spPr>
          <a:xfrm>
            <a:off x="5686812" y="124735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10/14/2015 - 2/2/2016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13" name="OTLSHAPE_T_5a184d61f5e2438db63ae5802af9b305_Title"/>
          <p:cNvSpPr txBox="1"/>
          <p:nvPr>
            <p:custDataLst>
              <p:tags r:id="rId79"/>
            </p:custDataLst>
          </p:nvPr>
        </p:nvSpPr>
        <p:spPr>
          <a:xfrm>
            <a:off x="127000" y="1239605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214" name="OTLSHAPE_T_0c43ef4a38ab46e5bbc576f52f3f63fc_Shape"/>
          <p:cNvSpPr/>
          <p:nvPr>
            <p:custDataLst>
              <p:tags r:id="rId80"/>
            </p:custDataLst>
          </p:nvPr>
        </p:nvSpPr>
        <p:spPr>
          <a:xfrm>
            <a:off x="5559347" y="1489964"/>
            <a:ext cx="10033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5" name="OTLSHAPE_T_0c43ef4a38ab46e5bbc576f52f3f63fc_ShapePercentage" hidden="1"/>
          <p:cNvSpPr/>
          <p:nvPr>
            <p:custDataLst>
              <p:tags r:id="rId81"/>
            </p:custDataLst>
          </p:nvPr>
        </p:nvSpPr>
        <p:spPr>
          <a:xfrm>
            <a:off x="5559347" y="1489964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6" name="OTLSHAPE_T_0c43ef4a38ab46e5bbc576f52f3f63fc_Duration" hidden="1"/>
          <p:cNvSpPr txBox="1"/>
          <p:nvPr>
            <p:custDataLst>
              <p:tags r:id="rId82"/>
            </p:custDataLst>
          </p:nvPr>
        </p:nvSpPr>
        <p:spPr>
          <a:xfrm>
            <a:off x="0" y="148996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17" name="OTLSHAPE_T_0c43ef4a38ab46e5bbc576f52f3f63fc_TextPercentage" hidden="1"/>
          <p:cNvSpPr txBox="1"/>
          <p:nvPr>
            <p:custDataLst>
              <p:tags r:id="rId83"/>
            </p:custDataLst>
          </p:nvPr>
        </p:nvSpPr>
        <p:spPr>
          <a:xfrm>
            <a:off x="0" y="16449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18" name="OTLSHAPE_T_0c43ef4a38ab46e5bbc576f52f3f63fc_StartDate" hidden="1"/>
          <p:cNvSpPr txBox="1"/>
          <p:nvPr>
            <p:custDataLst>
              <p:tags r:id="rId84"/>
            </p:custDataLst>
          </p:nvPr>
        </p:nvSpPr>
        <p:spPr>
          <a:xfrm>
            <a:off x="0" y="16449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19" name="OTLSHAPE_T_0c43ef4a38ab46e5bbc576f52f3f63fc_EndDate" hidden="1"/>
          <p:cNvSpPr txBox="1"/>
          <p:nvPr>
            <p:custDataLst>
              <p:tags r:id="rId85"/>
            </p:custDataLst>
          </p:nvPr>
        </p:nvSpPr>
        <p:spPr>
          <a:xfrm>
            <a:off x="0" y="16449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20" name="OTLSHAPE_T_0c43ef4a38ab46e5bbc576f52f3f63fc_JoinedDate"/>
          <p:cNvSpPr txBox="1"/>
          <p:nvPr>
            <p:custDataLst>
              <p:tags r:id="rId86"/>
            </p:custDataLst>
          </p:nvPr>
        </p:nvSpPr>
        <p:spPr>
          <a:xfrm>
            <a:off x="6606789" y="151405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2/1/2016 - 2/26/2016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21" name="OTLSHAPE_T_0c43ef4a38ab46e5bbc576f52f3f63fc_Title"/>
          <p:cNvSpPr txBox="1"/>
          <p:nvPr>
            <p:custDataLst>
              <p:tags r:id="rId87"/>
            </p:custDataLst>
          </p:nvPr>
        </p:nvSpPr>
        <p:spPr>
          <a:xfrm>
            <a:off x="127000" y="1506305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222" name="OTLSHAPE_T_7f025863b5434f9ca6f083d56cac4820_Shape"/>
          <p:cNvSpPr/>
          <p:nvPr>
            <p:custDataLst>
              <p:tags r:id="rId88"/>
            </p:custDataLst>
          </p:nvPr>
        </p:nvSpPr>
        <p:spPr>
          <a:xfrm>
            <a:off x="6096000" y="1756664"/>
            <a:ext cx="7366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3" name="OTLSHAPE_T_7f025863b5434f9ca6f083d56cac4820_ShapePercentage" hidden="1"/>
          <p:cNvSpPr/>
          <p:nvPr>
            <p:custDataLst>
              <p:tags r:id="rId89"/>
            </p:custDataLst>
          </p:nvPr>
        </p:nvSpPr>
        <p:spPr>
          <a:xfrm>
            <a:off x="6096000" y="1756664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4" name="OTLSHAPE_T_7f025863b5434f9ca6f083d56cac4820_Duration" hidden="1"/>
          <p:cNvSpPr txBox="1"/>
          <p:nvPr>
            <p:custDataLst>
              <p:tags r:id="rId90"/>
            </p:custDataLst>
          </p:nvPr>
        </p:nvSpPr>
        <p:spPr>
          <a:xfrm>
            <a:off x="0" y="175666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19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25" name="OTLSHAPE_T_7f025863b5434f9ca6f083d56cac4820_TextPercentage" hidden="1"/>
          <p:cNvSpPr txBox="1"/>
          <p:nvPr>
            <p:custDataLst>
              <p:tags r:id="rId91"/>
            </p:custDataLst>
          </p:nvPr>
        </p:nvSpPr>
        <p:spPr>
          <a:xfrm>
            <a:off x="0" y="1911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26" name="OTLSHAPE_T_7f025863b5434f9ca6f083d56cac4820_StartDate" hidden="1"/>
          <p:cNvSpPr txBox="1"/>
          <p:nvPr>
            <p:custDataLst>
              <p:tags r:id="rId92"/>
            </p:custDataLst>
          </p:nvPr>
        </p:nvSpPr>
        <p:spPr>
          <a:xfrm>
            <a:off x="0" y="1911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27" name="OTLSHAPE_T_7f025863b5434f9ca6f083d56cac4820_EndDate" hidden="1"/>
          <p:cNvSpPr txBox="1"/>
          <p:nvPr>
            <p:custDataLst>
              <p:tags r:id="rId93"/>
            </p:custDataLst>
          </p:nvPr>
        </p:nvSpPr>
        <p:spPr>
          <a:xfrm>
            <a:off x="0" y="1911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28" name="OTLSHAPE_T_7f025863b5434f9ca6f083d56cac4820_JoinedDate"/>
          <p:cNvSpPr txBox="1"/>
          <p:nvPr>
            <p:custDataLst>
              <p:tags r:id="rId94"/>
            </p:custDataLst>
          </p:nvPr>
        </p:nvSpPr>
        <p:spPr>
          <a:xfrm>
            <a:off x="6875115" y="178075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2/15/2016 - 3/4/2016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29" name="OTLSHAPE_T_7f025863b5434f9ca6f083d56cac4820_Title"/>
          <p:cNvSpPr txBox="1"/>
          <p:nvPr>
            <p:custDataLst>
              <p:tags r:id="rId95"/>
            </p:custDataLst>
          </p:nvPr>
        </p:nvSpPr>
        <p:spPr>
          <a:xfrm>
            <a:off x="127000" y="1773005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SIT Cycle 1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230" name="OTLSHAPE_T_87ee498b9b024e72a9fd4bf0b93a907e_Shape"/>
          <p:cNvSpPr/>
          <p:nvPr>
            <p:custDataLst>
              <p:tags r:id="rId96"/>
            </p:custDataLst>
          </p:nvPr>
        </p:nvSpPr>
        <p:spPr>
          <a:xfrm>
            <a:off x="6900980" y="2023364"/>
            <a:ext cx="2032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1" name="OTLSHAPE_T_87ee498b9b024e72a9fd4bf0b93a907e_ShapePercentage" hidden="1"/>
          <p:cNvSpPr/>
          <p:nvPr>
            <p:custDataLst>
              <p:tags r:id="rId97"/>
            </p:custDataLst>
          </p:nvPr>
        </p:nvSpPr>
        <p:spPr>
          <a:xfrm>
            <a:off x="6900980" y="2023364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2" name="OTLSHAPE_T_87ee498b9b024e72a9fd4bf0b93a907e_Duration" hidden="1"/>
          <p:cNvSpPr txBox="1"/>
          <p:nvPr>
            <p:custDataLst>
              <p:tags r:id="rId98"/>
            </p:custDataLst>
          </p:nvPr>
        </p:nvSpPr>
        <p:spPr>
          <a:xfrm>
            <a:off x="0" y="202336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33" name="OTLSHAPE_T_87ee498b9b024e72a9fd4bf0b93a907e_TextPercentage" hidden="1"/>
          <p:cNvSpPr txBox="1"/>
          <p:nvPr>
            <p:custDataLst>
              <p:tags r:id="rId99"/>
            </p:custDataLst>
          </p:nvPr>
        </p:nvSpPr>
        <p:spPr>
          <a:xfrm>
            <a:off x="0" y="21783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34" name="OTLSHAPE_T_87ee498b9b024e72a9fd4bf0b93a907e_StartDate" hidden="1"/>
          <p:cNvSpPr txBox="1"/>
          <p:nvPr>
            <p:custDataLst>
              <p:tags r:id="rId100"/>
            </p:custDataLst>
          </p:nvPr>
        </p:nvSpPr>
        <p:spPr>
          <a:xfrm>
            <a:off x="0" y="21783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35" name="OTLSHAPE_T_87ee498b9b024e72a9fd4bf0b93a907e_EndDate" hidden="1"/>
          <p:cNvSpPr txBox="1"/>
          <p:nvPr>
            <p:custDataLst>
              <p:tags r:id="rId101"/>
            </p:custDataLst>
          </p:nvPr>
        </p:nvSpPr>
        <p:spPr>
          <a:xfrm>
            <a:off x="0" y="21783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36" name="OTLSHAPE_T_87ee498b9b024e72a9fd4bf0b93a907e_JoinedDate"/>
          <p:cNvSpPr txBox="1"/>
          <p:nvPr>
            <p:custDataLst>
              <p:tags r:id="rId102"/>
            </p:custDataLst>
          </p:nvPr>
        </p:nvSpPr>
        <p:spPr>
          <a:xfrm>
            <a:off x="7143441" y="204745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37" name="OTLSHAPE_T_87ee498b9b024e72a9fd4bf0b93a907e_Title"/>
          <p:cNvSpPr txBox="1"/>
          <p:nvPr>
            <p:custDataLst>
              <p:tags r:id="rId103"/>
            </p:custDataLst>
          </p:nvPr>
        </p:nvSpPr>
        <p:spPr>
          <a:xfrm>
            <a:off x="127000" y="203970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238" name="OTLSHAPE_T_f331a21455d141bcb226428dd501b43b_Shape"/>
          <p:cNvSpPr/>
          <p:nvPr>
            <p:custDataLst>
              <p:tags r:id="rId104"/>
            </p:custDataLst>
          </p:nvPr>
        </p:nvSpPr>
        <p:spPr>
          <a:xfrm>
            <a:off x="6900980" y="2290064"/>
            <a:ext cx="4699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9" name="OTLSHAPE_T_f331a21455d141bcb226428dd501b43b_ShapePercentage" hidden="1"/>
          <p:cNvSpPr/>
          <p:nvPr>
            <p:custDataLst>
              <p:tags r:id="rId105"/>
            </p:custDataLst>
          </p:nvPr>
        </p:nvSpPr>
        <p:spPr>
          <a:xfrm>
            <a:off x="6900980" y="2290064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0" name="OTLSHAPE_T_f331a21455d141bcb226428dd501b43b_Duration" hidden="1"/>
          <p:cNvSpPr txBox="1"/>
          <p:nvPr>
            <p:custDataLst>
              <p:tags r:id="rId106"/>
            </p:custDataLst>
          </p:nvPr>
        </p:nvSpPr>
        <p:spPr>
          <a:xfrm>
            <a:off x="0" y="229006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12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41" name="OTLSHAPE_T_f331a21455d141bcb226428dd501b43b_TextPercentage" hidden="1"/>
          <p:cNvSpPr txBox="1"/>
          <p:nvPr>
            <p:custDataLst>
              <p:tags r:id="rId107"/>
            </p:custDataLst>
          </p:nvPr>
        </p:nvSpPr>
        <p:spPr>
          <a:xfrm>
            <a:off x="0" y="24450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42" name="OTLSHAPE_T_f331a21455d141bcb226428dd501b43b_StartDate" hidden="1"/>
          <p:cNvSpPr txBox="1"/>
          <p:nvPr>
            <p:custDataLst>
              <p:tags r:id="rId108"/>
            </p:custDataLst>
          </p:nvPr>
        </p:nvSpPr>
        <p:spPr>
          <a:xfrm>
            <a:off x="0" y="24450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43" name="OTLSHAPE_T_f331a21455d141bcb226428dd501b43b_EndDate" hidden="1"/>
          <p:cNvSpPr txBox="1"/>
          <p:nvPr>
            <p:custDataLst>
              <p:tags r:id="rId109"/>
            </p:custDataLst>
          </p:nvPr>
        </p:nvSpPr>
        <p:spPr>
          <a:xfrm>
            <a:off x="0" y="24450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44" name="OTLSHAPE_T_f331a21455d141bcb226428dd501b43b_JoinedDate"/>
          <p:cNvSpPr txBox="1"/>
          <p:nvPr>
            <p:custDataLst>
              <p:tags r:id="rId110"/>
            </p:custDataLst>
          </p:nvPr>
        </p:nvSpPr>
        <p:spPr>
          <a:xfrm>
            <a:off x="7411769" y="231415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3/7/2016 - 3/18/2016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45" name="OTLSHAPE_T_f331a21455d141bcb226428dd501b43b_Title"/>
          <p:cNvSpPr txBox="1"/>
          <p:nvPr>
            <p:custDataLst>
              <p:tags r:id="rId111"/>
            </p:custDataLst>
          </p:nvPr>
        </p:nvSpPr>
        <p:spPr>
          <a:xfrm>
            <a:off x="127000" y="2306405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SIT Cycle 2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246" name="OTLSHAPE_T_ee060ea3aee74a79ace51142b7ddd435_Shape"/>
          <p:cNvSpPr/>
          <p:nvPr>
            <p:custDataLst>
              <p:tags r:id="rId112"/>
            </p:custDataLst>
          </p:nvPr>
        </p:nvSpPr>
        <p:spPr>
          <a:xfrm>
            <a:off x="7437633" y="2556764"/>
            <a:ext cx="4699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7" name="OTLSHAPE_T_ee060ea3aee74a79ace51142b7ddd435_ShapePercentage" hidden="1"/>
          <p:cNvSpPr/>
          <p:nvPr>
            <p:custDataLst>
              <p:tags r:id="rId113"/>
            </p:custDataLst>
          </p:nvPr>
        </p:nvSpPr>
        <p:spPr>
          <a:xfrm>
            <a:off x="7437633" y="2556764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8" name="OTLSHAPE_T_ee060ea3aee74a79ace51142b7ddd435_Duration" hidden="1"/>
          <p:cNvSpPr txBox="1"/>
          <p:nvPr>
            <p:custDataLst>
              <p:tags r:id="rId114"/>
            </p:custDataLst>
          </p:nvPr>
        </p:nvSpPr>
        <p:spPr>
          <a:xfrm>
            <a:off x="0" y="255676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12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49" name="OTLSHAPE_T_ee060ea3aee74a79ace51142b7ddd435_TextPercentage" hidden="1"/>
          <p:cNvSpPr txBox="1"/>
          <p:nvPr>
            <p:custDataLst>
              <p:tags r:id="rId115"/>
            </p:custDataLst>
          </p:nvPr>
        </p:nvSpPr>
        <p:spPr>
          <a:xfrm>
            <a:off x="0" y="27117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50" name="OTLSHAPE_T_ee060ea3aee74a79ace51142b7ddd435_StartDate" hidden="1"/>
          <p:cNvSpPr txBox="1"/>
          <p:nvPr>
            <p:custDataLst>
              <p:tags r:id="rId116"/>
            </p:custDataLst>
          </p:nvPr>
        </p:nvSpPr>
        <p:spPr>
          <a:xfrm>
            <a:off x="0" y="27117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51" name="OTLSHAPE_T_ee060ea3aee74a79ace51142b7ddd435_EndDate" hidden="1"/>
          <p:cNvSpPr txBox="1"/>
          <p:nvPr>
            <p:custDataLst>
              <p:tags r:id="rId117"/>
            </p:custDataLst>
          </p:nvPr>
        </p:nvSpPr>
        <p:spPr>
          <a:xfrm>
            <a:off x="0" y="27117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52" name="OTLSHAPE_T_ee060ea3aee74a79ace51142b7ddd435_JoinedDate"/>
          <p:cNvSpPr txBox="1"/>
          <p:nvPr>
            <p:custDataLst>
              <p:tags r:id="rId118"/>
            </p:custDataLst>
          </p:nvPr>
        </p:nvSpPr>
        <p:spPr>
          <a:xfrm>
            <a:off x="7948422" y="258085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3/21/2016 - 4/1/2016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53" name="OTLSHAPE_T_ee060ea3aee74a79ace51142b7ddd435_Title"/>
          <p:cNvSpPr txBox="1"/>
          <p:nvPr>
            <p:custDataLst>
              <p:tags r:id="rId119"/>
            </p:custDataLst>
          </p:nvPr>
        </p:nvSpPr>
        <p:spPr>
          <a:xfrm>
            <a:off x="127000" y="2573105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SIT Cycle 3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254" name="OTLSHAPE_T_2fe914a0924a45a4a33de71fc16de8c1_Shape"/>
          <p:cNvSpPr/>
          <p:nvPr>
            <p:custDataLst>
              <p:tags r:id="rId120"/>
            </p:custDataLst>
          </p:nvPr>
        </p:nvSpPr>
        <p:spPr>
          <a:xfrm>
            <a:off x="7974286" y="2823464"/>
            <a:ext cx="2032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5" name="OTLSHAPE_T_2fe914a0924a45a4a33de71fc16de8c1_ShapePercentage" hidden="1"/>
          <p:cNvSpPr/>
          <p:nvPr>
            <p:custDataLst>
              <p:tags r:id="rId121"/>
            </p:custDataLst>
          </p:nvPr>
        </p:nvSpPr>
        <p:spPr>
          <a:xfrm>
            <a:off x="7974286" y="2823464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6" name="OTLSHAPE_T_2fe914a0924a45a4a33de71fc16de8c1_Duration" hidden="1"/>
          <p:cNvSpPr txBox="1"/>
          <p:nvPr>
            <p:custDataLst>
              <p:tags r:id="rId122"/>
            </p:custDataLst>
          </p:nvPr>
        </p:nvSpPr>
        <p:spPr>
          <a:xfrm>
            <a:off x="0" y="282346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57" name="OTLSHAPE_T_2fe914a0924a45a4a33de71fc16de8c1_TextPercentage" hidden="1"/>
          <p:cNvSpPr txBox="1"/>
          <p:nvPr>
            <p:custDataLst>
              <p:tags r:id="rId123"/>
            </p:custDataLst>
          </p:nvPr>
        </p:nvSpPr>
        <p:spPr>
          <a:xfrm>
            <a:off x="0" y="29784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58" name="OTLSHAPE_T_2fe914a0924a45a4a33de71fc16de8c1_StartDate" hidden="1"/>
          <p:cNvSpPr txBox="1"/>
          <p:nvPr>
            <p:custDataLst>
              <p:tags r:id="rId124"/>
            </p:custDataLst>
          </p:nvPr>
        </p:nvSpPr>
        <p:spPr>
          <a:xfrm>
            <a:off x="0" y="29784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59" name="OTLSHAPE_T_2fe914a0924a45a4a33de71fc16de8c1_EndDate" hidden="1"/>
          <p:cNvSpPr txBox="1"/>
          <p:nvPr>
            <p:custDataLst>
              <p:tags r:id="rId125"/>
            </p:custDataLst>
          </p:nvPr>
        </p:nvSpPr>
        <p:spPr>
          <a:xfrm>
            <a:off x="0" y="29784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60" name="OTLSHAPE_T_2fe914a0924a45a4a33de71fc16de8c1_JoinedDate"/>
          <p:cNvSpPr txBox="1"/>
          <p:nvPr>
            <p:custDataLst>
              <p:tags r:id="rId126"/>
            </p:custDataLst>
          </p:nvPr>
        </p:nvSpPr>
        <p:spPr>
          <a:xfrm>
            <a:off x="8216748" y="2847552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4/4/2016 - 4/8/2016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61" name="OTLSHAPE_T_2fe914a0924a45a4a33de71fc16de8c1_Title"/>
          <p:cNvSpPr txBox="1"/>
          <p:nvPr>
            <p:custDataLst>
              <p:tags r:id="rId127"/>
            </p:custDataLst>
          </p:nvPr>
        </p:nvSpPr>
        <p:spPr>
          <a:xfrm>
            <a:off x="127000" y="283980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262" name="OTLSHAPE_T_3d5524b220ea4232b2aca4dceb1fd24f_Shape"/>
          <p:cNvSpPr/>
          <p:nvPr>
            <p:custDataLst>
              <p:tags r:id="rId128"/>
            </p:custDataLst>
          </p:nvPr>
        </p:nvSpPr>
        <p:spPr>
          <a:xfrm>
            <a:off x="8242613" y="3090164"/>
            <a:ext cx="7366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3" name="OTLSHAPE_T_3d5524b220ea4232b2aca4dceb1fd24f_ShapePercentage" hidden="1"/>
          <p:cNvSpPr/>
          <p:nvPr>
            <p:custDataLst>
              <p:tags r:id="rId129"/>
            </p:custDataLst>
          </p:nvPr>
        </p:nvSpPr>
        <p:spPr>
          <a:xfrm>
            <a:off x="8242613" y="3090164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4" name="OTLSHAPE_T_3d5524b220ea4232b2aca4dceb1fd24f_Duration" hidden="1"/>
          <p:cNvSpPr txBox="1"/>
          <p:nvPr>
            <p:custDataLst>
              <p:tags r:id="rId130"/>
            </p:custDataLst>
          </p:nvPr>
        </p:nvSpPr>
        <p:spPr>
          <a:xfrm>
            <a:off x="0" y="309016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19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65" name="OTLSHAPE_T_3d5524b220ea4232b2aca4dceb1fd24f_TextPercentage" hidden="1"/>
          <p:cNvSpPr txBox="1"/>
          <p:nvPr>
            <p:custDataLst>
              <p:tags r:id="rId131"/>
            </p:custDataLst>
          </p:nvPr>
        </p:nvSpPr>
        <p:spPr>
          <a:xfrm>
            <a:off x="0" y="32451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66" name="OTLSHAPE_T_3d5524b220ea4232b2aca4dceb1fd24f_StartDate" hidden="1"/>
          <p:cNvSpPr txBox="1"/>
          <p:nvPr>
            <p:custDataLst>
              <p:tags r:id="rId132"/>
            </p:custDataLst>
          </p:nvPr>
        </p:nvSpPr>
        <p:spPr>
          <a:xfrm>
            <a:off x="0" y="32451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67" name="OTLSHAPE_T_3d5524b220ea4232b2aca4dceb1fd24f_EndDate" hidden="1"/>
          <p:cNvSpPr txBox="1"/>
          <p:nvPr>
            <p:custDataLst>
              <p:tags r:id="rId133"/>
            </p:custDataLst>
          </p:nvPr>
        </p:nvSpPr>
        <p:spPr>
          <a:xfrm>
            <a:off x="0" y="32451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68" name="OTLSHAPE_T_3d5524b220ea4232b2aca4dceb1fd24f_JoinedDate"/>
          <p:cNvSpPr txBox="1"/>
          <p:nvPr>
            <p:custDataLst>
              <p:tags r:id="rId134"/>
            </p:custDataLst>
          </p:nvPr>
        </p:nvSpPr>
        <p:spPr>
          <a:xfrm>
            <a:off x="9021728" y="311425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4/11/2016 - 4/29/2016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69" name="OTLSHAPE_T_3d5524b220ea4232b2aca4dceb1fd24f_Title"/>
          <p:cNvSpPr txBox="1"/>
          <p:nvPr>
            <p:custDataLst>
              <p:tags r:id="rId135"/>
            </p:custDataLst>
          </p:nvPr>
        </p:nvSpPr>
        <p:spPr>
          <a:xfrm>
            <a:off x="127000" y="3106505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270" name="OTLSHAPE_T_7d4f3c9672254c81a5be5f6684cbd828_Shape"/>
          <p:cNvSpPr/>
          <p:nvPr>
            <p:custDataLst>
              <p:tags r:id="rId136"/>
            </p:custDataLst>
          </p:nvPr>
        </p:nvSpPr>
        <p:spPr>
          <a:xfrm>
            <a:off x="9047593" y="3356864"/>
            <a:ext cx="2032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1" name="OTLSHAPE_T_7d4f3c9672254c81a5be5f6684cbd828_ShapePercentage" hidden="1"/>
          <p:cNvSpPr/>
          <p:nvPr>
            <p:custDataLst>
              <p:tags r:id="rId137"/>
            </p:custDataLst>
          </p:nvPr>
        </p:nvSpPr>
        <p:spPr>
          <a:xfrm>
            <a:off x="9047593" y="3356864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2" name="OTLSHAPE_T_7d4f3c9672254c81a5be5f6684cbd828_Duration" hidden="1"/>
          <p:cNvSpPr txBox="1"/>
          <p:nvPr>
            <p:custDataLst>
              <p:tags r:id="rId138"/>
            </p:custDataLst>
          </p:nvPr>
        </p:nvSpPr>
        <p:spPr>
          <a:xfrm>
            <a:off x="0" y="335686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73" name="OTLSHAPE_T_7d4f3c9672254c81a5be5f6684cbd828_TextPercentage" hidden="1"/>
          <p:cNvSpPr txBox="1"/>
          <p:nvPr>
            <p:custDataLst>
              <p:tags r:id="rId139"/>
            </p:custDataLst>
          </p:nvPr>
        </p:nvSpPr>
        <p:spPr>
          <a:xfrm>
            <a:off x="0" y="35118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74" name="OTLSHAPE_T_7d4f3c9672254c81a5be5f6684cbd828_StartDate" hidden="1"/>
          <p:cNvSpPr txBox="1"/>
          <p:nvPr>
            <p:custDataLst>
              <p:tags r:id="rId140"/>
            </p:custDataLst>
          </p:nvPr>
        </p:nvSpPr>
        <p:spPr>
          <a:xfrm>
            <a:off x="0" y="35118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75" name="OTLSHAPE_T_7d4f3c9672254c81a5be5f6684cbd828_EndDate" hidden="1"/>
          <p:cNvSpPr txBox="1"/>
          <p:nvPr>
            <p:custDataLst>
              <p:tags r:id="rId141"/>
            </p:custDataLst>
          </p:nvPr>
        </p:nvSpPr>
        <p:spPr>
          <a:xfrm>
            <a:off x="0" y="35118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76" name="OTLSHAPE_T_7d4f3c9672254c81a5be5f6684cbd828_JoinedDate"/>
          <p:cNvSpPr txBox="1"/>
          <p:nvPr>
            <p:custDataLst>
              <p:tags r:id="rId142"/>
            </p:custDataLst>
          </p:nvPr>
        </p:nvSpPr>
        <p:spPr>
          <a:xfrm>
            <a:off x="9290055" y="3380952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5/2/2016 - 5/6/2016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77" name="OTLSHAPE_T_7d4f3c9672254c81a5be5f6684cbd828_Title"/>
          <p:cNvSpPr txBox="1"/>
          <p:nvPr>
            <p:custDataLst>
              <p:tags r:id="rId143"/>
            </p:custDataLst>
          </p:nvPr>
        </p:nvSpPr>
        <p:spPr>
          <a:xfrm>
            <a:off x="127000" y="3373205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278" name="OTLSHAPE_T_73a753fc3eb04cce8a74f5f2ee475fdf_Shape"/>
          <p:cNvSpPr/>
          <p:nvPr>
            <p:custDataLst>
              <p:tags r:id="rId144"/>
            </p:custDataLst>
          </p:nvPr>
        </p:nvSpPr>
        <p:spPr>
          <a:xfrm>
            <a:off x="9354252" y="3676989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9" name="OTLSHAPE_T_73a753fc3eb04cce8a74f5f2ee475fdf_ShapePercentage" hidden="1"/>
          <p:cNvSpPr/>
          <p:nvPr>
            <p:custDataLst>
              <p:tags r:id="rId145"/>
            </p:custDataLst>
          </p:nvPr>
        </p:nvSpPr>
        <p:spPr>
          <a:xfrm>
            <a:off x="9354252" y="367698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0" name="OTLSHAPE_T_73a753fc3eb04cce8a74f5f2ee475fdf_Duration" hidden="1"/>
          <p:cNvSpPr txBox="1"/>
          <p:nvPr>
            <p:custDataLst>
              <p:tags r:id="rId146"/>
            </p:custDataLst>
          </p:nvPr>
        </p:nvSpPr>
        <p:spPr>
          <a:xfrm>
            <a:off x="0" y="362356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52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81" name="OTLSHAPE_T_73a753fc3eb04cce8a74f5f2ee475fdf_TextPercentage" hidden="1"/>
          <p:cNvSpPr txBox="1"/>
          <p:nvPr>
            <p:custDataLst>
              <p:tags r:id="rId147"/>
            </p:custDataLst>
          </p:nvPr>
        </p:nvSpPr>
        <p:spPr>
          <a:xfrm>
            <a:off x="0" y="37785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82" name="OTLSHAPE_T_73a753fc3eb04cce8a74f5f2ee475fdf_StartDate" hidden="1"/>
          <p:cNvSpPr txBox="1"/>
          <p:nvPr>
            <p:custDataLst>
              <p:tags r:id="rId148"/>
            </p:custDataLst>
          </p:nvPr>
        </p:nvSpPr>
        <p:spPr>
          <a:xfrm>
            <a:off x="0" y="37785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83" name="OTLSHAPE_T_73a753fc3eb04cce8a74f5f2ee475fdf_EndDate" hidden="1"/>
          <p:cNvSpPr txBox="1"/>
          <p:nvPr>
            <p:custDataLst>
              <p:tags r:id="rId149"/>
            </p:custDataLst>
          </p:nvPr>
        </p:nvSpPr>
        <p:spPr>
          <a:xfrm>
            <a:off x="0" y="37785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84" name="OTLSHAPE_T_73a753fc3eb04cce8a74f5f2ee475fdf_JoinedDate"/>
          <p:cNvSpPr txBox="1"/>
          <p:nvPr>
            <p:custDataLst>
              <p:tags r:id="rId150"/>
            </p:custDataLst>
          </p:nvPr>
        </p:nvSpPr>
        <p:spPr>
          <a:xfrm>
            <a:off x="11398335" y="3623564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85" name="OTLSHAPE_T_73a753fc3eb04cce8a74f5f2ee475fdf_Title"/>
          <p:cNvSpPr txBox="1"/>
          <p:nvPr>
            <p:custDataLst>
              <p:tags r:id="rId151"/>
            </p:custDataLst>
          </p:nvPr>
        </p:nvSpPr>
        <p:spPr>
          <a:xfrm>
            <a:off x="127000" y="3693329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9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2" name="OTLSHAPE_T_73a753fc3eb04cce8a74f5f2ee475fdf_RightVerticalConnector1"/>
          <p:cNvCxnSpPr/>
          <p:nvPr>
            <p:custDataLst>
              <p:tags r:id="rId2"/>
            </p:custDataLst>
          </p:nvPr>
        </p:nvCxnSpPr>
        <p:spPr>
          <a:xfrm>
            <a:off x="11347535" y="2420959"/>
            <a:ext cx="0" cy="2722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1" name="OTLSHAPE_T_73a753fc3eb04cce8a74f5f2ee475fdf_LeftVerticalConnector1"/>
          <p:cNvCxnSpPr/>
          <p:nvPr>
            <p:custDataLst>
              <p:tags r:id="rId3"/>
            </p:custDataLst>
          </p:nvPr>
        </p:nvCxnSpPr>
        <p:spPr>
          <a:xfrm>
            <a:off x="9354252" y="2420959"/>
            <a:ext cx="0" cy="2722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0" name="OTLSHAPE_T_7d4f3c9672254c81a5be5f6684cbd828_RightVerticalConnector1"/>
          <p:cNvCxnSpPr/>
          <p:nvPr>
            <p:custDataLst>
              <p:tags r:id="rId4"/>
            </p:custDataLst>
          </p:nvPr>
        </p:nvCxnSpPr>
        <p:spPr>
          <a:xfrm>
            <a:off x="9239255" y="2100834"/>
            <a:ext cx="0" cy="304266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9" name="OTLSHAPE_T_7d4f3c9672254c81a5be5f6684cbd828_LeftVerticalConnector1"/>
          <p:cNvCxnSpPr/>
          <p:nvPr>
            <p:custDataLst>
              <p:tags r:id="rId5"/>
            </p:custDataLst>
          </p:nvPr>
        </p:nvCxnSpPr>
        <p:spPr>
          <a:xfrm>
            <a:off x="8779266" y="2100834"/>
            <a:ext cx="0" cy="304266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8" name="OTLSHAPE_T_3d5524b220ea4232b2aca4dceb1fd24f_RightVerticalConnector3"/>
          <p:cNvCxnSpPr/>
          <p:nvPr>
            <p:custDataLst>
              <p:tags r:id="rId6"/>
            </p:custDataLst>
          </p:nvPr>
        </p:nvCxnSpPr>
        <p:spPr>
          <a:xfrm>
            <a:off x="7897622" y="4759875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7" name="OTLSHAPE_T_3d5524b220ea4232b2aca4dceb1fd24f_RightVerticalConnector2"/>
          <p:cNvCxnSpPr/>
          <p:nvPr>
            <p:custDataLst>
              <p:tags r:id="rId7"/>
            </p:custDataLst>
          </p:nvPr>
        </p:nvCxnSpPr>
        <p:spPr>
          <a:xfrm>
            <a:off x="7897622" y="430733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6" name="OTLSHAPE_T_3d5524b220ea4232b2aca4dceb1fd24f_RightVerticalConnector1"/>
          <p:cNvCxnSpPr/>
          <p:nvPr>
            <p:custDataLst>
              <p:tags r:id="rId8"/>
            </p:custDataLst>
          </p:nvPr>
        </p:nvCxnSpPr>
        <p:spPr>
          <a:xfrm>
            <a:off x="7897622" y="1834134"/>
            <a:ext cx="0" cy="230267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2" name="OTLSHAPE_T_ee060ea3aee74a79ace51142b7ddd435_RightVerticalConnector2"/>
          <p:cNvCxnSpPr/>
          <p:nvPr>
            <p:custDataLst>
              <p:tags r:id="rId9"/>
            </p:custDataLst>
          </p:nvPr>
        </p:nvCxnSpPr>
        <p:spPr>
          <a:xfrm>
            <a:off x="8702601" y="1911646"/>
            <a:ext cx="0" cy="323185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1" name="OTLSHAPE_T_ee060ea3aee74a79ace51142b7ddd435_RightVerticalConnector1"/>
          <p:cNvCxnSpPr/>
          <p:nvPr>
            <p:custDataLst>
              <p:tags r:id="rId10"/>
            </p:custDataLst>
          </p:nvPr>
        </p:nvCxnSpPr>
        <p:spPr>
          <a:xfrm>
            <a:off x="8702601" y="1567434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0" name="OTLSHAPE_T_ee060ea3aee74a79ace51142b7ddd435_LeftVerticalConnector3"/>
          <p:cNvCxnSpPr/>
          <p:nvPr>
            <p:custDataLst>
              <p:tags r:id="rId11"/>
            </p:custDataLst>
          </p:nvPr>
        </p:nvCxnSpPr>
        <p:spPr>
          <a:xfrm>
            <a:off x="7705960" y="4759875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9" name="OTLSHAPE_T_ee060ea3aee74a79ace51142b7ddd435_LeftVerticalConnector2"/>
          <p:cNvCxnSpPr/>
          <p:nvPr>
            <p:custDataLst>
              <p:tags r:id="rId12"/>
            </p:custDataLst>
          </p:nvPr>
        </p:nvCxnSpPr>
        <p:spPr>
          <a:xfrm>
            <a:off x="7705960" y="430733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8" name="OTLSHAPE_T_ee060ea3aee74a79ace51142b7ddd435_LeftVerticalConnector1"/>
          <p:cNvCxnSpPr/>
          <p:nvPr>
            <p:custDataLst>
              <p:tags r:id="rId13"/>
            </p:custDataLst>
          </p:nvPr>
        </p:nvCxnSpPr>
        <p:spPr>
          <a:xfrm>
            <a:off x="7705960" y="1567434"/>
            <a:ext cx="0" cy="256937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7" name="OTLSHAPE_T_87ee498b9b024e72a9fd4bf0b93a907e_RightVerticalConnector8"/>
          <p:cNvCxnSpPr/>
          <p:nvPr>
            <p:custDataLst>
              <p:tags r:id="rId14"/>
            </p:custDataLst>
          </p:nvPr>
        </p:nvCxnSpPr>
        <p:spPr>
          <a:xfrm>
            <a:off x="7092641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6" name="OTLSHAPE_T_87ee498b9b024e72a9fd4bf0b93a907e_RightVerticalConnector6"/>
          <p:cNvCxnSpPr/>
          <p:nvPr>
            <p:custDataLst>
              <p:tags r:id="rId15"/>
            </p:custDataLst>
          </p:nvPr>
        </p:nvCxnSpPr>
        <p:spPr>
          <a:xfrm>
            <a:off x="7092641" y="4475057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OTLSHAPE_T_87ee498b9b024e72a9fd4bf0b93a907e_RightVerticalConnector4"/>
          <p:cNvCxnSpPr/>
          <p:nvPr>
            <p:custDataLst>
              <p:tags r:id="rId16"/>
            </p:custDataLst>
          </p:nvPr>
        </p:nvCxnSpPr>
        <p:spPr>
          <a:xfrm>
            <a:off x="7092641" y="385478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4" name="OTLSHAPE_T_87ee498b9b024e72a9fd4bf0b93a907e_RightVerticalConnector3"/>
          <p:cNvCxnSpPr/>
          <p:nvPr>
            <p:custDataLst>
              <p:tags r:id="rId17"/>
            </p:custDataLst>
          </p:nvPr>
        </p:nvCxnSpPr>
        <p:spPr>
          <a:xfrm>
            <a:off x="7092641" y="3402245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3" name="OTLSHAPE_T_87ee498b9b024e72a9fd4bf0b93a907e_RightVerticalConnector2"/>
          <p:cNvCxnSpPr/>
          <p:nvPr>
            <p:custDataLst>
              <p:tags r:id="rId18"/>
            </p:custDataLst>
          </p:nvPr>
        </p:nvCxnSpPr>
        <p:spPr>
          <a:xfrm>
            <a:off x="7092641" y="294970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2" name="OTLSHAPE_T_87ee498b9b024e72a9fd4bf0b93a907e_RightVerticalConnector1"/>
          <p:cNvCxnSpPr/>
          <p:nvPr>
            <p:custDataLst>
              <p:tags r:id="rId19"/>
            </p:custDataLst>
          </p:nvPr>
        </p:nvCxnSpPr>
        <p:spPr>
          <a:xfrm>
            <a:off x="7092641" y="1300734"/>
            <a:ext cx="0" cy="1478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1" name="OTLSHAPE_T_87ee498b9b024e72a9fd4bf0b93a907e_LeftVerticalConnector9"/>
          <p:cNvCxnSpPr/>
          <p:nvPr>
            <p:custDataLst>
              <p:tags r:id="rId20"/>
            </p:custDataLst>
          </p:nvPr>
        </p:nvCxnSpPr>
        <p:spPr>
          <a:xfrm>
            <a:off x="6900980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0" name="OTLSHAPE_T_87ee498b9b024e72a9fd4bf0b93a907e_LeftVerticalConnector7"/>
          <p:cNvCxnSpPr/>
          <p:nvPr>
            <p:custDataLst>
              <p:tags r:id="rId21"/>
            </p:custDataLst>
          </p:nvPr>
        </p:nvCxnSpPr>
        <p:spPr>
          <a:xfrm>
            <a:off x="6900980" y="4475057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1" name="OTLSHAPE_T_87ee498b9b024e72a9fd4bf0b93a907e_LeftVerticalConnector5"/>
          <p:cNvCxnSpPr/>
          <p:nvPr>
            <p:custDataLst>
              <p:tags r:id="rId22"/>
            </p:custDataLst>
          </p:nvPr>
        </p:nvCxnSpPr>
        <p:spPr>
          <a:xfrm>
            <a:off x="6900980" y="4022513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0" name="OTLSHAPE_T_87ee498b9b024e72a9fd4bf0b93a907e_LeftVerticalConnector3"/>
          <p:cNvCxnSpPr/>
          <p:nvPr>
            <p:custDataLst>
              <p:tags r:id="rId23"/>
            </p:custDataLst>
          </p:nvPr>
        </p:nvCxnSpPr>
        <p:spPr>
          <a:xfrm>
            <a:off x="6900980" y="3402245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9" name="OTLSHAPE_T_87ee498b9b024e72a9fd4bf0b93a907e_LeftVerticalConnector2"/>
          <p:cNvCxnSpPr/>
          <p:nvPr>
            <p:custDataLst>
              <p:tags r:id="rId24"/>
            </p:custDataLst>
          </p:nvPr>
        </p:nvCxnSpPr>
        <p:spPr>
          <a:xfrm>
            <a:off x="6900980" y="294970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8" name="OTLSHAPE_T_87ee498b9b024e72a9fd4bf0b93a907e_LeftVerticalConnector1"/>
          <p:cNvCxnSpPr/>
          <p:nvPr>
            <p:custDataLst>
              <p:tags r:id="rId25"/>
            </p:custDataLst>
          </p:nvPr>
        </p:nvCxnSpPr>
        <p:spPr>
          <a:xfrm>
            <a:off x="6900980" y="1300734"/>
            <a:ext cx="0" cy="1478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7" name="OTLSHAPE_T_7f025863b5434f9ca6f083d56cac4820_RightVerticalConnector6"/>
          <p:cNvCxnSpPr/>
          <p:nvPr>
            <p:custDataLst>
              <p:tags r:id="rId26"/>
            </p:custDataLst>
          </p:nvPr>
        </p:nvCxnSpPr>
        <p:spPr>
          <a:xfrm>
            <a:off x="7782624" y="4759875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6" name="OTLSHAPE_T_7f025863b5434f9ca6f083d56cac4820_RightVerticalConnector5"/>
          <p:cNvCxnSpPr/>
          <p:nvPr>
            <p:custDataLst>
              <p:tags r:id="rId27"/>
            </p:custDataLst>
          </p:nvPr>
        </p:nvCxnSpPr>
        <p:spPr>
          <a:xfrm>
            <a:off x="7782624" y="430733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5" name="OTLSHAPE_T_7f025863b5434f9ca6f083d56cac4820_RightVerticalConnector4"/>
          <p:cNvCxnSpPr/>
          <p:nvPr>
            <p:custDataLst>
              <p:tags r:id="rId28"/>
            </p:custDataLst>
          </p:nvPr>
        </p:nvCxnSpPr>
        <p:spPr>
          <a:xfrm>
            <a:off x="7782624" y="1935734"/>
            <a:ext cx="0" cy="220107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4" name="OTLSHAPE_T_7f025863b5434f9ca6f083d56cac4820_RightVerticalConnector3"/>
          <p:cNvCxnSpPr/>
          <p:nvPr>
            <p:custDataLst>
              <p:tags r:id="rId29"/>
            </p:custDataLst>
          </p:nvPr>
        </p:nvCxnSpPr>
        <p:spPr>
          <a:xfrm>
            <a:off x="7782624" y="1669034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3" name="OTLSHAPE_T_7f025863b5434f9ca6f083d56cac4820_RightVerticalConnector2"/>
          <p:cNvCxnSpPr/>
          <p:nvPr>
            <p:custDataLst>
              <p:tags r:id="rId30"/>
            </p:custDataLst>
          </p:nvPr>
        </p:nvCxnSpPr>
        <p:spPr>
          <a:xfrm>
            <a:off x="7782624" y="1378246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2" name="OTLSHAPE_T_7f025863b5434f9ca6f083d56cac4820_RightVerticalConnector1"/>
          <p:cNvCxnSpPr/>
          <p:nvPr>
            <p:custDataLst>
              <p:tags r:id="rId31"/>
            </p:custDataLst>
          </p:nvPr>
        </p:nvCxnSpPr>
        <p:spPr>
          <a:xfrm>
            <a:off x="7782624" y="1034034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1" name="OTLSHAPE_T_7f025863b5434f9ca6f083d56cac4820_LeftVerticalConnector5"/>
          <p:cNvCxnSpPr/>
          <p:nvPr>
            <p:custDataLst>
              <p:tags r:id="rId32"/>
            </p:custDataLst>
          </p:nvPr>
        </p:nvCxnSpPr>
        <p:spPr>
          <a:xfrm>
            <a:off x="6096000" y="3569970"/>
            <a:ext cx="0" cy="157353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0" name="OTLSHAPE_T_7f025863b5434f9ca6f083d56cac4820_LeftVerticalConnector3"/>
          <p:cNvCxnSpPr/>
          <p:nvPr>
            <p:custDataLst>
              <p:tags r:id="rId33"/>
            </p:custDataLst>
          </p:nvPr>
        </p:nvCxnSpPr>
        <p:spPr>
          <a:xfrm>
            <a:off x="6096000" y="3117427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9" name="OTLSHAPE_T_7f025863b5434f9ca6f083d56cac4820_LeftVerticalConnector1"/>
          <p:cNvCxnSpPr/>
          <p:nvPr>
            <p:custDataLst>
              <p:tags r:id="rId34"/>
            </p:custDataLst>
          </p:nvPr>
        </p:nvCxnSpPr>
        <p:spPr>
          <a:xfrm>
            <a:off x="6096000" y="1034034"/>
            <a:ext cx="0" cy="17451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8" name="OTLSHAPE_T_0c43ef4a38ab46e5bbc576f52f3f63fc_RightVerticalConnector6"/>
          <p:cNvCxnSpPr/>
          <p:nvPr>
            <p:custDataLst>
              <p:tags r:id="rId35"/>
            </p:custDataLst>
          </p:nvPr>
        </p:nvCxnSpPr>
        <p:spPr>
          <a:xfrm>
            <a:off x="6555989" y="4022513"/>
            <a:ext cx="0" cy="11209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7" name="OTLSHAPE_T_0c43ef4a38ab46e5bbc576f52f3f63fc_RightVerticalConnector4"/>
          <p:cNvCxnSpPr/>
          <p:nvPr>
            <p:custDataLst>
              <p:tags r:id="rId36"/>
            </p:custDataLst>
          </p:nvPr>
        </p:nvCxnSpPr>
        <p:spPr>
          <a:xfrm>
            <a:off x="6555989" y="3402245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6" name="OTLSHAPE_T_0c43ef4a38ab46e5bbc576f52f3f63fc_RightVerticalConnector3"/>
          <p:cNvCxnSpPr/>
          <p:nvPr>
            <p:custDataLst>
              <p:tags r:id="rId37"/>
            </p:custDataLst>
          </p:nvPr>
        </p:nvCxnSpPr>
        <p:spPr>
          <a:xfrm>
            <a:off x="6555989" y="294970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5" name="OTLSHAPE_T_0c43ef4a38ab46e5bbc576f52f3f63fc_RightVerticalConnector2"/>
          <p:cNvCxnSpPr/>
          <p:nvPr>
            <p:custDataLst>
              <p:tags r:id="rId38"/>
            </p:custDataLst>
          </p:nvPr>
        </p:nvCxnSpPr>
        <p:spPr>
          <a:xfrm>
            <a:off x="6555989" y="1135634"/>
            <a:ext cx="0" cy="1643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4" name="OTLSHAPE_T_0c43ef4a38ab46e5bbc576f52f3f63fc_RightVerticalConnector1"/>
          <p:cNvCxnSpPr/>
          <p:nvPr>
            <p:custDataLst>
              <p:tags r:id="rId39"/>
            </p:custDataLst>
          </p:nvPr>
        </p:nvCxnSpPr>
        <p:spPr>
          <a:xfrm>
            <a:off x="6555989" y="76733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3" name="OTLSHAPE_T_0c43ef4a38ab46e5bbc576f52f3f63fc_LeftVerticalConnector1"/>
          <p:cNvCxnSpPr/>
          <p:nvPr>
            <p:custDataLst>
              <p:tags r:id="rId40"/>
            </p:custDataLst>
          </p:nvPr>
        </p:nvCxnSpPr>
        <p:spPr>
          <a:xfrm>
            <a:off x="5444350" y="767334"/>
            <a:ext cx="0" cy="437616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2" name="OTLSHAPE_T_5a184d61f5e2438db63ae5802af9b305_RightVerticalConnector2"/>
          <p:cNvCxnSpPr/>
          <p:nvPr>
            <p:custDataLst>
              <p:tags r:id="rId41"/>
            </p:custDataLst>
          </p:nvPr>
        </p:nvCxnSpPr>
        <p:spPr>
          <a:xfrm>
            <a:off x="5636012" y="868934"/>
            <a:ext cx="0" cy="427456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1" name="OTLSHAPE_T_5a184d61f5e2438db63ae5802af9b305_RightVerticalConnector1"/>
          <p:cNvCxnSpPr/>
          <p:nvPr>
            <p:custDataLst>
              <p:tags r:id="rId42"/>
            </p:custDataLst>
          </p:nvPr>
        </p:nvCxnSpPr>
        <p:spPr>
          <a:xfrm>
            <a:off x="5636012" y="50063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0" name="OTLSHAPE_T_5a184d61f5e2438db63ae5802af9b305_LeftVerticalConnector3"/>
          <p:cNvCxnSpPr/>
          <p:nvPr>
            <p:custDataLst>
              <p:tags r:id="rId43"/>
            </p:custDataLst>
          </p:nvPr>
        </p:nvCxnSpPr>
        <p:spPr>
          <a:xfrm>
            <a:off x="1342786" y="1919393"/>
            <a:ext cx="0" cy="322410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5a184d61f5e2438db63ae5802af9b305_LeftVerticalConnector2"/>
          <p:cNvCxnSpPr/>
          <p:nvPr>
            <p:custDataLst>
              <p:tags r:id="rId44"/>
            </p:custDataLst>
          </p:nvPr>
        </p:nvCxnSpPr>
        <p:spPr>
          <a:xfrm>
            <a:off x="1342786" y="1385994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5a184d61f5e2438db63ae5802af9b305_LeftVerticalConnector1"/>
          <p:cNvCxnSpPr/>
          <p:nvPr>
            <p:custDataLst>
              <p:tags r:id="rId45"/>
            </p:custDataLst>
          </p:nvPr>
        </p:nvCxnSpPr>
        <p:spPr>
          <a:xfrm>
            <a:off x="1342786" y="500634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M_528748c3bf864b4ca2323550c4f1d8a4_Connector1"/>
          <p:cNvCxnSpPr/>
          <p:nvPr>
            <p:custDataLst>
              <p:tags r:id="rId46"/>
            </p:custDataLst>
          </p:nvPr>
        </p:nvCxnSpPr>
        <p:spPr>
          <a:xfrm>
            <a:off x="6677336" y="4701328"/>
            <a:ext cx="0" cy="44217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M_73daeb72978c4ae1b20753c45649e358_Connector1"/>
          <p:cNvCxnSpPr/>
          <p:nvPr>
            <p:custDataLst>
              <p:tags r:id="rId47"/>
            </p:custDataLst>
          </p:nvPr>
        </p:nvCxnSpPr>
        <p:spPr>
          <a:xfrm>
            <a:off x="6409009" y="4248785"/>
            <a:ext cx="0" cy="894715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M_af8afc78663249cea17ad3de5f84d085_Connector1"/>
          <p:cNvCxnSpPr/>
          <p:nvPr>
            <p:custDataLst>
              <p:tags r:id="rId48"/>
            </p:custDataLst>
          </p:nvPr>
        </p:nvCxnSpPr>
        <p:spPr>
          <a:xfrm>
            <a:off x="6140683" y="3796242"/>
            <a:ext cx="0" cy="1347258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cc8c4ec01d994166b538fe8f189896ca_Connector1"/>
          <p:cNvCxnSpPr/>
          <p:nvPr>
            <p:custDataLst>
              <p:tags r:id="rId49"/>
            </p:custDataLst>
          </p:nvPr>
        </p:nvCxnSpPr>
        <p:spPr>
          <a:xfrm>
            <a:off x="5680694" y="3343698"/>
            <a:ext cx="0" cy="179980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M_70b58703374c438fa5b6d340f07d2abe_Connector1"/>
          <p:cNvCxnSpPr/>
          <p:nvPr>
            <p:custDataLst>
              <p:tags r:id="rId50"/>
            </p:custDataLst>
          </p:nvPr>
        </p:nvCxnSpPr>
        <p:spPr>
          <a:xfrm>
            <a:off x="5489032" y="2891155"/>
            <a:ext cx="0" cy="225234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LeftEndCaps"/>
          <p:cNvSpPr txBox="1"/>
          <p:nvPr>
            <p:custDataLst>
              <p:tags r:id="rId51"/>
            </p:custDataLst>
          </p:nvPr>
        </p:nvSpPr>
        <p:spPr>
          <a:xfrm>
            <a:off x="254000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52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53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54"/>
            </p:custDataLst>
          </p:nvPr>
        </p:nvSpPr>
        <p:spPr>
          <a:xfrm>
            <a:off x="844465" y="5143500"/>
            <a:ext cx="35179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55"/>
            </p:custDataLst>
          </p:nvPr>
        </p:nvSpPr>
        <p:spPr>
          <a:xfrm flipV="1">
            <a:off x="4296458" y="5016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56"/>
            </p:custDataLst>
          </p:nvPr>
        </p:nvSpPr>
        <p:spPr>
          <a:xfrm>
            <a:off x="4170758" y="4830445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57"/>
            </p:custDataLst>
          </p:nvPr>
        </p:nvSpPr>
        <p:spPr>
          <a:xfrm>
            <a:off x="907965" y="524097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58"/>
            </p:custDataLst>
          </p:nvPr>
        </p:nvCxnSpPr>
        <p:spPr>
          <a:xfrm>
            <a:off x="2032768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TB_00000000000000000000000000000000_TimescaleInterval2"/>
          <p:cNvSpPr txBox="1"/>
          <p:nvPr>
            <p:custDataLst>
              <p:tags r:id="rId59"/>
            </p:custDataLst>
          </p:nvPr>
        </p:nvSpPr>
        <p:spPr>
          <a:xfrm>
            <a:off x="2096269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OTLSHAPE_TB_00000000000000000000000000000000_Separator2"/>
          <p:cNvCxnSpPr/>
          <p:nvPr>
            <p:custDataLst>
              <p:tags r:id="rId60"/>
            </p:custDataLst>
          </p:nvPr>
        </p:nvCxnSpPr>
        <p:spPr>
          <a:xfrm>
            <a:off x="3182740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3"/>
          <p:cNvSpPr txBox="1"/>
          <p:nvPr>
            <p:custDataLst>
              <p:tags r:id="rId61"/>
            </p:custDataLst>
          </p:nvPr>
        </p:nvSpPr>
        <p:spPr>
          <a:xfrm>
            <a:off x="32462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OTLSHAPE_TB_00000000000000000000000000000000_Separator3"/>
          <p:cNvCxnSpPr/>
          <p:nvPr>
            <p:custDataLst>
              <p:tags r:id="rId62"/>
            </p:custDataLst>
          </p:nvPr>
        </p:nvCxnSpPr>
        <p:spPr>
          <a:xfrm>
            <a:off x="4371043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TB_00000000000000000000000000000000_TimescaleInterval4"/>
          <p:cNvSpPr txBox="1"/>
          <p:nvPr>
            <p:custDataLst>
              <p:tags r:id="rId63"/>
            </p:custDataLst>
          </p:nvPr>
        </p:nvSpPr>
        <p:spPr>
          <a:xfrm>
            <a:off x="4434544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OTLSHAPE_TB_00000000000000000000000000000000_Separator4"/>
          <p:cNvCxnSpPr/>
          <p:nvPr>
            <p:custDataLst>
              <p:tags r:id="rId64"/>
            </p:custDataLst>
          </p:nvPr>
        </p:nvCxnSpPr>
        <p:spPr>
          <a:xfrm>
            <a:off x="5559347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TB_00000000000000000000000000000000_TimescaleInterval5"/>
          <p:cNvSpPr txBox="1"/>
          <p:nvPr>
            <p:custDataLst>
              <p:tags r:id="rId65"/>
            </p:custDataLst>
          </p:nvPr>
        </p:nvSpPr>
        <p:spPr>
          <a:xfrm>
            <a:off x="562284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" name="OTLSHAPE_TB_00000000000000000000000000000000_Separator5"/>
          <p:cNvCxnSpPr/>
          <p:nvPr>
            <p:custDataLst>
              <p:tags r:id="rId66"/>
            </p:custDataLst>
          </p:nvPr>
        </p:nvCxnSpPr>
        <p:spPr>
          <a:xfrm>
            <a:off x="6670985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TLSHAPE_TB_00000000000000000000000000000000_TimescaleInterval6"/>
          <p:cNvSpPr txBox="1"/>
          <p:nvPr>
            <p:custDataLst>
              <p:tags r:id="rId67"/>
            </p:custDataLst>
          </p:nvPr>
        </p:nvSpPr>
        <p:spPr>
          <a:xfrm>
            <a:off x="6734486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OTLSHAPE_TB_00000000000000000000000000000000_Separator6"/>
          <p:cNvCxnSpPr/>
          <p:nvPr>
            <p:custDataLst>
              <p:tags r:id="rId68"/>
            </p:custDataLst>
          </p:nvPr>
        </p:nvCxnSpPr>
        <p:spPr>
          <a:xfrm>
            <a:off x="7859288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TLSHAPE_TB_00000000000000000000000000000000_TimescaleInterval7"/>
          <p:cNvSpPr txBox="1"/>
          <p:nvPr>
            <p:custDataLst>
              <p:tags r:id="rId69"/>
            </p:custDataLst>
          </p:nvPr>
        </p:nvSpPr>
        <p:spPr>
          <a:xfrm>
            <a:off x="7922789" y="524097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OTLSHAPE_TB_00000000000000000000000000000000_Separator7"/>
          <p:cNvCxnSpPr/>
          <p:nvPr>
            <p:custDataLst>
              <p:tags r:id="rId70"/>
            </p:custDataLst>
          </p:nvPr>
        </p:nvCxnSpPr>
        <p:spPr>
          <a:xfrm>
            <a:off x="9009260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TLSHAPE_TB_00000000000000000000000000000000_TimescaleInterval8"/>
          <p:cNvSpPr txBox="1"/>
          <p:nvPr>
            <p:custDataLst>
              <p:tags r:id="rId71"/>
            </p:custDataLst>
          </p:nvPr>
        </p:nvSpPr>
        <p:spPr>
          <a:xfrm>
            <a:off x="9072760" y="524097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OTLSHAPE_TB_00000000000000000000000000000000_Separator8"/>
          <p:cNvCxnSpPr/>
          <p:nvPr>
            <p:custDataLst>
              <p:tags r:id="rId72"/>
            </p:custDataLst>
          </p:nvPr>
        </p:nvCxnSpPr>
        <p:spPr>
          <a:xfrm>
            <a:off x="10197564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TB_00000000000000000000000000000000_TimescaleInterval9"/>
          <p:cNvSpPr txBox="1"/>
          <p:nvPr>
            <p:custDataLst>
              <p:tags r:id="rId73"/>
            </p:custDataLst>
          </p:nvPr>
        </p:nvSpPr>
        <p:spPr>
          <a:xfrm>
            <a:off x="10261064" y="5240972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053" name="OTLSHAPE_T_3d5524b220ea4232b2aca4dceb1fd24f_LeftVerticalConnector1" hidden="1"/>
          <p:cNvCxnSpPr/>
          <p:nvPr>
            <p:custDataLst>
              <p:tags r:id="rId74"/>
            </p:custDataLst>
          </p:nvPr>
        </p:nvCxnSpPr>
        <p:spPr>
          <a:xfrm>
            <a:off x="7705960" y="1834134"/>
            <a:ext cx="0" cy="230267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4" name="OTLSHAPE_T_3d5524b220ea4232b2aca4dceb1fd24f_LeftVerticalConnector2" hidden="1"/>
          <p:cNvCxnSpPr/>
          <p:nvPr>
            <p:custDataLst>
              <p:tags r:id="rId75"/>
            </p:custDataLst>
          </p:nvPr>
        </p:nvCxnSpPr>
        <p:spPr>
          <a:xfrm>
            <a:off x="7705960" y="4307332"/>
            <a:ext cx="0" cy="28202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5" name="OTLSHAPE_T_3d5524b220ea4232b2aca4dceb1fd24f_LeftVerticalConnector3" hidden="1"/>
          <p:cNvCxnSpPr/>
          <p:nvPr>
            <p:custDataLst>
              <p:tags r:id="rId76"/>
            </p:custDataLst>
          </p:nvPr>
        </p:nvCxnSpPr>
        <p:spPr>
          <a:xfrm>
            <a:off x="7705960" y="4759875"/>
            <a:ext cx="0" cy="38362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3" name="OTLSHAPE_M_70b58703374c438fa5b6d340f07d2abe_Title"/>
          <p:cNvSpPr txBox="1"/>
          <p:nvPr>
            <p:custDataLst>
              <p:tags r:id="rId77"/>
            </p:custDataLst>
          </p:nvPr>
        </p:nvSpPr>
        <p:spPr>
          <a:xfrm>
            <a:off x="5711282" y="2779183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1,2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32" name="OTLSHAPE_M_70b58703374c438fa5b6d340f07d2abe_Date"/>
          <p:cNvSpPr txBox="1"/>
          <p:nvPr>
            <p:custDataLst>
              <p:tags r:id="rId78"/>
            </p:custDataLst>
          </p:nvPr>
        </p:nvSpPr>
        <p:spPr>
          <a:xfrm>
            <a:off x="5711282" y="296240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33" name="OTLSHAPE_M_70b58703374c438fa5b6d340f07d2abe_Shape"/>
          <p:cNvSpPr/>
          <p:nvPr>
            <p:custDataLst>
              <p:tags r:id="rId79"/>
            </p:custDataLst>
          </p:nvPr>
        </p:nvSpPr>
        <p:spPr>
          <a:xfrm rot="16200000">
            <a:off x="5514432" y="2891155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4" name="OTLSHAPE_M_cc8c4ec01d994166b538fe8f189896ca_Title"/>
          <p:cNvSpPr txBox="1"/>
          <p:nvPr>
            <p:custDataLst>
              <p:tags r:id="rId80"/>
            </p:custDataLst>
          </p:nvPr>
        </p:nvSpPr>
        <p:spPr>
          <a:xfrm>
            <a:off x="5902944" y="3231727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3,4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35" name="OTLSHAPE_M_cc8c4ec01d994166b538fe8f189896ca_Date"/>
          <p:cNvSpPr txBox="1"/>
          <p:nvPr>
            <p:custDataLst>
              <p:tags r:id="rId81"/>
            </p:custDataLst>
          </p:nvPr>
        </p:nvSpPr>
        <p:spPr>
          <a:xfrm>
            <a:off x="5902944" y="341494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36" name="OTLSHAPE_M_cc8c4ec01d994166b538fe8f189896ca_Shape"/>
          <p:cNvSpPr/>
          <p:nvPr>
            <p:custDataLst>
              <p:tags r:id="rId82"/>
            </p:custDataLst>
          </p:nvPr>
        </p:nvSpPr>
        <p:spPr>
          <a:xfrm rot="16200000">
            <a:off x="5706094" y="3343698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7" name="OTLSHAPE_M_af8afc78663249cea17ad3de5f84d085_Title"/>
          <p:cNvSpPr txBox="1"/>
          <p:nvPr>
            <p:custDataLst>
              <p:tags r:id="rId83"/>
            </p:custDataLst>
          </p:nvPr>
        </p:nvSpPr>
        <p:spPr>
          <a:xfrm>
            <a:off x="6362933" y="3684270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38" name="OTLSHAPE_M_af8afc78663249cea17ad3de5f84d085_Date"/>
          <p:cNvSpPr txBox="1"/>
          <p:nvPr>
            <p:custDataLst>
              <p:tags r:id="rId84"/>
            </p:custDataLst>
          </p:nvPr>
        </p:nvSpPr>
        <p:spPr>
          <a:xfrm>
            <a:off x="6362933" y="386748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2/15/2016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39" name="OTLSHAPE_M_af8afc78663249cea17ad3de5f84d085_Shape"/>
          <p:cNvSpPr/>
          <p:nvPr>
            <p:custDataLst>
              <p:tags r:id="rId85"/>
            </p:custDataLst>
          </p:nvPr>
        </p:nvSpPr>
        <p:spPr>
          <a:xfrm rot="16200000">
            <a:off x="6166083" y="3796242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0" name="OTLSHAPE_M_73daeb72978c4ae1b20753c45649e358_Title"/>
          <p:cNvSpPr txBox="1"/>
          <p:nvPr>
            <p:custDataLst>
              <p:tags r:id="rId86"/>
            </p:custDataLst>
          </p:nvPr>
        </p:nvSpPr>
        <p:spPr>
          <a:xfrm>
            <a:off x="6631260" y="4136813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2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41" name="OTLSHAPE_M_73daeb72978c4ae1b20753c45649e358_Date"/>
          <p:cNvSpPr txBox="1"/>
          <p:nvPr>
            <p:custDataLst>
              <p:tags r:id="rId87"/>
            </p:custDataLst>
          </p:nvPr>
        </p:nvSpPr>
        <p:spPr>
          <a:xfrm>
            <a:off x="6631260" y="432003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2/22/2016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42" name="OTLSHAPE_M_73daeb72978c4ae1b20753c45649e358_Shape"/>
          <p:cNvSpPr/>
          <p:nvPr>
            <p:custDataLst>
              <p:tags r:id="rId88"/>
            </p:custDataLst>
          </p:nvPr>
        </p:nvSpPr>
        <p:spPr>
          <a:xfrm rot="16200000">
            <a:off x="6434409" y="4248785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3" name="OTLSHAPE_M_528748c3bf864b4ca2323550c4f1d8a4_Title"/>
          <p:cNvSpPr txBox="1"/>
          <p:nvPr>
            <p:custDataLst>
              <p:tags r:id="rId89"/>
            </p:custDataLst>
          </p:nvPr>
        </p:nvSpPr>
        <p:spPr>
          <a:xfrm>
            <a:off x="6899586" y="4589357"/>
            <a:ext cx="142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 4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44" name="OTLSHAPE_M_528748c3bf864b4ca2323550c4f1d8a4_Date"/>
          <p:cNvSpPr txBox="1"/>
          <p:nvPr>
            <p:custDataLst>
              <p:tags r:id="rId90"/>
            </p:custDataLst>
          </p:nvPr>
        </p:nvSpPr>
        <p:spPr>
          <a:xfrm>
            <a:off x="6899586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45" name="OTLSHAPE_M_528748c3bf864b4ca2323550c4f1d8a4_Shape"/>
          <p:cNvSpPr/>
          <p:nvPr>
            <p:custDataLst>
              <p:tags r:id="rId91"/>
            </p:custDataLst>
          </p:nvPr>
        </p:nvSpPr>
        <p:spPr>
          <a:xfrm rot="16200000">
            <a:off x="6702736" y="4701328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6" name="OTLSHAPE_T_5a184d61f5e2438db63ae5802af9b305_Shape"/>
          <p:cNvSpPr/>
          <p:nvPr>
            <p:custDataLst>
              <p:tags r:id="rId92"/>
            </p:custDataLst>
          </p:nvPr>
        </p:nvSpPr>
        <p:spPr>
          <a:xfrm>
            <a:off x="1342786" y="399034"/>
            <a:ext cx="43053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7" name="OTLSHAPE_T_5a184d61f5e2438db63ae5802af9b305_ShapePercentage" hidden="1"/>
          <p:cNvSpPr/>
          <p:nvPr>
            <p:custDataLst>
              <p:tags r:id="rId93"/>
            </p:custDataLst>
          </p:nvPr>
        </p:nvSpPr>
        <p:spPr>
          <a:xfrm>
            <a:off x="1342786" y="399034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8" name="OTLSHAPE_T_5a184d61f5e2438db63ae5802af9b305_Duration" hidden="1"/>
          <p:cNvSpPr txBox="1"/>
          <p:nvPr>
            <p:custDataLst>
              <p:tags r:id="rId94"/>
            </p:custDataLst>
          </p:nvPr>
        </p:nvSpPr>
        <p:spPr>
          <a:xfrm>
            <a:off x="0" y="399034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112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49" name="OTLSHAPE_T_5a184d61f5e2438db63ae5802af9b305_TextPercentage" hidden="1"/>
          <p:cNvSpPr txBox="1"/>
          <p:nvPr>
            <p:custDataLst>
              <p:tags r:id="rId95"/>
            </p:custDataLst>
          </p:nvPr>
        </p:nvSpPr>
        <p:spPr>
          <a:xfrm>
            <a:off x="0" y="5540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50" name="OTLSHAPE_T_5a184d61f5e2438db63ae5802af9b305_StartDate" hidden="1"/>
          <p:cNvSpPr txBox="1"/>
          <p:nvPr>
            <p:custDataLst>
              <p:tags r:id="rId96"/>
            </p:custDataLst>
          </p:nvPr>
        </p:nvSpPr>
        <p:spPr>
          <a:xfrm>
            <a:off x="0" y="5540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51" name="OTLSHAPE_T_5a184d61f5e2438db63ae5802af9b305_EndDate" hidden="1"/>
          <p:cNvSpPr txBox="1"/>
          <p:nvPr>
            <p:custDataLst>
              <p:tags r:id="rId97"/>
            </p:custDataLst>
          </p:nvPr>
        </p:nvSpPr>
        <p:spPr>
          <a:xfrm>
            <a:off x="0" y="5540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52" name="OTLSHAPE_T_5a184d61f5e2438db63ae5802af9b305_JoinedDate"/>
          <p:cNvSpPr txBox="1"/>
          <p:nvPr>
            <p:custDataLst>
              <p:tags r:id="rId98"/>
            </p:custDataLst>
          </p:nvPr>
        </p:nvSpPr>
        <p:spPr>
          <a:xfrm>
            <a:off x="5686812" y="42312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10/14/2015 - 2/2/2016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53" name="OTLSHAPE_T_5a184d61f5e2438db63ae5802af9b305_Title"/>
          <p:cNvSpPr txBox="1"/>
          <p:nvPr>
            <p:custDataLst>
              <p:tags r:id="rId99"/>
            </p:custDataLst>
          </p:nvPr>
        </p:nvSpPr>
        <p:spPr>
          <a:xfrm>
            <a:off x="127000" y="415375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54" name="OTLSHAPE_T_0c43ef4a38ab46e5bbc576f52f3f63fc_Shape"/>
          <p:cNvSpPr/>
          <p:nvPr>
            <p:custDataLst>
              <p:tags r:id="rId100"/>
            </p:custDataLst>
          </p:nvPr>
        </p:nvSpPr>
        <p:spPr>
          <a:xfrm>
            <a:off x="5444350" y="665734"/>
            <a:ext cx="11176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5" name="OTLSHAPE_T_0c43ef4a38ab46e5bbc576f52f3f63fc_ShapePercentage" hidden="1"/>
          <p:cNvSpPr/>
          <p:nvPr>
            <p:custDataLst>
              <p:tags r:id="rId101"/>
            </p:custDataLst>
          </p:nvPr>
        </p:nvSpPr>
        <p:spPr>
          <a:xfrm>
            <a:off x="5444350" y="665734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6" name="OTLSHAPE_T_0c43ef4a38ab46e5bbc576f52f3f63fc_Duration" hidden="1"/>
          <p:cNvSpPr txBox="1"/>
          <p:nvPr>
            <p:custDataLst>
              <p:tags r:id="rId102"/>
            </p:custDataLst>
          </p:nvPr>
        </p:nvSpPr>
        <p:spPr>
          <a:xfrm>
            <a:off x="0" y="66573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29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57" name="OTLSHAPE_T_0c43ef4a38ab46e5bbc576f52f3f63fc_TextPercentage" hidden="1"/>
          <p:cNvSpPr txBox="1"/>
          <p:nvPr>
            <p:custDataLst>
              <p:tags r:id="rId103"/>
            </p:custDataLst>
          </p:nvPr>
        </p:nvSpPr>
        <p:spPr>
          <a:xfrm>
            <a:off x="0" y="8207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58" name="OTLSHAPE_T_0c43ef4a38ab46e5bbc576f52f3f63fc_StartDate" hidden="1"/>
          <p:cNvSpPr txBox="1"/>
          <p:nvPr>
            <p:custDataLst>
              <p:tags r:id="rId104"/>
            </p:custDataLst>
          </p:nvPr>
        </p:nvSpPr>
        <p:spPr>
          <a:xfrm>
            <a:off x="0" y="8207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59" name="OTLSHAPE_T_0c43ef4a38ab46e5bbc576f52f3f63fc_EndDate" hidden="1"/>
          <p:cNvSpPr txBox="1"/>
          <p:nvPr>
            <p:custDataLst>
              <p:tags r:id="rId105"/>
            </p:custDataLst>
          </p:nvPr>
        </p:nvSpPr>
        <p:spPr>
          <a:xfrm>
            <a:off x="0" y="8207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60" name="OTLSHAPE_T_0c43ef4a38ab46e5bbc576f52f3f63fc_JoinedDate"/>
          <p:cNvSpPr txBox="1"/>
          <p:nvPr>
            <p:custDataLst>
              <p:tags r:id="rId106"/>
            </p:custDataLst>
          </p:nvPr>
        </p:nvSpPr>
        <p:spPr>
          <a:xfrm>
            <a:off x="6606789" y="68982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1/29/2016 - 2/26/2016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61" name="OTLSHAPE_T_0c43ef4a38ab46e5bbc576f52f3f63fc_Title"/>
          <p:cNvSpPr txBox="1"/>
          <p:nvPr>
            <p:custDataLst>
              <p:tags r:id="rId107"/>
            </p:custDataLst>
          </p:nvPr>
        </p:nvSpPr>
        <p:spPr>
          <a:xfrm>
            <a:off x="127000" y="682075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62" name="OTLSHAPE_T_7f025863b5434f9ca6f083d56cac4820_Shape"/>
          <p:cNvSpPr/>
          <p:nvPr>
            <p:custDataLst>
              <p:tags r:id="rId108"/>
            </p:custDataLst>
          </p:nvPr>
        </p:nvSpPr>
        <p:spPr>
          <a:xfrm>
            <a:off x="6096000" y="932434"/>
            <a:ext cx="1689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3" name="OTLSHAPE_T_7f025863b5434f9ca6f083d56cac4820_ShapePercentage" hidden="1"/>
          <p:cNvSpPr/>
          <p:nvPr>
            <p:custDataLst>
              <p:tags r:id="rId109"/>
            </p:custDataLst>
          </p:nvPr>
        </p:nvSpPr>
        <p:spPr>
          <a:xfrm>
            <a:off x="6096000" y="932434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4" name="OTLSHAPE_T_7f025863b5434f9ca6f083d56cac4820_Duration" hidden="1"/>
          <p:cNvSpPr txBox="1"/>
          <p:nvPr>
            <p:custDataLst>
              <p:tags r:id="rId110"/>
            </p:custDataLst>
          </p:nvPr>
        </p:nvSpPr>
        <p:spPr>
          <a:xfrm>
            <a:off x="0" y="93243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44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65" name="OTLSHAPE_T_7f025863b5434f9ca6f083d56cac4820_TextPercentage" hidden="1"/>
          <p:cNvSpPr txBox="1"/>
          <p:nvPr>
            <p:custDataLst>
              <p:tags r:id="rId111"/>
            </p:custDataLst>
          </p:nvPr>
        </p:nvSpPr>
        <p:spPr>
          <a:xfrm>
            <a:off x="0" y="10874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66" name="OTLSHAPE_T_7f025863b5434f9ca6f083d56cac4820_StartDate" hidden="1"/>
          <p:cNvSpPr txBox="1"/>
          <p:nvPr>
            <p:custDataLst>
              <p:tags r:id="rId112"/>
            </p:custDataLst>
          </p:nvPr>
        </p:nvSpPr>
        <p:spPr>
          <a:xfrm>
            <a:off x="0" y="10874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67" name="OTLSHAPE_T_7f025863b5434f9ca6f083d56cac4820_EndDate" hidden="1"/>
          <p:cNvSpPr txBox="1"/>
          <p:nvPr>
            <p:custDataLst>
              <p:tags r:id="rId113"/>
            </p:custDataLst>
          </p:nvPr>
        </p:nvSpPr>
        <p:spPr>
          <a:xfrm>
            <a:off x="0" y="10874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68" name="OTLSHAPE_T_7f025863b5434f9ca6f083d56cac4820_JoinedDate"/>
          <p:cNvSpPr txBox="1"/>
          <p:nvPr>
            <p:custDataLst>
              <p:tags r:id="rId114"/>
            </p:custDataLst>
          </p:nvPr>
        </p:nvSpPr>
        <p:spPr>
          <a:xfrm>
            <a:off x="7833424" y="95652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69" name="OTLSHAPE_T_7f025863b5434f9ca6f083d56cac4820_Title"/>
          <p:cNvSpPr txBox="1"/>
          <p:nvPr>
            <p:custDataLst>
              <p:tags r:id="rId115"/>
            </p:custDataLst>
          </p:nvPr>
        </p:nvSpPr>
        <p:spPr>
          <a:xfrm>
            <a:off x="127000" y="948775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70" name="OTLSHAPE_T_87ee498b9b024e72a9fd4bf0b93a907e_Shape"/>
          <p:cNvSpPr/>
          <p:nvPr>
            <p:custDataLst>
              <p:tags r:id="rId116"/>
            </p:custDataLst>
          </p:nvPr>
        </p:nvSpPr>
        <p:spPr>
          <a:xfrm>
            <a:off x="6900980" y="1199134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1" name="OTLSHAPE_T_87ee498b9b024e72a9fd4bf0b93a907e_ShapePercentage" hidden="1"/>
          <p:cNvSpPr/>
          <p:nvPr>
            <p:custDataLst>
              <p:tags r:id="rId117"/>
            </p:custDataLst>
          </p:nvPr>
        </p:nvSpPr>
        <p:spPr>
          <a:xfrm>
            <a:off x="6900980" y="1199134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2" name="OTLSHAPE_T_87ee498b9b024e72a9fd4bf0b93a907e_Duration" hidden="1"/>
          <p:cNvSpPr txBox="1"/>
          <p:nvPr>
            <p:custDataLst>
              <p:tags r:id="rId118"/>
            </p:custDataLst>
          </p:nvPr>
        </p:nvSpPr>
        <p:spPr>
          <a:xfrm>
            <a:off x="0" y="119913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73" name="OTLSHAPE_T_87ee498b9b024e72a9fd4bf0b93a907e_TextPercentage" hidden="1"/>
          <p:cNvSpPr txBox="1"/>
          <p:nvPr>
            <p:custDataLst>
              <p:tags r:id="rId119"/>
            </p:custDataLst>
          </p:nvPr>
        </p:nvSpPr>
        <p:spPr>
          <a:xfrm>
            <a:off x="0" y="13541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74" name="OTLSHAPE_T_87ee498b9b024e72a9fd4bf0b93a907e_StartDate" hidden="1"/>
          <p:cNvSpPr txBox="1"/>
          <p:nvPr>
            <p:custDataLst>
              <p:tags r:id="rId120"/>
            </p:custDataLst>
          </p:nvPr>
        </p:nvSpPr>
        <p:spPr>
          <a:xfrm>
            <a:off x="0" y="13541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75" name="OTLSHAPE_T_87ee498b9b024e72a9fd4bf0b93a907e_EndDate" hidden="1"/>
          <p:cNvSpPr txBox="1"/>
          <p:nvPr>
            <p:custDataLst>
              <p:tags r:id="rId121"/>
            </p:custDataLst>
          </p:nvPr>
        </p:nvSpPr>
        <p:spPr>
          <a:xfrm>
            <a:off x="0" y="13541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76" name="OTLSHAPE_T_87ee498b9b024e72a9fd4bf0b93a907e_JoinedDate"/>
          <p:cNvSpPr txBox="1"/>
          <p:nvPr>
            <p:custDataLst>
              <p:tags r:id="rId122"/>
            </p:custDataLst>
          </p:nvPr>
        </p:nvSpPr>
        <p:spPr>
          <a:xfrm>
            <a:off x="7143441" y="122322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77" name="OTLSHAPE_T_87ee498b9b024e72a9fd4bf0b93a907e_Title"/>
          <p:cNvSpPr txBox="1"/>
          <p:nvPr>
            <p:custDataLst>
              <p:tags r:id="rId123"/>
            </p:custDataLst>
          </p:nvPr>
        </p:nvSpPr>
        <p:spPr>
          <a:xfrm>
            <a:off x="127000" y="121547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78" name="OTLSHAPE_T_ee060ea3aee74a79ace51142b7ddd435_Shape"/>
          <p:cNvSpPr/>
          <p:nvPr>
            <p:custDataLst>
              <p:tags r:id="rId124"/>
            </p:custDataLst>
          </p:nvPr>
        </p:nvSpPr>
        <p:spPr>
          <a:xfrm>
            <a:off x="7705960" y="1465834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9" name="OTLSHAPE_T_ee060ea3aee74a79ace51142b7ddd435_ShapePercentage" hidden="1"/>
          <p:cNvSpPr/>
          <p:nvPr>
            <p:custDataLst>
              <p:tags r:id="rId125"/>
            </p:custDataLst>
          </p:nvPr>
        </p:nvSpPr>
        <p:spPr>
          <a:xfrm>
            <a:off x="7705960" y="1465834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0" name="OTLSHAPE_T_ee060ea3aee74a79ace51142b7ddd435_Duration" hidden="1"/>
          <p:cNvSpPr txBox="1"/>
          <p:nvPr>
            <p:custDataLst>
              <p:tags r:id="rId126"/>
            </p:custDataLst>
          </p:nvPr>
        </p:nvSpPr>
        <p:spPr>
          <a:xfrm>
            <a:off x="0" y="146583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81" name="OTLSHAPE_T_ee060ea3aee74a79ace51142b7ddd435_TextPercentage" hidden="1"/>
          <p:cNvSpPr txBox="1"/>
          <p:nvPr>
            <p:custDataLst>
              <p:tags r:id="rId127"/>
            </p:custDataLst>
          </p:nvPr>
        </p:nvSpPr>
        <p:spPr>
          <a:xfrm>
            <a:off x="0" y="16208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82" name="OTLSHAPE_T_ee060ea3aee74a79ace51142b7ddd435_StartDate" hidden="1"/>
          <p:cNvSpPr txBox="1"/>
          <p:nvPr>
            <p:custDataLst>
              <p:tags r:id="rId128"/>
            </p:custDataLst>
          </p:nvPr>
        </p:nvSpPr>
        <p:spPr>
          <a:xfrm>
            <a:off x="0" y="16208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83" name="OTLSHAPE_T_ee060ea3aee74a79ace51142b7ddd435_EndDate" hidden="1"/>
          <p:cNvSpPr txBox="1"/>
          <p:nvPr>
            <p:custDataLst>
              <p:tags r:id="rId129"/>
            </p:custDataLst>
          </p:nvPr>
        </p:nvSpPr>
        <p:spPr>
          <a:xfrm>
            <a:off x="0" y="16208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84" name="OTLSHAPE_T_ee060ea3aee74a79ace51142b7ddd435_JoinedDate"/>
          <p:cNvSpPr txBox="1"/>
          <p:nvPr>
            <p:custDataLst>
              <p:tags r:id="rId130"/>
            </p:custDataLst>
          </p:nvPr>
        </p:nvSpPr>
        <p:spPr>
          <a:xfrm>
            <a:off x="8753401" y="148992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85" name="OTLSHAPE_T_ee060ea3aee74a79ace51142b7ddd435_Title"/>
          <p:cNvSpPr txBox="1"/>
          <p:nvPr>
            <p:custDataLst>
              <p:tags r:id="rId131"/>
            </p:custDataLst>
          </p:nvPr>
        </p:nvSpPr>
        <p:spPr>
          <a:xfrm>
            <a:off x="127000" y="1482175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86" name="OTLSHAPE_T_3d5524b220ea4232b2aca4dceb1fd24f_Shape"/>
          <p:cNvSpPr/>
          <p:nvPr>
            <p:custDataLst>
              <p:tags r:id="rId132"/>
            </p:custDataLst>
          </p:nvPr>
        </p:nvSpPr>
        <p:spPr>
          <a:xfrm>
            <a:off x="7705960" y="1732534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7" name="OTLSHAPE_T_3d5524b220ea4232b2aca4dceb1fd24f_ShapePercentage" hidden="1"/>
          <p:cNvSpPr/>
          <p:nvPr>
            <p:custDataLst>
              <p:tags r:id="rId133"/>
            </p:custDataLst>
          </p:nvPr>
        </p:nvSpPr>
        <p:spPr>
          <a:xfrm>
            <a:off x="7705960" y="1732534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8" name="OTLSHAPE_T_3d5524b220ea4232b2aca4dceb1fd24f_Duration" hidden="1"/>
          <p:cNvSpPr txBox="1"/>
          <p:nvPr>
            <p:custDataLst>
              <p:tags r:id="rId134"/>
            </p:custDataLst>
          </p:nvPr>
        </p:nvSpPr>
        <p:spPr>
          <a:xfrm>
            <a:off x="0" y="173253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89" name="OTLSHAPE_T_3d5524b220ea4232b2aca4dceb1fd24f_TextPercentage" hidden="1"/>
          <p:cNvSpPr txBox="1"/>
          <p:nvPr>
            <p:custDataLst>
              <p:tags r:id="rId135"/>
            </p:custDataLst>
          </p:nvPr>
        </p:nvSpPr>
        <p:spPr>
          <a:xfrm>
            <a:off x="0" y="18875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90" name="OTLSHAPE_T_3d5524b220ea4232b2aca4dceb1fd24f_StartDate" hidden="1"/>
          <p:cNvSpPr txBox="1"/>
          <p:nvPr>
            <p:custDataLst>
              <p:tags r:id="rId136"/>
            </p:custDataLst>
          </p:nvPr>
        </p:nvSpPr>
        <p:spPr>
          <a:xfrm>
            <a:off x="0" y="18875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91" name="OTLSHAPE_T_3d5524b220ea4232b2aca4dceb1fd24f_EndDate" hidden="1"/>
          <p:cNvSpPr txBox="1"/>
          <p:nvPr>
            <p:custDataLst>
              <p:tags r:id="rId137"/>
            </p:custDataLst>
          </p:nvPr>
        </p:nvSpPr>
        <p:spPr>
          <a:xfrm>
            <a:off x="0" y="18875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92" name="OTLSHAPE_T_3d5524b220ea4232b2aca4dceb1fd24f_JoinedDate"/>
          <p:cNvSpPr txBox="1"/>
          <p:nvPr>
            <p:custDataLst>
              <p:tags r:id="rId138"/>
            </p:custDataLst>
          </p:nvPr>
        </p:nvSpPr>
        <p:spPr>
          <a:xfrm>
            <a:off x="7948422" y="175662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93" name="OTLSHAPE_T_3d5524b220ea4232b2aca4dceb1fd24f_Title"/>
          <p:cNvSpPr txBox="1"/>
          <p:nvPr>
            <p:custDataLst>
              <p:tags r:id="rId139"/>
            </p:custDataLst>
          </p:nvPr>
        </p:nvSpPr>
        <p:spPr>
          <a:xfrm>
            <a:off x="127000" y="174887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94" name="OTLSHAPE_T_7d4f3c9672254c81a5be5f6684cbd828_Shape"/>
          <p:cNvSpPr/>
          <p:nvPr>
            <p:custDataLst>
              <p:tags r:id="rId140"/>
            </p:custDataLst>
          </p:nvPr>
        </p:nvSpPr>
        <p:spPr>
          <a:xfrm>
            <a:off x="8779266" y="1999234"/>
            <a:ext cx="4699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5" name="OTLSHAPE_T_7d4f3c9672254c81a5be5f6684cbd828_ShapePercentage" hidden="1"/>
          <p:cNvSpPr/>
          <p:nvPr>
            <p:custDataLst>
              <p:tags r:id="rId141"/>
            </p:custDataLst>
          </p:nvPr>
        </p:nvSpPr>
        <p:spPr>
          <a:xfrm>
            <a:off x="8779266" y="1999234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6" name="OTLSHAPE_T_7d4f3c9672254c81a5be5f6684cbd828_Duration" hidden="1"/>
          <p:cNvSpPr txBox="1"/>
          <p:nvPr>
            <p:custDataLst>
              <p:tags r:id="rId142"/>
            </p:custDataLst>
          </p:nvPr>
        </p:nvSpPr>
        <p:spPr>
          <a:xfrm>
            <a:off x="0" y="199923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12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97" name="OTLSHAPE_T_7d4f3c9672254c81a5be5f6684cbd828_TextPercentage" hidden="1"/>
          <p:cNvSpPr txBox="1"/>
          <p:nvPr>
            <p:custDataLst>
              <p:tags r:id="rId143"/>
            </p:custDataLst>
          </p:nvPr>
        </p:nvSpPr>
        <p:spPr>
          <a:xfrm>
            <a:off x="0" y="21542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98" name="OTLSHAPE_T_7d4f3c9672254c81a5be5f6684cbd828_StartDate" hidden="1"/>
          <p:cNvSpPr txBox="1"/>
          <p:nvPr>
            <p:custDataLst>
              <p:tags r:id="rId144"/>
            </p:custDataLst>
          </p:nvPr>
        </p:nvSpPr>
        <p:spPr>
          <a:xfrm>
            <a:off x="0" y="21542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99" name="OTLSHAPE_T_7d4f3c9672254c81a5be5f6684cbd828_EndDate" hidden="1"/>
          <p:cNvSpPr txBox="1"/>
          <p:nvPr>
            <p:custDataLst>
              <p:tags r:id="rId145"/>
            </p:custDataLst>
          </p:nvPr>
        </p:nvSpPr>
        <p:spPr>
          <a:xfrm>
            <a:off x="0" y="21542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300" name="OTLSHAPE_T_7d4f3c9672254c81a5be5f6684cbd828_JoinedDate"/>
          <p:cNvSpPr txBox="1"/>
          <p:nvPr>
            <p:custDataLst>
              <p:tags r:id="rId146"/>
            </p:custDataLst>
          </p:nvPr>
        </p:nvSpPr>
        <p:spPr>
          <a:xfrm>
            <a:off x="9290055" y="202332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301" name="OTLSHAPE_T_7d4f3c9672254c81a5be5f6684cbd828_Title"/>
          <p:cNvSpPr txBox="1"/>
          <p:nvPr>
            <p:custDataLst>
              <p:tags r:id="rId147"/>
            </p:custDataLst>
          </p:nvPr>
        </p:nvSpPr>
        <p:spPr>
          <a:xfrm>
            <a:off x="127000" y="2015575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02" name="OTLSHAPE_T_73a753fc3eb04cce8a74f5f2ee475fdf_Shape"/>
          <p:cNvSpPr/>
          <p:nvPr>
            <p:custDataLst>
              <p:tags r:id="rId148"/>
            </p:custDataLst>
          </p:nvPr>
        </p:nvSpPr>
        <p:spPr>
          <a:xfrm>
            <a:off x="9354252" y="2319359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3" name="OTLSHAPE_T_73a753fc3eb04cce8a74f5f2ee475fdf_ShapePercentage" hidden="1"/>
          <p:cNvSpPr/>
          <p:nvPr>
            <p:custDataLst>
              <p:tags r:id="rId149"/>
            </p:custDataLst>
          </p:nvPr>
        </p:nvSpPr>
        <p:spPr>
          <a:xfrm>
            <a:off x="9354252" y="231935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4" name="OTLSHAPE_T_73a753fc3eb04cce8a74f5f2ee475fdf_Duration" hidden="1"/>
          <p:cNvSpPr txBox="1"/>
          <p:nvPr>
            <p:custDataLst>
              <p:tags r:id="rId150"/>
            </p:custDataLst>
          </p:nvPr>
        </p:nvSpPr>
        <p:spPr>
          <a:xfrm>
            <a:off x="0" y="226593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52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305" name="OTLSHAPE_T_73a753fc3eb04cce8a74f5f2ee475fdf_TextPercentage" hidden="1"/>
          <p:cNvSpPr txBox="1"/>
          <p:nvPr>
            <p:custDataLst>
              <p:tags r:id="rId151"/>
            </p:custDataLst>
          </p:nvPr>
        </p:nvSpPr>
        <p:spPr>
          <a:xfrm>
            <a:off x="0" y="24209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306" name="OTLSHAPE_T_73a753fc3eb04cce8a74f5f2ee475fdf_StartDate" hidden="1"/>
          <p:cNvSpPr txBox="1"/>
          <p:nvPr>
            <p:custDataLst>
              <p:tags r:id="rId152"/>
            </p:custDataLst>
          </p:nvPr>
        </p:nvSpPr>
        <p:spPr>
          <a:xfrm>
            <a:off x="0" y="24209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307" name="OTLSHAPE_T_73a753fc3eb04cce8a74f5f2ee475fdf_EndDate" hidden="1"/>
          <p:cNvSpPr txBox="1"/>
          <p:nvPr>
            <p:custDataLst>
              <p:tags r:id="rId153"/>
            </p:custDataLst>
          </p:nvPr>
        </p:nvSpPr>
        <p:spPr>
          <a:xfrm>
            <a:off x="0" y="242095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308" name="OTLSHAPE_T_73a753fc3eb04cce8a74f5f2ee475fdf_JoinedDate"/>
          <p:cNvSpPr txBox="1"/>
          <p:nvPr>
            <p:custDataLst>
              <p:tags r:id="rId154"/>
            </p:custDataLst>
          </p:nvPr>
        </p:nvSpPr>
        <p:spPr>
          <a:xfrm>
            <a:off x="11398335" y="2265934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309" name="OTLSHAPE_T_73a753fc3eb04cce8a74f5f2ee475fdf_Title"/>
          <p:cNvSpPr txBox="1"/>
          <p:nvPr>
            <p:custDataLst>
              <p:tags r:id="rId155"/>
            </p:custDataLst>
          </p:nvPr>
        </p:nvSpPr>
        <p:spPr>
          <a:xfrm>
            <a:off x="127000" y="2335699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1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OTLSHAPE_T_73a753fc3eb04cce8a74f5f2ee475fdf_RightVerticalConnector1"/>
          <p:cNvCxnSpPr/>
          <p:nvPr>
            <p:custDataLst>
              <p:tags r:id="rId1"/>
            </p:custDataLst>
          </p:nvPr>
        </p:nvCxnSpPr>
        <p:spPr>
          <a:xfrm>
            <a:off x="11347535" y="2042908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_73a753fc3eb04cce8a74f5f2ee475fdf_LeftVerticalConnector1"/>
          <p:cNvCxnSpPr/>
          <p:nvPr>
            <p:custDataLst>
              <p:tags r:id="rId2"/>
            </p:custDataLst>
          </p:nvPr>
        </p:nvCxnSpPr>
        <p:spPr>
          <a:xfrm>
            <a:off x="9354252" y="2042908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T_7d4f3c9672254c81a5be5f6684cbd828_RightVerticalConnector1"/>
          <p:cNvCxnSpPr/>
          <p:nvPr>
            <p:custDataLst>
              <p:tags r:id="rId3"/>
            </p:custDataLst>
          </p:nvPr>
        </p:nvCxnSpPr>
        <p:spPr>
          <a:xfrm>
            <a:off x="9239255" y="1722784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7d4f3c9672254c81a5be5f6684cbd828_LeftVerticalConnector1"/>
          <p:cNvCxnSpPr/>
          <p:nvPr>
            <p:custDataLst>
              <p:tags r:id="rId4"/>
            </p:custDataLst>
          </p:nvPr>
        </p:nvCxnSpPr>
        <p:spPr>
          <a:xfrm>
            <a:off x="8779266" y="1722784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3d5524b220ea4232b2aca4dceb1fd24f_RightVerticalConnector1"/>
          <p:cNvCxnSpPr/>
          <p:nvPr>
            <p:custDataLst>
              <p:tags r:id="rId5"/>
            </p:custDataLst>
          </p:nvPr>
        </p:nvCxnSpPr>
        <p:spPr>
          <a:xfrm>
            <a:off x="7897622" y="1456084"/>
            <a:ext cx="0" cy="12581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ee060ea3aee74a79ace51142b7ddd435_RightVerticalConnector2"/>
          <p:cNvCxnSpPr/>
          <p:nvPr>
            <p:custDataLst>
              <p:tags r:id="rId6"/>
            </p:custDataLst>
          </p:nvPr>
        </p:nvCxnSpPr>
        <p:spPr>
          <a:xfrm>
            <a:off x="8702601" y="1533596"/>
            <a:ext cx="0" cy="118059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ee060ea3aee74a79ace51142b7ddd435_RightVerticalConnector1"/>
          <p:cNvCxnSpPr/>
          <p:nvPr>
            <p:custDataLst>
              <p:tags r:id="rId7"/>
            </p:custDataLst>
          </p:nvPr>
        </p:nvCxnSpPr>
        <p:spPr>
          <a:xfrm>
            <a:off x="8702601" y="1189383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ee060ea3aee74a79ace51142b7ddd435_LeftVerticalConnector2"/>
          <p:cNvCxnSpPr/>
          <p:nvPr>
            <p:custDataLst>
              <p:tags r:id="rId8"/>
            </p:custDataLst>
          </p:nvPr>
        </p:nvCxnSpPr>
        <p:spPr>
          <a:xfrm>
            <a:off x="7705960" y="1557684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e060ea3aee74a79ace51142b7ddd435_LeftVerticalConnector1"/>
          <p:cNvCxnSpPr/>
          <p:nvPr>
            <p:custDataLst>
              <p:tags r:id="rId9"/>
            </p:custDataLst>
          </p:nvPr>
        </p:nvCxnSpPr>
        <p:spPr>
          <a:xfrm>
            <a:off x="7705960" y="118938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87ee498b9b024e72a9fd4bf0b93a907e_RightVerticalConnector1"/>
          <p:cNvCxnSpPr/>
          <p:nvPr>
            <p:custDataLst>
              <p:tags r:id="rId10"/>
            </p:custDataLst>
          </p:nvPr>
        </p:nvCxnSpPr>
        <p:spPr>
          <a:xfrm>
            <a:off x="7092641" y="922684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87ee498b9b024e72a9fd4bf0b93a907e_LeftVerticalConnector1"/>
          <p:cNvCxnSpPr/>
          <p:nvPr>
            <p:custDataLst>
              <p:tags r:id="rId11"/>
            </p:custDataLst>
          </p:nvPr>
        </p:nvCxnSpPr>
        <p:spPr>
          <a:xfrm>
            <a:off x="6900980" y="922684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7f025863b5434f9ca6f083d56cac4820_RightVerticalConnector4"/>
          <p:cNvCxnSpPr/>
          <p:nvPr>
            <p:custDataLst>
              <p:tags r:id="rId12"/>
            </p:custDataLst>
          </p:nvPr>
        </p:nvCxnSpPr>
        <p:spPr>
          <a:xfrm>
            <a:off x="7782624" y="1557684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7f025863b5434f9ca6f083d56cac4820_RightVerticalConnector3"/>
          <p:cNvCxnSpPr/>
          <p:nvPr>
            <p:custDataLst>
              <p:tags r:id="rId13"/>
            </p:custDataLst>
          </p:nvPr>
        </p:nvCxnSpPr>
        <p:spPr>
          <a:xfrm>
            <a:off x="7782624" y="1290984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7f025863b5434f9ca6f083d56cac4820_RightVerticalConnector2"/>
          <p:cNvCxnSpPr/>
          <p:nvPr>
            <p:custDataLst>
              <p:tags r:id="rId14"/>
            </p:custDataLst>
          </p:nvPr>
        </p:nvCxnSpPr>
        <p:spPr>
          <a:xfrm>
            <a:off x="7782624" y="1000196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7f025863b5434f9ca6f083d56cac4820_RightVerticalConnector1"/>
          <p:cNvCxnSpPr/>
          <p:nvPr>
            <p:custDataLst>
              <p:tags r:id="rId15"/>
            </p:custDataLst>
          </p:nvPr>
        </p:nvCxnSpPr>
        <p:spPr>
          <a:xfrm>
            <a:off x="7782624" y="655983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7f025863b5434f9ca6f083d56cac4820_LeftVerticalConnector1"/>
          <p:cNvCxnSpPr/>
          <p:nvPr>
            <p:custDataLst>
              <p:tags r:id="rId16"/>
            </p:custDataLst>
          </p:nvPr>
        </p:nvCxnSpPr>
        <p:spPr>
          <a:xfrm>
            <a:off x="6096000" y="655984"/>
            <a:ext cx="0" cy="20582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0c43ef4a38ab46e5bbc576f52f3f63fc_RightVerticalConnector2"/>
          <p:cNvCxnSpPr/>
          <p:nvPr>
            <p:custDataLst>
              <p:tags r:id="rId17"/>
            </p:custDataLst>
          </p:nvPr>
        </p:nvCxnSpPr>
        <p:spPr>
          <a:xfrm>
            <a:off x="6287662" y="757584"/>
            <a:ext cx="0" cy="1956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0c43ef4a38ab46e5bbc576f52f3f63fc_RightVerticalConnector1"/>
          <p:cNvCxnSpPr/>
          <p:nvPr>
            <p:custDataLst>
              <p:tags r:id="rId18"/>
            </p:custDataLst>
          </p:nvPr>
        </p:nvCxnSpPr>
        <p:spPr>
          <a:xfrm>
            <a:off x="6287662" y="38928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0c43ef4a38ab46e5bbc576f52f3f63fc_LeftVerticalConnector1"/>
          <p:cNvCxnSpPr/>
          <p:nvPr>
            <p:custDataLst>
              <p:tags r:id="rId19"/>
            </p:custDataLst>
          </p:nvPr>
        </p:nvCxnSpPr>
        <p:spPr>
          <a:xfrm>
            <a:off x="5022694" y="389284"/>
            <a:ext cx="0" cy="23249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5a184d61f5e2438db63ae5802af9b305_RightVerticalConnector1"/>
          <p:cNvCxnSpPr/>
          <p:nvPr>
            <p:custDataLst>
              <p:tags r:id="rId20"/>
            </p:custDataLst>
          </p:nvPr>
        </p:nvCxnSpPr>
        <p:spPr>
          <a:xfrm>
            <a:off x="4946029" y="122584"/>
            <a:ext cx="0" cy="2591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5a184d61f5e2438db63ae5802af9b305_LeftVerticalConnector3"/>
          <p:cNvCxnSpPr/>
          <p:nvPr>
            <p:custDataLst>
              <p:tags r:id="rId21"/>
            </p:custDataLst>
          </p:nvPr>
        </p:nvCxnSpPr>
        <p:spPr>
          <a:xfrm>
            <a:off x="1342786" y="1541343"/>
            <a:ext cx="0" cy="117284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5a184d61f5e2438db63ae5802af9b305_LeftVerticalConnector2"/>
          <p:cNvCxnSpPr/>
          <p:nvPr>
            <p:custDataLst>
              <p:tags r:id="rId22"/>
            </p:custDataLst>
          </p:nvPr>
        </p:nvCxnSpPr>
        <p:spPr>
          <a:xfrm>
            <a:off x="1342786" y="1007943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5a184d61f5e2438db63ae5802af9b305_LeftVerticalConnector1"/>
          <p:cNvCxnSpPr/>
          <p:nvPr>
            <p:custDataLst>
              <p:tags r:id="rId23"/>
            </p:custDataLst>
          </p:nvPr>
        </p:nvCxnSpPr>
        <p:spPr>
          <a:xfrm>
            <a:off x="1342786" y="122584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TLSHAPE_TB_00000000000000000000000000000000_LeftEndCaps"/>
          <p:cNvSpPr txBox="1"/>
          <p:nvPr>
            <p:custDataLst>
              <p:tags r:id="rId24"/>
            </p:custDataLst>
          </p:nvPr>
        </p:nvSpPr>
        <p:spPr>
          <a:xfrm>
            <a:off x="254000" y="276515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B_00000000000000000000000000000000_RightEndCaps"/>
          <p:cNvSpPr txBox="1"/>
          <p:nvPr>
            <p:custDataLst>
              <p:tags r:id="rId25"/>
            </p:custDataLst>
          </p:nvPr>
        </p:nvSpPr>
        <p:spPr>
          <a:xfrm>
            <a:off x="11474534" y="276515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B_00000000000000000000000000000000_ScaleContainer"/>
          <p:cNvSpPr/>
          <p:nvPr>
            <p:custDataLst>
              <p:tags r:id="rId26"/>
            </p:custDataLst>
          </p:nvPr>
        </p:nvSpPr>
        <p:spPr>
          <a:xfrm>
            <a:off x="844465" y="271418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TB_00000000000000000000000000000000_ElapsedTime"/>
          <p:cNvSpPr/>
          <p:nvPr>
            <p:custDataLst>
              <p:tags r:id="rId27"/>
            </p:custDataLst>
          </p:nvPr>
        </p:nvSpPr>
        <p:spPr>
          <a:xfrm>
            <a:off x="844465" y="2714188"/>
            <a:ext cx="35179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TB_00000000000000000000000000000000_TodayMarkerShape"/>
          <p:cNvSpPr/>
          <p:nvPr>
            <p:custDataLst>
              <p:tags r:id="rId28"/>
            </p:custDataLst>
          </p:nvPr>
        </p:nvSpPr>
        <p:spPr>
          <a:xfrm flipV="1">
            <a:off x="4296389" y="258718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TB_00000000000000000000000000000000_TodayMarkerText"/>
          <p:cNvSpPr txBox="1"/>
          <p:nvPr>
            <p:custDataLst>
              <p:tags r:id="rId29"/>
            </p:custDataLst>
          </p:nvPr>
        </p:nvSpPr>
        <p:spPr>
          <a:xfrm>
            <a:off x="4170690" y="2401133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907965" y="2811660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OTLSHAPE_TB_00000000000000000000000000000000_Separator1"/>
          <p:cNvCxnSpPr/>
          <p:nvPr>
            <p:custDataLst>
              <p:tags r:id="rId31"/>
            </p:custDataLst>
          </p:nvPr>
        </p:nvCxnSpPr>
        <p:spPr>
          <a:xfrm>
            <a:off x="2032768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TB_00000000000000000000000000000000_TimescaleInterval2"/>
          <p:cNvSpPr txBox="1"/>
          <p:nvPr>
            <p:custDataLst>
              <p:tags r:id="rId32"/>
            </p:custDataLst>
          </p:nvPr>
        </p:nvSpPr>
        <p:spPr>
          <a:xfrm>
            <a:off x="2096269" y="281166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4" name="OTLSHAPE_TB_00000000000000000000000000000000_Separator2"/>
          <p:cNvCxnSpPr/>
          <p:nvPr>
            <p:custDataLst>
              <p:tags r:id="rId33"/>
            </p:custDataLst>
          </p:nvPr>
        </p:nvCxnSpPr>
        <p:spPr>
          <a:xfrm>
            <a:off x="3182740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TLSHAPE_TB_00000000000000000000000000000000_TimescaleInterval3"/>
          <p:cNvSpPr txBox="1"/>
          <p:nvPr>
            <p:custDataLst>
              <p:tags r:id="rId34"/>
            </p:custDataLst>
          </p:nvPr>
        </p:nvSpPr>
        <p:spPr>
          <a:xfrm>
            <a:off x="3246240" y="281166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OTLSHAPE_TB_00000000000000000000000000000000_Separator3"/>
          <p:cNvCxnSpPr/>
          <p:nvPr>
            <p:custDataLst>
              <p:tags r:id="rId35"/>
            </p:custDataLst>
          </p:nvPr>
        </p:nvCxnSpPr>
        <p:spPr>
          <a:xfrm>
            <a:off x="4371043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TimescaleInterval4"/>
          <p:cNvSpPr txBox="1"/>
          <p:nvPr>
            <p:custDataLst>
              <p:tags r:id="rId36"/>
            </p:custDataLst>
          </p:nvPr>
        </p:nvSpPr>
        <p:spPr>
          <a:xfrm>
            <a:off x="4434544" y="281166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8" name="OTLSHAPE_TB_00000000000000000000000000000000_Separator4"/>
          <p:cNvCxnSpPr/>
          <p:nvPr>
            <p:custDataLst>
              <p:tags r:id="rId37"/>
            </p:custDataLst>
          </p:nvPr>
        </p:nvCxnSpPr>
        <p:spPr>
          <a:xfrm>
            <a:off x="5559347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TLSHAPE_TB_00000000000000000000000000000000_TimescaleInterval5"/>
          <p:cNvSpPr txBox="1"/>
          <p:nvPr>
            <p:custDataLst>
              <p:tags r:id="rId38"/>
            </p:custDataLst>
          </p:nvPr>
        </p:nvSpPr>
        <p:spPr>
          <a:xfrm>
            <a:off x="5622847" y="281166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" name="OTLSHAPE_TB_00000000000000000000000000000000_Separator5"/>
          <p:cNvCxnSpPr/>
          <p:nvPr>
            <p:custDataLst>
              <p:tags r:id="rId39"/>
            </p:custDataLst>
          </p:nvPr>
        </p:nvCxnSpPr>
        <p:spPr>
          <a:xfrm>
            <a:off x="6670985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TLSHAPE_TB_00000000000000000000000000000000_TimescaleInterval6"/>
          <p:cNvSpPr txBox="1"/>
          <p:nvPr>
            <p:custDataLst>
              <p:tags r:id="rId40"/>
            </p:custDataLst>
          </p:nvPr>
        </p:nvSpPr>
        <p:spPr>
          <a:xfrm>
            <a:off x="6734486" y="2811660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2" name="OTLSHAPE_TB_00000000000000000000000000000000_Separator6"/>
          <p:cNvCxnSpPr/>
          <p:nvPr>
            <p:custDataLst>
              <p:tags r:id="rId41"/>
            </p:custDataLst>
          </p:nvPr>
        </p:nvCxnSpPr>
        <p:spPr>
          <a:xfrm>
            <a:off x="7859288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TLSHAPE_TB_00000000000000000000000000000000_TimescaleInterval7"/>
          <p:cNvSpPr txBox="1"/>
          <p:nvPr>
            <p:custDataLst>
              <p:tags r:id="rId42"/>
            </p:custDataLst>
          </p:nvPr>
        </p:nvSpPr>
        <p:spPr>
          <a:xfrm>
            <a:off x="7922789" y="2811660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4" name="OTLSHAPE_TB_00000000000000000000000000000000_Separator7"/>
          <p:cNvCxnSpPr/>
          <p:nvPr>
            <p:custDataLst>
              <p:tags r:id="rId43"/>
            </p:custDataLst>
          </p:nvPr>
        </p:nvCxnSpPr>
        <p:spPr>
          <a:xfrm>
            <a:off x="9009260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TLSHAPE_TB_00000000000000000000000000000000_TimescaleInterval8"/>
          <p:cNvSpPr txBox="1"/>
          <p:nvPr>
            <p:custDataLst>
              <p:tags r:id="rId44"/>
            </p:custDataLst>
          </p:nvPr>
        </p:nvSpPr>
        <p:spPr>
          <a:xfrm>
            <a:off x="9072760" y="2811660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6" name="OTLSHAPE_TB_00000000000000000000000000000000_Separator8"/>
          <p:cNvCxnSpPr/>
          <p:nvPr>
            <p:custDataLst>
              <p:tags r:id="rId45"/>
            </p:custDataLst>
          </p:nvPr>
        </p:nvCxnSpPr>
        <p:spPr>
          <a:xfrm>
            <a:off x="10197564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TLSHAPE_TB_00000000000000000000000000000000_TimescaleInterval9"/>
          <p:cNvSpPr txBox="1"/>
          <p:nvPr>
            <p:custDataLst>
              <p:tags r:id="rId46"/>
            </p:custDataLst>
          </p:nvPr>
        </p:nvSpPr>
        <p:spPr>
          <a:xfrm>
            <a:off x="10261064" y="2811660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5a184d61f5e2438db63ae5802af9b305_Shape"/>
          <p:cNvSpPr/>
          <p:nvPr>
            <p:custDataLst>
              <p:tags r:id="rId47"/>
            </p:custDataLst>
          </p:nvPr>
        </p:nvSpPr>
        <p:spPr>
          <a:xfrm>
            <a:off x="1342786" y="20984"/>
            <a:ext cx="36068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TLSHAPE_T_5a184d61f5e2438db63ae5802af9b305_JoinedDate"/>
          <p:cNvSpPr txBox="1"/>
          <p:nvPr>
            <p:custDataLst>
              <p:tags r:id="rId48"/>
            </p:custDataLst>
          </p:nvPr>
        </p:nvSpPr>
        <p:spPr>
          <a:xfrm>
            <a:off x="4996829" y="4507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10/14/2015 - 1/15/2016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5a184d61f5e2438db63ae5802af9b305_Title"/>
          <p:cNvSpPr txBox="1"/>
          <p:nvPr>
            <p:custDataLst>
              <p:tags r:id="rId49"/>
            </p:custDataLst>
          </p:nvPr>
        </p:nvSpPr>
        <p:spPr>
          <a:xfrm>
            <a:off x="127000" y="37324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0c43ef4a38ab46e5bbc576f52f3f63fc_Shape"/>
          <p:cNvSpPr/>
          <p:nvPr>
            <p:custDataLst>
              <p:tags r:id="rId50"/>
            </p:custDataLst>
          </p:nvPr>
        </p:nvSpPr>
        <p:spPr>
          <a:xfrm>
            <a:off x="5022694" y="287684"/>
            <a:ext cx="12700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T_0c43ef4a38ab46e5bbc576f52f3f63fc_JoinedDate"/>
          <p:cNvSpPr txBox="1"/>
          <p:nvPr>
            <p:custDataLst>
              <p:tags r:id="rId51"/>
            </p:custDataLst>
          </p:nvPr>
        </p:nvSpPr>
        <p:spPr>
          <a:xfrm>
            <a:off x="6338462" y="31177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1/18/2016 - 2/19/2016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0c43ef4a38ab46e5bbc576f52f3f63fc_Title"/>
          <p:cNvSpPr txBox="1"/>
          <p:nvPr>
            <p:custDataLst>
              <p:tags r:id="rId52"/>
            </p:custDataLst>
          </p:nvPr>
        </p:nvSpPr>
        <p:spPr>
          <a:xfrm>
            <a:off x="127000" y="304024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7f025863b5434f9ca6f083d56cac4820_Shape"/>
          <p:cNvSpPr/>
          <p:nvPr>
            <p:custDataLst>
              <p:tags r:id="rId53"/>
            </p:custDataLst>
          </p:nvPr>
        </p:nvSpPr>
        <p:spPr>
          <a:xfrm>
            <a:off x="6096000" y="554384"/>
            <a:ext cx="1689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T_7f025863b5434f9ca6f083d56cac4820_JoinedDate"/>
          <p:cNvSpPr txBox="1"/>
          <p:nvPr>
            <p:custDataLst>
              <p:tags r:id="rId54"/>
            </p:custDataLst>
          </p:nvPr>
        </p:nvSpPr>
        <p:spPr>
          <a:xfrm>
            <a:off x="7833424" y="57847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7f025863b5434f9ca6f083d56cac4820_Title"/>
          <p:cNvSpPr txBox="1"/>
          <p:nvPr>
            <p:custDataLst>
              <p:tags r:id="rId55"/>
            </p:custDataLst>
          </p:nvPr>
        </p:nvSpPr>
        <p:spPr>
          <a:xfrm>
            <a:off x="127000" y="570724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87ee498b9b024e72a9fd4bf0b93a907e_Shape"/>
          <p:cNvSpPr/>
          <p:nvPr>
            <p:custDataLst>
              <p:tags r:id="rId56"/>
            </p:custDataLst>
          </p:nvPr>
        </p:nvSpPr>
        <p:spPr>
          <a:xfrm>
            <a:off x="6900980" y="821084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T_87ee498b9b024e72a9fd4bf0b93a907e_JoinedDate"/>
          <p:cNvSpPr txBox="1"/>
          <p:nvPr>
            <p:custDataLst>
              <p:tags r:id="rId57"/>
            </p:custDataLst>
          </p:nvPr>
        </p:nvSpPr>
        <p:spPr>
          <a:xfrm>
            <a:off x="7143441" y="845171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87ee498b9b024e72a9fd4bf0b93a907e_Title"/>
          <p:cNvSpPr txBox="1"/>
          <p:nvPr>
            <p:custDataLst>
              <p:tags r:id="rId58"/>
            </p:custDataLst>
          </p:nvPr>
        </p:nvSpPr>
        <p:spPr>
          <a:xfrm>
            <a:off x="127000" y="837424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_ee060ea3aee74a79ace51142b7ddd435_Shape"/>
          <p:cNvSpPr/>
          <p:nvPr>
            <p:custDataLst>
              <p:tags r:id="rId59"/>
            </p:custDataLst>
          </p:nvPr>
        </p:nvSpPr>
        <p:spPr>
          <a:xfrm>
            <a:off x="7705960" y="1087784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TLSHAPE_T_ee060ea3aee74a79ace51142b7ddd435_JoinedDate"/>
          <p:cNvSpPr txBox="1"/>
          <p:nvPr>
            <p:custDataLst>
              <p:tags r:id="rId60"/>
            </p:custDataLst>
          </p:nvPr>
        </p:nvSpPr>
        <p:spPr>
          <a:xfrm>
            <a:off x="8753401" y="111187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ee060ea3aee74a79ace51142b7ddd435_Title"/>
          <p:cNvSpPr txBox="1"/>
          <p:nvPr>
            <p:custDataLst>
              <p:tags r:id="rId61"/>
            </p:custDataLst>
          </p:nvPr>
        </p:nvSpPr>
        <p:spPr>
          <a:xfrm>
            <a:off x="127000" y="1104124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3d5524b220ea4232b2aca4dceb1fd24f_Shape"/>
          <p:cNvSpPr/>
          <p:nvPr>
            <p:custDataLst>
              <p:tags r:id="rId62"/>
            </p:custDataLst>
          </p:nvPr>
        </p:nvSpPr>
        <p:spPr>
          <a:xfrm>
            <a:off x="7705960" y="1354484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TLSHAPE_T_3d5524b220ea4232b2aca4dceb1fd24f_JoinedDate"/>
          <p:cNvSpPr txBox="1"/>
          <p:nvPr>
            <p:custDataLst>
              <p:tags r:id="rId63"/>
            </p:custDataLst>
          </p:nvPr>
        </p:nvSpPr>
        <p:spPr>
          <a:xfrm>
            <a:off x="7948422" y="1378571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3d5524b220ea4232b2aca4dceb1fd24f_Title"/>
          <p:cNvSpPr txBox="1"/>
          <p:nvPr>
            <p:custDataLst>
              <p:tags r:id="rId64"/>
            </p:custDataLst>
          </p:nvPr>
        </p:nvSpPr>
        <p:spPr>
          <a:xfrm>
            <a:off x="127000" y="1370824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7d4f3c9672254c81a5be5f6684cbd828_Shape"/>
          <p:cNvSpPr/>
          <p:nvPr>
            <p:custDataLst>
              <p:tags r:id="rId65"/>
            </p:custDataLst>
          </p:nvPr>
        </p:nvSpPr>
        <p:spPr>
          <a:xfrm>
            <a:off x="8779266" y="1621184"/>
            <a:ext cx="4699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T_7d4f3c9672254c81a5be5f6684cbd828_JoinedDate"/>
          <p:cNvSpPr txBox="1"/>
          <p:nvPr>
            <p:custDataLst>
              <p:tags r:id="rId66"/>
            </p:custDataLst>
          </p:nvPr>
        </p:nvSpPr>
        <p:spPr>
          <a:xfrm>
            <a:off x="9290055" y="1645271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7d4f3c9672254c81a5be5f6684cbd828_Title"/>
          <p:cNvSpPr txBox="1"/>
          <p:nvPr>
            <p:custDataLst>
              <p:tags r:id="rId67"/>
            </p:custDataLst>
          </p:nvPr>
        </p:nvSpPr>
        <p:spPr>
          <a:xfrm>
            <a:off x="127000" y="1637524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73a753fc3eb04cce8a74f5f2ee475fdf_Shape"/>
          <p:cNvSpPr/>
          <p:nvPr>
            <p:custDataLst>
              <p:tags r:id="rId68"/>
            </p:custDataLst>
          </p:nvPr>
        </p:nvSpPr>
        <p:spPr>
          <a:xfrm>
            <a:off x="9354252" y="1941308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TLSHAPE_T_73a753fc3eb04cce8a74f5f2ee475fdf_JoinedDate"/>
          <p:cNvSpPr txBox="1"/>
          <p:nvPr>
            <p:custDataLst>
              <p:tags r:id="rId69"/>
            </p:custDataLst>
          </p:nvPr>
        </p:nvSpPr>
        <p:spPr>
          <a:xfrm>
            <a:off x="11398335" y="1887884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73a753fc3eb04cce8a74f5f2ee475fdf_Title"/>
          <p:cNvSpPr txBox="1"/>
          <p:nvPr>
            <p:custDataLst>
              <p:tags r:id="rId70"/>
            </p:custDataLst>
          </p:nvPr>
        </p:nvSpPr>
        <p:spPr>
          <a:xfrm>
            <a:off x="127000" y="1957649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72" name="OTLSHAPE_T_73a753fc3eb04cce8a74f5f2ee475fdf_RightVerticalConnector1"/>
          <p:cNvCxnSpPr/>
          <p:nvPr>
            <p:custDataLst>
              <p:tags r:id="rId71"/>
            </p:custDataLst>
          </p:nvPr>
        </p:nvCxnSpPr>
        <p:spPr>
          <a:xfrm>
            <a:off x="11347535" y="5629921"/>
            <a:ext cx="617" cy="82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_73a753fc3eb04cce8a74f5f2ee475fdf_LeftVerticalConnector1"/>
          <p:cNvCxnSpPr/>
          <p:nvPr>
            <p:custDataLst>
              <p:tags r:id="rId72"/>
            </p:custDataLst>
          </p:nvPr>
        </p:nvCxnSpPr>
        <p:spPr>
          <a:xfrm>
            <a:off x="9354252" y="5629921"/>
            <a:ext cx="0" cy="82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T_7d4f3c9672254c81a5be5f6684cbd828_RightVerticalConnector1"/>
          <p:cNvCxnSpPr>
            <a:endCxn id="162" idx="2"/>
          </p:cNvCxnSpPr>
          <p:nvPr>
            <p:custDataLst>
              <p:tags r:id="rId73"/>
            </p:custDataLst>
          </p:nvPr>
        </p:nvCxnSpPr>
        <p:spPr>
          <a:xfrm flipH="1">
            <a:off x="9206835" y="5309796"/>
            <a:ext cx="32420" cy="104485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TLSHAPE_T_7d4f3c9672254c81a5be5f6684cbd828_LeftVerticalConnector1"/>
          <p:cNvCxnSpPr/>
          <p:nvPr>
            <p:custDataLst>
              <p:tags r:id="rId74"/>
            </p:custDataLst>
          </p:nvPr>
        </p:nvCxnSpPr>
        <p:spPr>
          <a:xfrm>
            <a:off x="8779266" y="5309796"/>
            <a:ext cx="0" cy="11423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OTLSHAPE_T_3d5524b220ea4232b2aca4dceb1fd24f_RightVerticalConnector1"/>
          <p:cNvCxnSpPr/>
          <p:nvPr>
            <p:custDataLst>
              <p:tags r:id="rId75"/>
            </p:custDataLst>
          </p:nvPr>
        </p:nvCxnSpPr>
        <p:spPr>
          <a:xfrm>
            <a:off x="7897622" y="5043096"/>
            <a:ext cx="11538" cy="13580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OTLSHAPE_T_ee060ea3aee74a79ace51142b7ddd435_RightVerticalConnector2"/>
          <p:cNvCxnSpPr/>
          <p:nvPr>
            <p:custDataLst>
              <p:tags r:id="rId76"/>
            </p:custDataLst>
          </p:nvPr>
        </p:nvCxnSpPr>
        <p:spPr>
          <a:xfrm>
            <a:off x="8702601" y="5120609"/>
            <a:ext cx="6659" cy="128054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OTLSHAPE_T_ee060ea3aee74a79ace51142b7ddd435_RightVerticalConnector1"/>
          <p:cNvCxnSpPr/>
          <p:nvPr>
            <p:custDataLst>
              <p:tags r:id="rId77"/>
            </p:custDataLst>
          </p:nvPr>
        </p:nvCxnSpPr>
        <p:spPr>
          <a:xfrm>
            <a:off x="8702601" y="4776396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OTLSHAPE_T_ee060ea3aee74a79ace51142b7ddd435_LeftVerticalConnector2"/>
          <p:cNvCxnSpPr/>
          <p:nvPr>
            <p:custDataLst>
              <p:tags r:id="rId78"/>
            </p:custDataLst>
          </p:nvPr>
        </p:nvCxnSpPr>
        <p:spPr>
          <a:xfrm>
            <a:off x="7705960" y="5144696"/>
            <a:ext cx="0" cy="13074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OTLSHAPE_T_ee060ea3aee74a79ace51142b7ddd435_LeftVerticalConnector1"/>
          <p:cNvCxnSpPr/>
          <p:nvPr>
            <p:custDataLst>
              <p:tags r:id="rId79"/>
            </p:custDataLst>
          </p:nvPr>
        </p:nvCxnSpPr>
        <p:spPr>
          <a:xfrm>
            <a:off x="7705960" y="4776396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OTLSHAPE_T_87ee498b9b024e72a9fd4bf0b93a907e_RightVerticalConnector1"/>
          <p:cNvCxnSpPr/>
          <p:nvPr>
            <p:custDataLst>
              <p:tags r:id="rId80"/>
            </p:custDataLst>
          </p:nvPr>
        </p:nvCxnSpPr>
        <p:spPr>
          <a:xfrm>
            <a:off x="7092641" y="4509697"/>
            <a:ext cx="0" cy="1478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OTLSHAPE_T_87ee498b9b024e72a9fd4bf0b93a907e_LeftVerticalConnector1"/>
          <p:cNvCxnSpPr/>
          <p:nvPr>
            <p:custDataLst>
              <p:tags r:id="rId81"/>
            </p:custDataLst>
          </p:nvPr>
        </p:nvCxnSpPr>
        <p:spPr>
          <a:xfrm>
            <a:off x="6900980" y="4509697"/>
            <a:ext cx="0" cy="1478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OTLSHAPE_T_7f025863b5434f9ca6f083d56cac4820_RightVerticalConnector4"/>
          <p:cNvCxnSpPr/>
          <p:nvPr>
            <p:custDataLst>
              <p:tags r:id="rId82"/>
            </p:custDataLst>
          </p:nvPr>
        </p:nvCxnSpPr>
        <p:spPr>
          <a:xfrm>
            <a:off x="7782624" y="5144696"/>
            <a:ext cx="0" cy="12564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OTLSHAPE_T_7f025863b5434f9ca6f083d56cac4820_RightVerticalConnector3"/>
          <p:cNvCxnSpPr/>
          <p:nvPr>
            <p:custDataLst>
              <p:tags r:id="rId83"/>
            </p:custDataLst>
          </p:nvPr>
        </p:nvCxnSpPr>
        <p:spPr>
          <a:xfrm>
            <a:off x="7782624" y="4877996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OTLSHAPE_T_7f025863b5434f9ca6f083d56cac4820_RightVerticalConnector2"/>
          <p:cNvCxnSpPr/>
          <p:nvPr>
            <p:custDataLst>
              <p:tags r:id="rId84"/>
            </p:custDataLst>
          </p:nvPr>
        </p:nvCxnSpPr>
        <p:spPr>
          <a:xfrm>
            <a:off x="7782624" y="4587208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OTLSHAPE_T_7f025863b5434f9ca6f083d56cac4820_RightVerticalConnector1"/>
          <p:cNvCxnSpPr/>
          <p:nvPr>
            <p:custDataLst>
              <p:tags r:id="rId85"/>
            </p:custDataLst>
          </p:nvPr>
        </p:nvCxnSpPr>
        <p:spPr>
          <a:xfrm>
            <a:off x="7782624" y="4242996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OTLSHAPE_T_7f025863b5434f9ca6f083d56cac4820_LeftVerticalConnector1"/>
          <p:cNvCxnSpPr/>
          <p:nvPr>
            <p:custDataLst>
              <p:tags r:id="rId86"/>
            </p:custDataLst>
          </p:nvPr>
        </p:nvCxnSpPr>
        <p:spPr>
          <a:xfrm>
            <a:off x="6364327" y="4242997"/>
            <a:ext cx="0" cy="17451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OTLSHAPE_T_0c43ef4a38ab46e5bbc576f52f3f63fc_RightVerticalConnector2"/>
          <p:cNvCxnSpPr/>
          <p:nvPr>
            <p:custDataLst>
              <p:tags r:id="rId87"/>
            </p:custDataLst>
          </p:nvPr>
        </p:nvCxnSpPr>
        <p:spPr>
          <a:xfrm>
            <a:off x="6555989" y="4344597"/>
            <a:ext cx="0" cy="1643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OTLSHAPE_T_0c43ef4a38ab46e5bbc576f52f3f63fc_RightVerticalConnector1"/>
          <p:cNvCxnSpPr/>
          <p:nvPr>
            <p:custDataLst>
              <p:tags r:id="rId88"/>
            </p:custDataLst>
          </p:nvPr>
        </p:nvCxnSpPr>
        <p:spPr>
          <a:xfrm>
            <a:off x="6555989" y="3976296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OTLSHAPE_T_0c43ef4a38ab46e5bbc576f52f3f63fc_LeftVerticalConnector1"/>
          <p:cNvCxnSpPr/>
          <p:nvPr>
            <p:custDataLst>
              <p:tags r:id="rId89"/>
            </p:custDataLst>
          </p:nvPr>
        </p:nvCxnSpPr>
        <p:spPr>
          <a:xfrm>
            <a:off x="5444350" y="3976296"/>
            <a:ext cx="0" cy="20948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T_5a184d61f5e2438db63ae5802af9b305_RightVerticalConnector2"/>
          <p:cNvCxnSpPr/>
          <p:nvPr>
            <p:custDataLst>
              <p:tags r:id="rId90"/>
            </p:custDataLst>
          </p:nvPr>
        </p:nvCxnSpPr>
        <p:spPr>
          <a:xfrm>
            <a:off x="5636012" y="4077896"/>
            <a:ext cx="0" cy="23742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T_5a184d61f5e2438db63ae5802af9b305_RightVerticalConnector1"/>
          <p:cNvCxnSpPr/>
          <p:nvPr>
            <p:custDataLst>
              <p:tags r:id="rId91"/>
            </p:custDataLst>
          </p:nvPr>
        </p:nvCxnSpPr>
        <p:spPr>
          <a:xfrm>
            <a:off x="5636012" y="3709596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OTLSHAPE_T_5a184d61f5e2438db63ae5802af9b305_LeftVerticalConnector3"/>
          <p:cNvCxnSpPr/>
          <p:nvPr>
            <p:custDataLst>
              <p:tags r:id="rId92"/>
            </p:custDataLst>
          </p:nvPr>
        </p:nvCxnSpPr>
        <p:spPr>
          <a:xfrm>
            <a:off x="1342786" y="5128356"/>
            <a:ext cx="0" cy="99373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OTLSHAPE_T_5a184d61f5e2438db63ae5802af9b305_LeftVerticalConnector2"/>
          <p:cNvCxnSpPr/>
          <p:nvPr>
            <p:custDataLst>
              <p:tags r:id="rId93"/>
            </p:custDataLst>
          </p:nvPr>
        </p:nvCxnSpPr>
        <p:spPr>
          <a:xfrm>
            <a:off x="1342786" y="4594956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OTLSHAPE_T_5a184d61f5e2438db63ae5802af9b305_LeftVerticalConnector1"/>
          <p:cNvCxnSpPr/>
          <p:nvPr>
            <p:custDataLst>
              <p:tags r:id="rId94"/>
            </p:custDataLst>
          </p:nvPr>
        </p:nvCxnSpPr>
        <p:spPr>
          <a:xfrm>
            <a:off x="1342786" y="3709596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TLSHAPE_T_5a184d61f5e2438db63ae5802af9b305_Shape"/>
          <p:cNvSpPr/>
          <p:nvPr>
            <p:custDataLst>
              <p:tags r:id="rId95"/>
            </p:custDataLst>
          </p:nvPr>
        </p:nvSpPr>
        <p:spPr>
          <a:xfrm>
            <a:off x="1342786" y="3607996"/>
            <a:ext cx="43053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T_5a184d61f5e2438db63ae5802af9b305_JoinedDate"/>
          <p:cNvSpPr txBox="1"/>
          <p:nvPr>
            <p:custDataLst>
              <p:tags r:id="rId96"/>
            </p:custDataLst>
          </p:nvPr>
        </p:nvSpPr>
        <p:spPr>
          <a:xfrm>
            <a:off x="5686812" y="36320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10/14/2015 - 2/2/2016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T_5a184d61f5e2438db63ae5802af9b305_Title"/>
          <p:cNvSpPr txBox="1"/>
          <p:nvPr>
            <p:custDataLst>
              <p:tags r:id="rId97"/>
            </p:custDataLst>
          </p:nvPr>
        </p:nvSpPr>
        <p:spPr>
          <a:xfrm>
            <a:off x="127000" y="3624337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_0c43ef4a38ab46e5bbc576f52f3f63fc_Shape"/>
          <p:cNvSpPr/>
          <p:nvPr>
            <p:custDataLst>
              <p:tags r:id="rId98"/>
            </p:custDataLst>
          </p:nvPr>
        </p:nvSpPr>
        <p:spPr>
          <a:xfrm>
            <a:off x="5444350" y="3874696"/>
            <a:ext cx="11176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TLSHAPE_T_0c43ef4a38ab46e5bbc576f52f3f63fc_JoinedDate"/>
          <p:cNvSpPr txBox="1"/>
          <p:nvPr>
            <p:custDataLst>
              <p:tags r:id="rId99"/>
            </p:custDataLst>
          </p:nvPr>
        </p:nvSpPr>
        <p:spPr>
          <a:xfrm>
            <a:off x="6606789" y="38987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1/29/2016 - 2/26/2016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0c43ef4a38ab46e5bbc576f52f3f63fc_Title"/>
          <p:cNvSpPr txBox="1"/>
          <p:nvPr>
            <p:custDataLst>
              <p:tags r:id="rId100"/>
            </p:custDataLst>
          </p:nvPr>
        </p:nvSpPr>
        <p:spPr>
          <a:xfrm>
            <a:off x="127000" y="3891037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T_7f025863b5434f9ca6f083d56cac4820_Shape"/>
          <p:cNvSpPr/>
          <p:nvPr>
            <p:custDataLst>
              <p:tags r:id="rId101"/>
            </p:custDataLst>
          </p:nvPr>
        </p:nvSpPr>
        <p:spPr>
          <a:xfrm>
            <a:off x="6364327" y="4141396"/>
            <a:ext cx="1422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T_7f025863b5434f9ca6f083d56cac4820_JoinedDate"/>
          <p:cNvSpPr txBox="1"/>
          <p:nvPr>
            <p:custDataLst>
              <p:tags r:id="rId102"/>
            </p:custDataLst>
          </p:nvPr>
        </p:nvSpPr>
        <p:spPr>
          <a:xfrm>
            <a:off x="7833424" y="41654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2/22/2016 - 3/29/2016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T_7f025863b5434f9ca6f083d56cac4820_Title"/>
          <p:cNvSpPr txBox="1"/>
          <p:nvPr>
            <p:custDataLst>
              <p:tags r:id="rId103"/>
            </p:custDataLst>
          </p:nvPr>
        </p:nvSpPr>
        <p:spPr>
          <a:xfrm>
            <a:off x="127000" y="4157737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87ee498b9b024e72a9fd4bf0b93a907e_Shape"/>
          <p:cNvSpPr/>
          <p:nvPr>
            <p:custDataLst>
              <p:tags r:id="rId104"/>
            </p:custDataLst>
          </p:nvPr>
        </p:nvSpPr>
        <p:spPr>
          <a:xfrm>
            <a:off x="6900980" y="4408096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TLSHAPE_T_87ee498b9b024e72a9fd4bf0b93a907e_JoinedDate"/>
          <p:cNvSpPr txBox="1"/>
          <p:nvPr>
            <p:custDataLst>
              <p:tags r:id="rId105"/>
            </p:custDataLst>
          </p:nvPr>
        </p:nvSpPr>
        <p:spPr>
          <a:xfrm>
            <a:off x="7143441" y="443218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_87ee498b9b024e72a9fd4bf0b93a907e_Title"/>
          <p:cNvSpPr txBox="1"/>
          <p:nvPr>
            <p:custDataLst>
              <p:tags r:id="rId106"/>
            </p:custDataLst>
          </p:nvPr>
        </p:nvSpPr>
        <p:spPr>
          <a:xfrm>
            <a:off x="127000" y="4424437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T_ee060ea3aee74a79ace51142b7ddd435_Shape"/>
          <p:cNvSpPr/>
          <p:nvPr>
            <p:custDataLst>
              <p:tags r:id="rId107"/>
            </p:custDataLst>
          </p:nvPr>
        </p:nvSpPr>
        <p:spPr>
          <a:xfrm>
            <a:off x="7705960" y="4674796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T_ee060ea3aee74a79ace51142b7ddd435_JoinedDate"/>
          <p:cNvSpPr txBox="1"/>
          <p:nvPr>
            <p:custDataLst>
              <p:tags r:id="rId108"/>
            </p:custDataLst>
          </p:nvPr>
        </p:nvSpPr>
        <p:spPr>
          <a:xfrm>
            <a:off x="8753401" y="46988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T_ee060ea3aee74a79ace51142b7ddd435_Title"/>
          <p:cNvSpPr txBox="1"/>
          <p:nvPr>
            <p:custDataLst>
              <p:tags r:id="rId109"/>
            </p:custDataLst>
          </p:nvPr>
        </p:nvSpPr>
        <p:spPr>
          <a:xfrm>
            <a:off x="127000" y="4691137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3d5524b220ea4232b2aca4dceb1fd24f_Shape"/>
          <p:cNvSpPr/>
          <p:nvPr>
            <p:custDataLst>
              <p:tags r:id="rId110"/>
            </p:custDataLst>
          </p:nvPr>
        </p:nvSpPr>
        <p:spPr>
          <a:xfrm>
            <a:off x="7705960" y="4941496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TLSHAPE_T_3d5524b220ea4232b2aca4dceb1fd24f_JoinedDate"/>
          <p:cNvSpPr txBox="1"/>
          <p:nvPr>
            <p:custDataLst>
              <p:tags r:id="rId111"/>
            </p:custDataLst>
          </p:nvPr>
        </p:nvSpPr>
        <p:spPr>
          <a:xfrm>
            <a:off x="7948422" y="496558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3d5524b220ea4232b2aca4dceb1fd24f_Title"/>
          <p:cNvSpPr txBox="1"/>
          <p:nvPr>
            <p:custDataLst>
              <p:tags r:id="rId112"/>
            </p:custDataLst>
          </p:nvPr>
        </p:nvSpPr>
        <p:spPr>
          <a:xfrm>
            <a:off x="127000" y="4957837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7d4f3c9672254c81a5be5f6684cbd828_Shape"/>
          <p:cNvSpPr/>
          <p:nvPr>
            <p:custDataLst>
              <p:tags r:id="rId113"/>
            </p:custDataLst>
          </p:nvPr>
        </p:nvSpPr>
        <p:spPr>
          <a:xfrm>
            <a:off x="8779266" y="5208196"/>
            <a:ext cx="4699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T_7d4f3c9672254c81a5be5f6684cbd828_JoinedDate"/>
          <p:cNvSpPr txBox="1"/>
          <p:nvPr>
            <p:custDataLst>
              <p:tags r:id="rId114"/>
            </p:custDataLst>
          </p:nvPr>
        </p:nvSpPr>
        <p:spPr>
          <a:xfrm>
            <a:off x="9290055" y="5232284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T_7d4f3c9672254c81a5be5f6684cbd828_Title"/>
          <p:cNvSpPr txBox="1"/>
          <p:nvPr>
            <p:custDataLst>
              <p:tags r:id="rId115"/>
            </p:custDataLst>
          </p:nvPr>
        </p:nvSpPr>
        <p:spPr>
          <a:xfrm>
            <a:off x="127000" y="5224537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T_73a753fc3eb04cce8a74f5f2ee475fdf_Shape"/>
          <p:cNvSpPr/>
          <p:nvPr>
            <p:custDataLst>
              <p:tags r:id="rId116"/>
            </p:custDataLst>
          </p:nvPr>
        </p:nvSpPr>
        <p:spPr>
          <a:xfrm>
            <a:off x="9354252" y="5528321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TLSHAPE_T_73a753fc3eb04cce8a74f5f2ee475fdf_JoinedDate"/>
          <p:cNvSpPr txBox="1"/>
          <p:nvPr>
            <p:custDataLst>
              <p:tags r:id="rId117"/>
            </p:custDataLst>
          </p:nvPr>
        </p:nvSpPr>
        <p:spPr>
          <a:xfrm>
            <a:off x="11398335" y="5474896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T_73a753fc3eb04cce8a74f5f2ee475fdf_Title"/>
          <p:cNvSpPr txBox="1"/>
          <p:nvPr>
            <p:custDataLst>
              <p:tags r:id="rId118"/>
            </p:custDataLst>
          </p:nvPr>
        </p:nvSpPr>
        <p:spPr>
          <a:xfrm>
            <a:off x="127000" y="5544662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120" name="OTLSHAPE_T_3d5524b220ea4232b2aca4dceb1fd24f_RightVerticalConnector3"/>
          <p:cNvCxnSpPr/>
          <p:nvPr>
            <p:custDataLst>
              <p:tags r:id="rId119"/>
            </p:custDataLst>
          </p:nvPr>
        </p:nvCxnSpPr>
        <p:spPr>
          <a:xfrm>
            <a:off x="7897622" y="5687496"/>
            <a:ext cx="11538" cy="7136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OTLSHAPE_T_3d5524b220ea4232b2aca4dceb1fd24f_RightVerticalConnector2"/>
          <p:cNvCxnSpPr/>
          <p:nvPr>
            <p:custDataLst>
              <p:tags r:id="rId120"/>
            </p:custDataLst>
          </p:nvPr>
        </p:nvCxnSpPr>
        <p:spPr>
          <a:xfrm>
            <a:off x="7897622" y="5234953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OTLSHAPE_T_ee060ea3aee74a79ace51142b7ddd435_LeftVerticalConnector4"/>
          <p:cNvCxnSpPr/>
          <p:nvPr>
            <p:custDataLst>
              <p:tags r:id="rId121"/>
            </p:custDataLst>
          </p:nvPr>
        </p:nvCxnSpPr>
        <p:spPr>
          <a:xfrm>
            <a:off x="7705960" y="5687496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OTLSHAPE_T_ee060ea3aee74a79ace51142b7ddd435_LeftVerticalConnector3"/>
          <p:cNvCxnSpPr/>
          <p:nvPr>
            <p:custDataLst>
              <p:tags r:id="rId122"/>
            </p:custDataLst>
          </p:nvPr>
        </p:nvCxnSpPr>
        <p:spPr>
          <a:xfrm>
            <a:off x="7705960" y="5234953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OTLSHAPE_T_87ee498b9b024e72a9fd4bf0b93a907e_RightVerticalConnector7"/>
          <p:cNvCxnSpPr/>
          <p:nvPr>
            <p:custDataLst>
              <p:tags r:id="rId123"/>
            </p:custDataLst>
          </p:nvPr>
        </p:nvCxnSpPr>
        <p:spPr>
          <a:xfrm>
            <a:off x="7092641" y="5855221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OTLSHAPE_T_87ee498b9b024e72a9fd4bf0b93a907e_RightVerticalConnector5"/>
          <p:cNvCxnSpPr/>
          <p:nvPr>
            <p:custDataLst>
              <p:tags r:id="rId124"/>
            </p:custDataLst>
          </p:nvPr>
        </p:nvCxnSpPr>
        <p:spPr>
          <a:xfrm>
            <a:off x="7092641" y="5402678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OTLSHAPE_T_87ee498b9b024e72a9fd4bf0b93a907e_RightVerticalConnector3"/>
          <p:cNvCxnSpPr/>
          <p:nvPr>
            <p:custDataLst>
              <p:tags r:id="rId125"/>
            </p:custDataLst>
          </p:nvPr>
        </p:nvCxnSpPr>
        <p:spPr>
          <a:xfrm>
            <a:off x="7092641" y="4782410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OTLSHAPE_T_87ee498b9b024e72a9fd4bf0b93a907e_RightVerticalConnector2"/>
          <p:cNvCxnSpPr/>
          <p:nvPr>
            <p:custDataLst>
              <p:tags r:id="rId126"/>
            </p:custDataLst>
          </p:nvPr>
        </p:nvCxnSpPr>
        <p:spPr>
          <a:xfrm>
            <a:off x="7092641" y="432986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OTLSHAPE_T_87ee498b9b024e72a9fd4bf0b93a907e_LeftVerticalConnector7"/>
          <p:cNvCxnSpPr/>
          <p:nvPr>
            <p:custDataLst>
              <p:tags r:id="rId127"/>
            </p:custDataLst>
          </p:nvPr>
        </p:nvCxnSpPr>
        <p:spPr>
          <a:xfrm>
            <a:off x="6900980" y="5855221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OTLSHAPE_T_87ee498b9b024e72a9fd4bf0b93a907e_LeftVerticalConnector5"/>
          <p:cNvCxnSpPr/>
          <p:nvPr>
            <p:custDataLst>
              <p:tags r:id="rId128"/>
            </p:custDataLst>
          </p:nvPr>
        </p:nvCxnSpPr>
        <p:spPr>
          <a:xfrm>
            <a:off x="6900980" y="5402678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OTLSHAPE_T_87ee498b9b024e72a9fd4bf0b93a907e_LeftVerticalConnector3"/>
          <p:cNvCxnSpPr/>
          <p:nvPr>
            <p:custDataLst>
              <p:tags r:id="rId129"/>
            </p:custDataLst>
          </p:nvPr>
        </p:nvCxnSpPr>
        <p:spPr>
          <a:xfrm>
            <a:off x="6900980" y="4782410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OTLSHAPE_T_87ee498b9b024e72a9fd4bf0b93a907e_LeftVerticalConnector2"/>
          <p:cNvCxnSpPr/>
          <p:nvPr>
            <p:custDataLst>
              <p:tags r:id="rId130"/>
            </p:custDataLst>
          </p:nvPr>
        </p:nvCxnSpPr>
        <p:spPr>
          <a:xfrm>
            <a:off x="6900980" y="432986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OTLSHAPE_T_7f025863b5434f9ca6f083d56cac4820_RightVerticalConnector6"/>
          <p:cNvCxnSpPr/>
          <p:nvPr>
            <p:custDataLst>
              <p:tags r:id="rId131"/>
            </p:custDataLst>
          </p:nvPr>
        </p:nvCxnSpPr>
        <p:spPr>
          <a:xfrm>
            <a:off x="7782624" y="5687496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OTLSHAPE_T_7f025863b5434f9ca6f083d56cac4820_RightVerticalConnector5"/>
          <p:cNvCxnSpPr/>
          <p:nvPr>
            <p:custDataLst>
              <p:tags r:id="rId132"/>
            </p:custDataLst>
          </p:nvPr>
        </p:nvCxnSpPr>
        <p:spPr>
          <a:xfrm>
            <a:off x="7782624" y="5234953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OTLSHAPE_T_7f025863b5434f9ca6f083d56cac4820_LeftVerticalConnector4"/>
          <p:cNvCxnSpPr/>
          <p:nvPr>
            <p:custDataLst>
              <p:tags r:id="rId133"/>
            </p:custDataLst>
          </p:nvPr>
        </p:nvCxnSpPr>
        <p:spPr>
          <a:xfrm>
            <a:off x="6364327" y="4950134"/>
            <a:ext cx="0" cy="11209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OTLSHAPE_T_7f025863b5434f9ca6f083d56cac4820_LeftVerticalConnector2"/>
          <p:cNvCxnSpPr/>
          <p:nvPr>
            <p:custDataLst>
              <p:tags r:id="rId134"/>
            </p:custDataLst>
          </p:nvPr>
        </p:nvCxnSpPr>
        <p:spPr>
          <a:xfrm>
            <a:off x="6364327" y="432986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OTLSHAPE_T_0c43ef4a38ab46e5bbc576f52f3f63fc_RightVerticalConnector4"/>
          <p:cNvCxnSpPr/>
          <p:nvPr>
            <p:custDataLst>
              <p:tags r:id="rId135"/>
            </p:custDataLst>
          </p:nvPr>
        </p:nvCxnSpPr>
        <p:spPr>
          <a:xfrm>
            <a:off x="6555989" y="4782410"/>
            <a:ext cx="0" cy="128871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OTLSHAPE_T_0c43ef4a38ab46e5bbc576f52f3f63fc_RightVerticalConnector3"/>
          <p:cNvCxnSpPr/>
          <p:nvPr>
            <p:custDataLst>
              <p:tags r:id="rId136"/>
            </p:custDataLst>
          </p:nvPr>
        </p:nvCxnSpPr>
        <p:spPr>
          <a:xfrm>
            <a:off x="6555989" y="432986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OTLSHAPE_M_528748c3bf864b4ca2323550c4f1d8a4_Connector1"/>
          <p:cNvCxnSpPr/>
          <p:nvPr>
            <p:custDataLst>
              <p:tags r:id="rId137"/>
            </p:custDataLst>
          </p:nvPr>
        </p:nvCxnSpPr>
        <p:spPr>
          <a:xfrm>
            <a:off x="6677336" y="5628949"/>
            <a:ext cx="0" cy="44217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OTLSHAPE_M_73daeb72978c4ae1b20753c45649e358_Connector1"/>
          <p:cNvCxnSpPr/>
          <p:nvPr>
            <p:custDataLst>
              <p:tags r:id="rId138"/>
            </p:custDataLst>
          </p:nvPr>
        </p:nvCxnSpPr>
        <p:spPr>
          <a:xfrm>
            <a:off x="6409009" y="5176406"/>
            <a:ext cx="0" cy="894715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OTLSHAPE_M_cc8c4ec01d994166b538fe8f189896ca_Connector1"/>
          <p:cNvCxnSpPr/>
          <p:nvPr>
            <p:custDataLst>
              <p:tags r:id="rId139"/>
            </p:custDataLst>
          </p:nvPr>
        </p:nvCxnSpPr>
        <p:spPr>
          <a:xfrm>
            <a:off x="5680694" y="4723863"/>
            <a:ext cx="0" cy="1347258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OTLSHAPE_M_70b58703374c438fa5b6d340f07d2abe_Connector1"/>
          <p:cNvCxnSpPr/>
          <p:nvPr>
            <p:custDataLst>
              <p:tags r:id="rId140"/>
            </p:custDataLst>
          </p:nvPr>
        </p:nvCxnSpPr>
        <p:spPr>
          <a:xfrm>
            <a:off x="5489032" y="4271319"/>
            <a:ext cx="0" cy="179980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TLSHAPE_TB_00000000000000000000000000000000_LeftEndCaps"/>
          <p:cNvSpPr txBox="1"/>
          <p:nvPr>
            <p:custDataLst>
              <p:tags r:id="rId141"/>
            </p:custDataLst>
          </p:nvPr>
        </p:nvSpPr>
        <p:spPr>
          <a:xfrm>
            <a:off x="254000" y="612209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TB_00000000000000000000000000000000_RightEndCaps"/>
          <p:cNvSpPr txBox="1"/>
          <p:nvPr>
            <p:custDataLst>
              <p:tags r:id="rId142"/>
            </p:custDataLst>
          </p:nvPr>
        </p:nvSpPr>
        <p:spPr>
          <a:xfrm>
            <a:off x="11474534" y="612209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TB_00000000000000000000000000000000_ScaleContainer"/>
          <p:cNvSpPr/>
          <p:nvPr>
            <p:custDataLst>
              <p:tags r:id="rId143"/>
            </p:custDataLst>
          </p:nvPr>
        </p:nvSpPr>
        <p:spPr>
          <a:xfrm>
            <a:off x="844465" y="6071121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TLSHAPE_TB_00000000000000000000000000000000_ElapsedTime"/>
          <p:cNvSpPr/>
          <p:nvPr>
            <p:custDataLst>
              <p:tags r:id="rId144"/>
            </p:custDataLst>
          </p:nvPr>
        </p:nvSpPr>
        <p:spPr>
          <a:xfrm>
            <a:off x="844465" y="6071121"/>
            <a:ext cx="35179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TLSHAPE_TB_00000000000000000000000000000000_TodayMarkerShape"/>
          <p:cNvSpPr/>
          <p:nvPr>
            <p:custDataLst>
              <p:tags r:id="rId145"/>
            </p:custDataLst>
          </p:nvPr>
        </p:nvSpPr>
        <p:spPr>
          <a:xfrm flipV="1">
            <a:off x="4296444" y="5944121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TLSHAPE_TB_00000000000000000000000000000000_TodayMarkerText"/>
          <p:cNvSpPr txBox="1"/>
          <p:nvPr>
            <p:custDataLst>
              <p:tags r:id="rId146"/>
            </p:custDataLst>
          </p:nvPr>
        </p:nvSpPr>
        <p:spPr>
          <a:xfrm>
            <a:off x="4170745" y="5758066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TB_00000000000000000000000000000000_TimescaleInterval1"/>
          <p:cNvSpPr txBox="1"/>
          <p:nvPr>
            <p:custDataLst>
              <p:tags r:id="rId147"/>
            </p:custDataLst>
          </p:nvPr>
        </p:nvSpPr>
        <p:spPr>
          <a:xfrm>
            <a:off x="907965" y="616859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49" name="OTLSHAPE_TB_00000000000000000000000000000000_Separator1"/>
          <p:cNvCxnSpPr/>
          <p:nvPr>
            <p:custDataLst>
              <p:tags r:id="rId148"/>
            </p:custDataLst>
          </p:nvPr>
        </p:nvCxnSpPr>
        <p:spPr>
          <a:xfrm>
            <a:off x="2032768" y="616002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TLSHAPE_TB_00000000000000000000000000000000_TimescaleInterval2"/>
          <p:cNvSpPr txBox="1"/>
          <p:nvPr>
            <p:custDataLst>
              <p:tags r:id="rId149"/>
            </p:custDataLst>
          </p:nvPr>
        </p:nvSpPr>
        <p:spPr>
          <a:xfrm>
            <a:off x="2096269" y="616859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1" name="OTLSHAPE_TB_00000000000000000000000000000000_Separator2"/>
          <p:cNvCxnSpPr/>
          <p:nvPr>
            <p:custDataLst>
              <p:tags r:id="rId150"/>
            </p:custDataLst>
          </p:nvPr>
        </p:nvCxnSpPr>
        <p:spPr>
          <a:xfrm>
            <a:off x="3182740" y="616002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TLSHAPE_TB_00000000000000000000000000000000_TimescaleInterval3"/>
          <p:cNvSpPr txBox="1"/>
          <p:nvPr>
            <p:custDataLst>
              <p:tags r:id="rId151"/>
            </p:custDataLst>
          </p:nvPr>
        </p:nvSpPr>
        <p:spPr>
          <a:xfrm>
            <a:off x="3246240" y="616859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3" name="OTLSHAPE_TB_00000000000000000000000000000000_Separator3"/>
          <p:cNvCxnSpPr/>
          <p:nvPr>
            <p:custDataLst>
              <p:tags r:id="rId152"/>
            </p:custDataLst>
          </p:nvPr>
        </p:nvCxnSpPr>
        <p:spPr>
          <a:xfrm>
            <a:off x="4371043" y="616002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TLSHAPE_TB_00000000000000000000000000000000_TimescaleInterval4"/>
          <p:cNvSpPr txBox="1"/>
          <p:nvPr>
            <p:custDataLst>
              <p:tags r:id="rId153"/>
            </p:custDataLst>
          </p:nvPr>
        </p:nvSpPr>
        <p:spPr>
          <a:xfrm>
            <a:off x="4434544" y="616859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5" name="OTLSHAPE_TB_00000000000000000000000000000000_Separator4"/>
          <p:cNvCxnSpPr/>
          <p:nvPr>
            <p:custDataLst>
              <p:tags r:id="rId154"/>
            </p:custDataLst>
          </p:nvPr>
        </p:nvCxnSpPr>
        <p:spPr>
          <a:xfrm>
            <a:off x="5559347" y="616002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TLSHAPE_TB_00000000000000000000000000000000_TimescaleInterval5"/>
          <p:cNvSpPr txBox="1"/>
          <p:nvPr>
            <p:custDataLst>
              <p:tags r:id="rId155"/>
            </p:custDataLst>
          </p:nvPr>
        </p:nvSpPr>
        <p:spPr>
          <a:xfrm>
            <a:off x="5622847" y="6168593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7" name="OTLSHAPE_TB_00000000000000000000000000000000_Separator5"/>
          <p:cNvCxnSpPr/>
          <p:nvPr>
            <p:custDataLst>
              <p:tags r:id="rId156"/>
            </p:custDataLst>
          </p:nvPr>
        </p:nvCxnSpPr>
        <p:spPr>
          <a:xfrm>
            <a:off x="6670985" y="616002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TLSHAPE_TB_00000000000000000000000000000000_TimescaleInterval6"/>
          <p:cNvSpPr txBox="1"/>
          <p:nvPr>
            <p:custDataLst>
              <p:tags r:id="rId157"/>
            </p:custDataLst>
          </p:nvPr>
        </p:nvSpPr>
        <p:spPr>
          <a:xfrm>
            <a:off x="6734486" y="616859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9" name="OTLSHAPE_TB_00000000000000000000000000000000_Separator6"/>
          <p:cNvCxnSpPr/>
          <p:nvPr>
            <p:custDataLst>
              <p:tags r:id="rId158"/>
            </p:custDataLst>
          </p:nvPr>
        </p:nvCxnSpPr>
        <p:spPr>
          <a:xfrm>
            <a:off x="7859288" y="616002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TLSHAPE_TB_00000000000000000000000000000000_TimescaleInterval7"/>
          <p:cNvSpPr txBox="1"/>
          <p:nvPr>
            <p:custDataLst>
              <p:tags r:id="rId159"/>
            </p:custDataLst>
          </p:nvPr>
        </p:nvSpPr>
        <p:spPr>
          <a:xfrm>
            <a:off x="7922789" y="6168593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1" name="OTLSHAPE_TB_00000000000000000000000000000000_Separator7"/>
          <p:cNvCxnSpPr/>
          <p:nvPr>
            <p:custDataLst>
              <p:tags r:id="rId160"/>
            </p:custDataLst>
          </p:nvPr>
        </p:nvCxnSpPr>
        <p:spPr>
          <a:xfrm>
            <a:off x="9009260" y="616002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TLSHAPE_TB_00000000000000000000000000000000_TimescaleInterval8"/>
          <p:cNvSpPr txBox="1"/>
          <p:nvPr>
            <p:custDataLst>
              <p:tags r:id="rId161"/>
            </p:custDataLst>
          </p:nvPr>
        </p:nvSpPr>
        <p:spPr>
          <a:xfrm>
            <a:off x="9072760" y="6168593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63" name="OTLSHAPE_TB_00000000000000000000000000000000_Separator8"/>
          <p:cNvCxnSpPr/>
          <p:nvPr>
            <p:custDataLst>
              <p:tags r:id="rId162"/>
            </p:custDataLst>
          </p:nvPr>
        </p:nvCxnSpPr>
        <p:spPr>
          <a:xfrm>
            <a:off x="10197564" y="616002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TLSHAPE_TB_00000000000000000000000000000000_TimescaleInterval9"/>
          <p:cNvSpPr txBox="1"/>
          <p:nvPr>
            <p:custDataLst>
              <p:tags r:id="rId163"/>
            </p:custDataLst>
          </p:nvPr>
        </p:nvSpPr>
        <p:spPr>
          <a:xfrm>
            <a:off x="10261064" y="6168593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M_70b58703374c438fa5b6d340f07d2abe_Title"/>
          <p:cNvSpPr txBox="1"/>
          <p:nvPr>
            <p:custDataLst>
              <p:tags r:id="rId164"/>
            </p:custDataLst>
          </p:nvPr>
        </p:nvSpPr>
        <p:spPr>
          <a:xfrm>
            <a:off x="5711282" y="4159348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1,2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6" name="OTLSHAPE_M_70b58703374c438fa5b6d340f07d2abe_Date"/>
          <p:cNvSpPr txBox="1"/>
          <p:nvPr>
            <p:custDataLst>
              <p:tags r:id="rId165"/>
            </p:custDataLst>
          </p:nvPr>
        </p:nvSpPr>
        <p:spPr>
          <a:xfrm>
            <a:off x="5711282" y="434256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" name="OTLSHAPE_M_70b58703374c438fa5b6d340f07d2abe_Shape"/>
          <p:cNvSpPr/>
          <p:nvPr>
            <p:custDataLst>
              <p:tags r:id="rId166"/>
            </p:custDataLst>
          </p:nvPr>
        </p:nvSpPr>
        <p:spPr>
          <a:xfrm rot="16200000">
            <a:off x="5514432" y="4271319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TLSHAPE_M_cc8c4ec01d994166b538fe8f189896ca_Title"/>
          <p:cNvSpPr txBox="1"/>
          <p:nvPr>
            <p:custDataLst>
              <p:tags r:id="rId167"/>
            </p:custDataLst>
          </p:nvPr>
        </p:nvSpPr>
        <p:spPr>
          <a:xfrm>
            <a:off x="5902944" y="4611891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3,4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9" name="OTLSHAPE_M_cc8c4ec01d994166b538fe8f189896ca_Date"/>
          <p:cNvSpPr txBox="1"/>
          <p:nvPr>
            <p:custDataLst>
              <p:tags r:id="rId168"/>
            </p:custDataLst>
          </p:nvPr>
        </p:nvSpPr>
        <p:spPr>
          <a:xfrm>
            <a:off x="5902944" y="4795110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M_cc8c4ec01d994166b538fe8f189896ca_Shape"/>
          <p:cNvSpPr/>
          <p:nvPr>
            <p:custDataLst>
              <p:tags r:id="rId169"/>
            </p:custDataLst>
          </p:nvPr>
        </p:nvSpPr>
        <p:spPr>
          <a:xfrm rot="16200000">
            <a:off x="5706094" y="4723863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TLSHAPE_M_73daeb72978c4ae1b20753c45649e358_Title"/>
          <p:cNvSpPr txBox="1"/>
          <p:nvPr>
            <p:custDataLst>
              <p:tags r:id="rId170"/>
            </p:custDataLst>
          </p:nvPr>
        </p:nvSpPr>
        <p:spPr>
          <a:xfrm>
            <a:off x="6631260" y="5064434"/>
            <a:ext cx="142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 2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M_73daeb72978c4ae1b20753c45649e358_Date"/>
          <p:cNvSpPr txBox="1"/>
          <p:nvPr>
            <p:custDataLst>
              <p:tags r:id="rId171"/>
            </p:custDataLst>
          </p:nvPr>
        </p:nvSpPr>
        <p:spPr>
          <a:xfrm>
            <a:off x="6631260" y="524765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2/22/2016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M_73daeb72978c4ae1b20753c45649e358_Shape"/>
          <p:cNvSpPr/>
          <p:nvPr>
            <p:custDataLst>
              <p:tags r:id="rId172"/>
            </p:custDataLst>
          </p:nvPr>
        </p:nvSpPr>
        <p:spPr>
          <a:xfrm rot="16200000">
            <a:off x="6434409" y="5176406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TLSHAPE_M_528748c3bf864b4ca2323550c4f1d8a4_Title"/>
          <p:cNvSpPr txBox="1"/>
          <p:nvPr>
            <p:custDataLst>
              <p:tags r:id="rId173"/>
            </p:custDataLst>
          </p:nvPr>
        </p:nvSpPr>
        <p:spPr>
          <a:xfrm>
            <a:off x="6899586" y="5516978"/>
            <a:ext cx="142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 4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5" name="OTLSHAPE_M_528748c3bf864b4ca2323550c4f1d8a4_Date"/>
          <p:cNvSpPr txBox="1"/>
          <p:nvPr>
            <p:custDataLst>
              <p:tags r:id="rId174"/>
            </p:custDataLst>
          </p:nvPr>
        </p:nvSpPr>
        <p:spPr>
          <a:xfrm>
            <a:off x="6899586" y="570019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6" name="OTLSHAPE_M_528748c3bf864b4ca2323550c4f1d8a4_Shape"/>
          <p:cNvSpPr/>
          <p:nvPr>
            <p:custDataLst>
              <p:tags r:id="rId175"/>
            </p:custDataLst>
          </p:nvPr>
        </p:nvSpPr>
        <p:spPr>
          <a:xfrm rot="16200000">
            <a:off x="6702736" y="5628949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ounded Rectangle 176"/>
          <p:cNvSpPr/>
          <p:nvPr/>
        </p:nvSpPr>
        <p:spPr>
          <a:xfrm>
            <a:off x="9039924" y="126827"/>
            <a:ext cx="2886272" cy="290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Schedule</a:t>
            </a:r>
            <a:endParaRPr lang="en-US" dirty="0"/>
          </a:p>
        </p:txBody>
      </p:sp>
      <p:sp>
        <p:nvSpPr>
          <p:cNvPr id="178" name="Rounded Rectangle 177"/>
          <p:cNvSpPr/>
          <p:nvPr/>
        </p:nvSpPr>
        <p:spPr>
          <a:xfrm>
            <a:off x="9024844" y="3547363"/>
            <a:ext cx="2886272" cy="3511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Revised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6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OTLSHAPE_T_73a753fc3eb04cce8a74f5f2ee475fdf_RightVerticalConnector1"/>
          <p:cNvCxnSpPr/>
          <p:nvPr>
            <p:custDataLst>
              <p:tags r:id="rId1"/>
            </p:custDataLst>
          </p:nvPr>
        </p:nvCxnSpPr>
        <p:spPr>
          <a:xfrm>
            <a:off x="11347535" y="2042908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_73a753fc3eb04cce8a74f5f2ee475fdf_LeftVerticalConnector1"/>
          <p:cNvCxnSpPr/>
          <p:nvPr>
            <p:custDataLst>
              <p:tags r:id="rId2"/>
            </p:custDataLst>
          </p:nvPr>
        </p:nvCxnSpPr>
        <p:spPr>
          <a:xfrm>
            <a:off x="9354252" y="2042908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T_7d4f3c9672254c81a5be5f6684cbd828_RightVerticalConnector1"/>
          <p:cNvCxnSpPr/>
          <p:nvPr>
            <p:custDataLst>
              <p:tags r:id="rId3"/>
            </p:custDataLst>
          </p:nvPr>
        </p:nvCxnSpPr>
        <p:spPr>
          <a:xfrm>
            <a:off x="9239255" y="1722784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7d4f3c9672254c81a5be5f6684cbd828_LeftVerticalConnector1"/>
          <p:cNvCxnSpPr/>
          <p:nvPr>
            <p:custDataLst>
              <p:tags r:id="rId4"/>
            </p:custDataLst>
          </p:nvPr>
        </p:nvCxnSpPr>
        <p:spPr>
          <a:xfrm>
            <a:off x="8779266" y="1722784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3d5524b220ea4232b2aca4dceb1fd24f_RightVerticalConnector1"/>
          <p:cNvCxnSpPr/>
          <p:nvPr>
            <p:custDataLst>
              <p:tags r:id="rId5"/>
            </p:custDataLst>
          </p:nvPr>
        </p:nvCxnSpPr>
        <p:spPr>
          <a:xfrm>
            <a:off x="7897622" y="1456084"/>
            <a:ext cx="0" cy="12581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ee060ea3aee74a79ace51142b7ddd435_RightVerticalConnector2"/>
          <p:cNvCxnSpPr/>
          <p:nvPr>
            <p:custDataLst>
              <p:tags r:id="rId6"/>
            </p:custDataLst>
          </p:nvPr>
        </p:nvCxnSpPr>
        <p:spPr>
          <a:xfrm>
            <a:off x="8702601" y="1533596"/>
            <a:ext cx="0" cy="118059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ee060ea3aee74a79ace51142b7ddd435_RightVerticalConnector1"/>
          <p:cNvCxnSpPr/>
          <p:nvPr>
            <p:custDataLst>
              <p:tags r:id="rId7"/>
            </p:custDataLst>
          </p:nvPr>
        </p:nvCxnSpPr>
        <p:spPr>
          <a:xfrm>
            <a:off x="8702601" y="1189383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ee060ea3aee74a79ace51142b7ddd435_LeftVerticalConnector2"/>
          <p:cNvCxnSpPr/>
          <p:nvPr>
            <p:custDataLst>
              <p:tags r:id="rId8"/>
            </p:custDataLst>
          </p:nvPr>
        </p:nvCxnSpPr>
        <p:spPr>
          <a:xfrm>
            <a:off x="7705960" y="1557684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e060ea3aee74a79ace51142b7ddd435_LeftVerticalConnector1"/>
          <p:cNvCxnSpPr/>
          <p:nvPr>
            <p:custDataLst>
              <p:tags r:id="rId9"/>
            </p:custDataLst>
          </p:nvPr>
        </p:nvCxnSpPr>
        <p:spPr>
          <a:xfrm>
            <a:off x="7705960" y="118938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87ee498b9b024e72a9fd4bf0b93a907e_RightVerticalConnector1"/>
          <p:cNvCxnSpPr/>
          <p:nvPr>
            <p:custDataLst>
              <p:tags r:id="rId10"/>
            </p:custDataLst>
          </p:nvPr>
        </p:nvCxnSpPr>
        <p:spPr>
          <a:xfrm>
            <a:off x="7092641" y="922684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87ee498b9b024e72a9fd4bf0b93a907e_LeftVerticalConnector1"/>
          <p:cNvCxnSpPr/>
          <p:nvPr>
            <p:custDataLst>
              <p:tags r:id="rId11"/>
            </p:custDataLst>
          </p:nvPr>
        </p:nvCxnSpPr>
        <p:spPr>
          <a:xfrm>
            <a:off x="6900980" y="922684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7f025863b5434f9ca6f083d56cac4820_RightVerticalConnector4"/>
          <p:cNvCxnSpPr/>
          <p:nvPr>
            <p:custDataLst>
              <p:tags r:id="rId12"/>
            </p:custDataLst>
          </p:nvPr>
        </p:nvCxnSpPr>
        <p:spPr>
          <a:xfrm>
            <a:off x="7782624" y="1557684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7f025863b5434f9ca6f083d56cac4820_RightVerticalConnector3"/>
          <p:cNvCxnSpPr/>
          <p:nvPr>
            <p:custDataLst>
              <p:tags r:id="rId13"/>
            </p:custDataLst>
          </p:nvPr>
        </p:nvCxnSpPr>
        <p:spPr>
          <a:xfrm>
            <a:off x="7782624" y="1290984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7f025863b5434f9ca6f083d56cac4820_RightVerticalConnector2"/>
          <p:cNvCxnSpPr/>
          <p:nvPr>
            <p:custDataLst>
              <p:tags r:id="rId14"/>
            </p:custDataLst>
          </p:nvPr>
        </p:nvCxnSpPr>
        <p:spPr>
          <a:xfrm>
            <a:off x="7782624" y="1000196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7f025863b5434f9ca6f083d56cac4820_RightVerticalConnector1"/>
          <p:cNvCxnSpPr/>
          <p:nvPr>
            <p:custDataLst>
              <p:tags r:id="rId15"/>
            </p:custDataLst>
          </p:nvPr>
        </p:nvCxnSpPr>
        <p:spPr>
          <a:xfrm>
            <a:off x="7782624" y="655983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7f025863b5434f9ca6f083d56cac4820_LeftVerticalConnector1"/>
          <p:cNvCxnSpPr/>
          <p:nvPr>
            <p:custDataLst>
              <p:tags r:id="rId16"/>
            </p:custDataLst>
          </p:nvPr>
        </p:nvCxnSpPr>
        <p:spPr>
          <a:xfrm>
            <a:off x="6096000" y="655984"/>
            <a:ext cx="0" cy="20582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0c43ef4a38ab46e5bbc576f52f3f63fc_RightVerticalConnector2"/>
          <p:cNvCxnSpPr/>
          <p:nvPr>
            <p:custDataLst>
              <p:tags r:id="rId17"/>
            </p:custDataLst>
          </p:nvPr>
        </p:nvCxnSpPr>
        <p:spPr>
          <a:xfrm>
            <a:off x="6287662" y="757584"/>
            <a:ext cx="0" cy="1956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0c43ef4a38ab46e5bbc576f52f3f63fc_RightVerticalConnector1"/>
          <p:cNvCxnSpPr/>
          <p:nvPr>
            <p:custDataLst>
              <p:tags r:id="rId18"/>
            </p:custDataLst>
          </p:nvPr>
        </p:nvCxnSpPr>
        <p:spPr>
          <a:xfrm>
            <a:off x="6287662" y="38928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0c43ef4a38ab46e5bbc576f52f3f63fc_LeftVerticalConnector1"/>
          <p:cNvCxnSpPr/>
          <p:nvPr>
            <p:custDataLst>
              <p:tags r:id="rId19"/>
            </p:custDataLst>
          </p:nvPr>
        </p:nvCxnSpPr>
        <p:spPr>
          <a:xfrm>
            <a:off x="5022694" y="389284"/>
            <a:ext cx="0" cy="23249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5a184d61f5e2438db63ae5802af9b305_RightVerticalConnector1"/>
          <p:cNvCxnSpPr/>
          <p:nvPr>
            <p:custDataLst>
              <p:tags r:id="rId20"/>
            </p:custDataLst>
          </p:nvPr>
        </p:nvCxnSpPr>
        <p:spPr>
          <a:xfrm>
            <a:off x="4946029" y="122584"/>
            <a:ext cx="0" cy="2591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5a184d61f5e2438db63ae5802af9b305_LeftVerticalConnector3"/>
          <p:cNvCxnSpPr/>
          <p:nvPr>
            <p:custDataLst>
              <p:tags r:id="rId21"/>
            </p:custDataLst>
          </p:nvPr>
        </p:nvCxnSpPr>
        <p:spPr>
          <a:xfrm>
            <a:off x="1342786" y="1541343"/>
            <a:ext cx="0" cy="117284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5a184d61f5e2438db63ae5802af9b305_LeftVerticalConnector2"/>
          <p:cNvCxnSpPr/>
          <p:nvPr>
            <p:custDataLst>
              <p:tags r:id="rId22"/>
            </p:custDataLst>
          </p:nvPr>
        </p:nvCxnSpPr>
        <p:spPr>
          <a:xfrm>
            <a:off x="1342786" y="1007943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5a184d61f5e2438db63ae5802af9b305_LeftVerticalConnector1"/>
          <p:cNvCxnSpPr/>
          <p:nvPr>
            <p:custDataLst>
              <p:tags r:id="rId23"/>
            </p:custDataLst>
          </p:nvPr>
        </p:nvCxnSpPr>
        <p:spPr>
          <a:xfrm>
            <a:off x="1342786" y="122584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TLSHAPE_TB_00000000000000000000000000000000_LeftEndCaps"/>
          <p:cNvSpPr txBox="1"/>
          <p:nvPr>
            <p:custDataLst>
              <p:tags r:id="rId24"/>
            </p:custDataLst>
          </p:nvPr>
        </p:nvSpPr>
        <p:spPr>
          <a:xfrm>
            <a:off x="254000" y="276515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B_00000000000000000000000000000000_RightEndCaps"/>
          <p:cNvSpPr txBox="1"/>
          <p:nvPr>
            <p:custDataLst>
              <p:tags r:id="rId25"/>
            </p:custDataLst>
          </p:nvPr>
        </p:nvSpPr>
        <p:spPr>
          <a:xfrm>
            <a:off x="11474534" y="276515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B_00000000000000000000000000000000_ScaleContainer"/>
          <p:cNvSpPr/>
          <p:nvPr>
            <p:custDataLst>
              <p:tags r:id="rId26"/>
            </p:custDataLst>
          </p:nvPr>
        </p:nvSpPr>
        <p:spPr>
          <a:xfrm>
            <a:off x="844465" y="271418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TB_00000000000000000000000000000000_ElapsedTime"/>
          <p:cNvSpPr/>
          <p:nvPr>
            <p:custDataLst>
              <p:tags r:id="rId27"/>
            </p:custDataLst>
          </p:nvPr>
        </p:nvSpPr>
        <p:spPr>
          <a:xfrm>
            <a:off x="844465" y="2714188"/>
            <a:ext cx="35179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TB_00000000000000000000000000000000_TodayMarkerShape"/>
          <p:cNvSpPr/>
          <p:nvPr>
            <p:custDataLst>
              <p:tags r:id="rId28"/>
            </p:custDataLst>
          </p:nvPr>
        </p:nvSpPr>
        <p:spPr>
          <a:xfrm flipV="1">
            <a:off x="4296389" y="258718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TB_00000000000000000000000000000000_TodayMarkerText"/>
          <p:cNvSpPr txBox="1"/>
          <p:nvPr>
            <p:custDataLst>
              <p:tags r:id="rId29"/>
            </p:custDataLst>
          </p:nvPr>
        </p:nvSpPr>
        <p:spPr>
          <a:xfrm>
            <a:off x="4170690" y="2401133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907965" y="2811660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OTLSHAPE_TB_00000000000000000000000000000000_Separator1"/>
          <p:cNvCxnSpPr/>
          <p:nvPr>
            <p:custDataLst>
              <p:tags r:id="rId31"/>
            </p:custDataLst>
          </p:nvPr>
        </p:nvCxnSpPr>
        <p:spPr>
          <a:xfrm>
            <a:off x="2032768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TB_00000000000000000000000000000000_TimescaleInterval2"/>
          <p:cNvSpPr txBox="1"/>
          <p:nvPr>
            <p:custDataLst>
              <p:tags r:id="rId32"/>
            </p:custDataLst>
          </p:nvPr>
        </p:nvSpPr>
        <p:spPr>
          <a:xfrm>
            <a:off x="2096269" y="281166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4" name="OTLSHAPE_TB_00000000000000000000000000000000_Separator2"/>
          <p:cNvCxnSpPr/>
          <p:nvPr>
            <p:custDataLst>
              <p:tags r:id="rId33"/>
            </p:custDataLst>
          </p:nvPr>
        </p:nvCxnSpPr>
        <p:spPr>
          <a:xfrm>
            <a:off x="3182740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TLSHAPE_TB_00000000000000000000000000000000_TimescaleInterval3"/>
          <p:cNvSpPr txBox="1"/>
          <p:nvPr>
            <p:custDataLst>
              <p:tags r:id="rId34"/>
            </p:custDataLst>
          </p:nvPr>
        </p:nvSpPr>
        <p:spPr>
          <a:xfrm>
            <a:off x="3246240" y="281166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OTLSHAPE_TB_00000000000000000000000000000000_Separator3"/>
          <p:cNvCxnSpPr/>
          <p:nvPr>
            <p:custDataLst>
              <p:tags r:id="rId35"/>
            </p:custDataLst>
          </p:nvPr>
        </p:nvCxnSpPr>
        <p:spPr>
          <a:xfrm>
            <a:off x="4371043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TimescaleInterval4"/>
          <p:cNvSpPr txBox="1"/>
          <p:nvPr>
            <p:custDataLst>
              <p:tags r:id="rId36"/>
            </p:custDataLst>
          </p:nvPr>
        </p:nvSpPr>
        <p:spPr>
          <a:xfrm>
            <a:off x="4434544" y="281166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8" name="OTLSHAPE_TB_00000000000000000000000000000000_Separator4"/>
          <p:cNvCxnSpPr/>
          <p:nvPr>
            <p:custDataLst>
              <p:tags r:id="rId37"/>
            </p:custDataLst>
          </p:nvPr>
        </p:nvCxnSpPr>
        <p:spPr>
          <a:xfrm>
            <a:off x="5559347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TLSHAPE_TB_00000000000000000000000000000000_TimescaleInterval5"/>
          <p:cNvSpPr txBox="1"/>
          <p:nvPr>
            <p:custDataLst>
              <p:tags r:id="rId38"/>
            </p:custDataLst>
          </p:nvPr>
        </p:nvSpPr>
        <p:spPr>
          <a:xfrm>
            <a:off x="5622847" y="281166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" name="OTLSHAPE_TB_00000000000000000000000000000000_Separator5"/>
          <p:cNvCxnSpPr/>
          <p:nvPr>
            <p:custDataLst>
              <p:tags r:id="rId39"/>
            </p:custDataLst>
          </p:nvPr>
        </p:nvCxnSpPr>
        <p:spPr>
          <a:xfrm>
            <a:off x="6670985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TLSHAPE_TB_00000000000000000000000000000000_TimescaleInterval6"/>
          <p:cNvSpPr txBox="1"/>
          <p:nvPr>
            <p:custDataLst>
              <p:tags r:id="rId40"/>
            </p:custDataLst>
          </p:nvPr>
        </p:nvSpPr>
        <p:spPr>
          <a:xfrm>
            <a:off x="6734486" y="2811660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2" name="OTLSHAPE_TB_00000000000000000000000000000000_Separator6"/>
          <p:cNvCxnSpPr/>
          <p:nvPr>
            <p:custDataLst>
              <p:tags r:id="rId41"/>
            </p:custDataLst>
          </p:nvPr>
        </p:nvCxnSpPr>
        <p:spPr>
          <a:xfrm>
            <a:off x="7859288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TLSHAPE_TB_00000000000000000000000000000000_TimescaleInterval7"/>
          <p:cNvSpPr txBox="1"/>
          <p:nvPr>
            <p:custDataLst>
              <p:tags r:id="rId42"/>
            </p:custDataLst>
          </p:nvPr>
        </p:nvSpPr>
        <p:spPr>
          <a:xfrm>
            <a:off x="7922789" y="2811660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4" name="OTLSHAPE_TB_00000000000000000000000000000000_Separator7"/>
          <p:cNvCxnSpPr/>
          <p:nvPr>
            <p:custDataLst>
              <p:tags r:id="rId43"/>
            </p:custDataLst>
          </p:nvPr>
        </p:nvCxnSpPr>
        <p:spPr>
          <a:xfrm>
            <a:off x="9009260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TLSHAPE_TB_00000000000000000000000000000000_TimescaleInterval8"/>
          <p:cNvSpPr txBox="1"/>
          <p:nvPr>
            <p:custDataLst>
              <p:tags r:id="rId44"/>
            </p:custDataLst>
          </p:nvPr>
        </p:nvSpPr>
        <p:spPr>
          <a:xfrm>
            <a:off x="9072760" y="2811660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6" name="OTLSHAPE_TB_00000000000000000000000000000000_Separator8"/>
          <p:cNvCxnSpPr/>
          <p:nvPr>
            <p:custDataLst>
              <p:tags r:id="rId45"/>
            </p:custDataLst>
          </p:nvPr>
        </p:nvCxnSpPr>
        <p:spPr>
          <a:xfrm>
            <a:off x="10197564" y="2803088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TLSHAPE_TB_00000000000000000000000000000000_TimescaleInterval9"/>
          <p:cNvSpPr txBox="1"/>
          <p:nvPr>
            <p:custDataLst>
              <p:tags r:id="rId46"/>
            </p:custDataLst>
          </p:nvPr>
        </p:nvSpPr>
        <p:spPr>
          <a:xfrm>
            <a:off x="10261064" y="2811660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5a184d61f5e2438db63ae5802af9b305_Shape"/>
          <p:cNvSpPr/>
          <p:nvPr>
            <p:custDataLst>
              <p:tags r:id="rId47"/>
            </p:custDataLst>
          </p:nvPr>
        </p:nvSpPr>
        <p:spPr>
          <a:xfrm>
            <a:off x="1342786" y="20984"/>
            <a:ext cx="36068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TLSHAPE_T_5a184d61f5e2438db63ae5802af9b305_JoinedDate"/>
          <p:cNvSpPr txBox="1"/>
          <p:nvPr>
            <p:custDataLst>
              <p:tags r:id="rId48"/>
            </p:custDataLst>
          </p:nvPr>
        </p:nvSpPr>
        <p:spPr>
          <a:xfrm>
            <a:off x="4996829" y="4507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10/14/2015 - 1/15/2016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5a184d61f5e2438db63ae5802af9b305_Title"/>
          <p:cNvSpPr txBox="1"/>
          <p:nvPr>
            <p:custDataLst>
              <p:tags r:id="rId49"/>
            </p:custDataLst>
          </p:nvPr>
        </p:nvSpPr>
        <p:spPr>
          <a:xfrm>
            <a:off x="127000" y="37324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0c43ef4a38ab46e5bbc576f52f3f63fc_Shape"/>
          <p:cNvSpPr/>
          <p:nvPr>
            <p:custDataLst>
              <p:tags r:id="rId50"/>
            </p:custDataLst>
          </p:nvPr>
        </p:nvSpPr>
        <p:spPr>
          <a:xfrm>
            <a:off x="5022694" y="287684"/>
            <a:ext cx="12700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T_0c43ef4a38ab46e5bbc576f52f3f63fc_JoinedDate"/>
          <p:cNvSpPr txBox="1"/>
          <p:nvPr>
            <p:custDataLst>
              <p:tags r:id="rId51"/>
            </p:custDataLst>
          </p:nvPr>
        </p:nvSpPr>
        <p:spPr>
          <a:xfrm>
            <a:off x="6338462" y="31177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1/18/2016 - 2/19/2016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0c43ef4a38ab46e5bbc576f52f3f63fc_Title"/>
          <p:cNvSpPr txBox="1"/>
          <p:nvPr>
            <p:custDataLst>
              <p:tags r:id="rId52"/>
            </p:custDataLst>
          </p:nvPr>
        </p:nvSpPr>
        <p:spPr>
          <a:xfrm>
            <a:off x="127000" y="304024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7f025863b5434f9ca6f083d56cac4820_Shape"/>
          <p:cNvSpPr/>
          <p:nvPr>
            <p:custDataLst>
              <p:tags r:id="rId53"/>
            </p:custDataLst>
          </p:nvPr>
        </p:nvSpPr>
        <p:spPr>
          <a:xfrm>
            <a:off x="6096000" y="554384"/>
            <a:ext cx="1689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T_7f025863b5434f9ca6f083d56cac4820_JoinedDate"/>
          <p:cNvSpPr txBox="1"/>
          <p:nvPr>
            <p:custDataLst>
              <p:tags r:id="rId54"/>
            </p:custDataLst>
          </p:nvPr>
        </p:nvSpPr>
        <p:spPr>
          <a:xfrm>
            <a:off x="7833424" y="57847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7f025863b5434f9ca6f083d56cac4820_Title"/>
          <p:cNvSpPr txBox="1"/>
          <p:nvPr>
            <p:custDataLst>
              <p:tags r:id="rId55"/>
            </p:custDataLst>
          </p:nvPr>
        </p:nvSpPr>
        <p:spPr>
          <a:xfrm>
            <a:off x="127000" y="570724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87ee498b9b024e72a9fd4bf0b93a907e_Shape"/>
          <p:cNvSpPr/>
          <p:nvPr>
            <p:custDataLst>
              <p:tags r:id="rId56"/>
            </p:custDataLst>
          </p:nvPr>
        </p:nvSpPr>
        <p:spPr>
          <a:xfrm>
            <a:off x="6900980" y="821084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T_87ee498b9b024e72a9fd4bf0b93a907e_JoinedDate"/>
          <p:cNvSpPr txBox="1"/>
          <p:nvPr>
            <p:custDataLst>
              <p:tags r:id="rId57"/>
            </p:custDataLst>
          </p:nvPr>
        </p:nvSpPr>
        <p:spPr>
          <a:xfrm>
            <a:off x="7143441" y="845171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87ee498b9b024e72a9fd4bf0b93a907e_Title"/>
          <p:cNvSpPr txBox="1"/>
          <p:nvPr>
            <p:custDataLst>
              <p:tags r:id="rId58"/>
            </p:custDataLst>
          </p:nvPr>
        </p:nvSpPr>
        <p:spPr>
          <a:xfrm>
            <a:off x="127000" y="837424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_ee060ea3aee74a79ace51142b7ddd435_Shape"/>
          <p:cNvSpPr/>
          <p:nvPr>
            <p:custDataLst>
              <p:tags r:id="rId59"/>
            </p:custDataLst>
          </p:nvPr>
        </p:nvSpPr>
        <p:spPr>
          <a:xfrm>
            <a:off x="7705960" y="1087784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TLSHAPE_T_ee060ea3aee74a79ace51142b7ddd435_JoinedDate"/>
          <p:cNvSpPr txBox="1"/>
          <p:nvPr>
            <p:custDataLst>
              <p:tags r:id="rId60"/>
            </p:custDataLst>
          </p:nvPr>
        </p:nvSpPr>
        <p:spPr>
          <a:xfrm>
            <a:off x="8753401" y="111187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ee060ea3aee74a79ace51142b7ddd435_Title"/>
          <p:cNvSpPr txBox="1"/>
          <p:nvPr>
            <p:custDataLst>
              <p:tags r:id="rId61"/>
            </p:custDataLst>
          </p:nvPr>
        </p:nvSpPr>
        <p:spPr>
          <a:xfrm>
            <a:off x="127000" y="1104124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3d5524b220ea4232b2aca4dceb1fd24f_Shape"/>
          <p:cNvSpPr/>
          <p:nvPr>
            <p:custDataLst>
              <p:tags r:id="rId62"/>
            </p:custDataLst>
          </p:nvPr>
        </p:nvSpPr>
        <p:spPr>
          <a:xfrm>
            <a:off x="7705960" y="1354484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TLSHAPE_T_3d5524b220ea4232b2aca4dceb1fd24f_JoinedDate"/>
          <p:cNvSpPr txBox="1"/>
          <p:nvPr>
            <p:custDataLst>
              <p:tags r:id="rId63"/>
            </p:custDataLst>
          </p:nvPr>
        </p:nvSpPr>
        <p:spPr>
          <a:xfrm>
            <a:off x="7948422" y="1378571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3d5524b220ea4232b2aca4dceb1fd24f_Title"/>
          <p:cNvSpPr txBox="1"/>
          <p:nvPr>
            <p:custDataLst>
              <p:tags r:id="rId64"/>
            </p:custDataLst>
          </p:nvPr>
        </p:nvSpPr>
        <p:spPr>
          <a:xfrm>
            <a:off x="127000" y="1370824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7d4f3c9672254c81a5be5f6684cbd828_Shape"/>
          <p:cNvSpPr/>
          <p:nvPr>
            <p:custDataLst>
              <p:tags r:id="rId65"/>
            </p:custDataLst>
          </p:nvPr>
        </p:nvSpPr>
        <p:spPr>
          <a:xfrm>
            <a:off x="8779266" y="1621184"/>
            <a:ext cx="4699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T_7d4f3c9672254c81a5be5f6684cbd828_JoinedDate"/>
          <p:cNvSpPr txBox="1"/>
          <p:nvPr>
            <p:custDataLst>
              <p:tags r:id="rId66"/>
            </p:custDataLst>
          </p:nvPr>
        </p:nvSpPr>
        <p:spPr>
          <a:xfrm>
            <a:off x="9290055" y="1645271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7d4f3c9672254c81a5be5f6684cbd828_Title"/>
          <p:cNvSpPr txBox="1"/>
          <p:nvPr>
            <p:custDataLst>
              <p:tags r:id="rId67"/>
            </p:custDataLst>
          </p:nvPr>
        </p:nvSpPr>
        <p:spPr>
          <a:xfrm>
            <a:off x="127000" y="1637524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73a753fc3eb04cce8a74f5f2ee475fdf_Shape"/>
          <p:cNvSpPr/>
          <p:nvPr>
            <p:custDataLst>
              <p:tags r:id="rId68"/>
            </p:custDataLst>
          </p:nvPr>
        </p:nvSpPr>
        <p:spPr>
          <a:xfrm>
            <a:off x="9354252" y="1941308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TLSHAPE_T_73a753fc3eb04cce8a74f5f2ee475fdf_JoinedDate"/>
          <p:cNvSpPr txBox="1"/>
          <p:nvPr>
            <p:custDataLst>
              <p:tags r:id="rId69"/>
            </p:custDataLst>
          </p:nvPr>
        </p:nvSpPr>
        <p:spPr>
          <a:xfrm>
            <a:off x="11398335" y="1887884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73a753fc3eb04cce8a74f5f2ee475fdf_Title"/>
          <p:cNvSpPr txBox="1"/>
          <p:nvPr>
            <p:custDataLst>
              <p:tags r:id="rId70"/>
            </p:custDataLst>
          </p:nvPr>
        </p:nvSpPr>
        <p:spPr>
          <a:xfrm>
            <a:off x="127000" y="1957649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9039924" y="126827"/>
            <a:ext cx="2886272" cy="290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Schedule</a:t>
            </a:r>
            <a:endParaRPr lang="en-US" dirty="0"/>
          </a:p>
        </p:txBody>
      </p:sp>
      <p:cxnSp>
        <p:nvCxnSpPr>
          <p:cNvPr id="179" name="OTLSHAPE_T_73a753fc3eb04cce8a74f5f2ee475fdf_RightVerticalConnector1"/>
          <p:cNvCxnSpPr/>
          <p:nvPr>
            <p:custDataLst>
              <p:tags r:id="rId71"/>
            </p:custDataLst>
          </p:nvPr>
        </p:nvCxnSpPr>
        <p:spPr>
          <a:xfrm>
            <a:off x="11347535" y="5367359"/>
            <a:ext cx="617" cy="94471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OTLSHAPE_T_73a753fc3eb04cce8a74f5f2ee475fdf_LeftVerticalConnector1"/>
          <p:cNvCxnSpPr/>
          <p:nvPr>
            <p:custDataLst>
              <p:tags r:id="rId72"/>
            </p:custDataLst>
          </p:nvPr>
        </p:nvCxnSpPr>
        <p:spPr>
          <a:xfrm>
            <a:off x="9354252" y="5367359"/>
            <a:ext cx="0" cy="98264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OTLSHAPE_T_7d4f3c9672254c81a5be5f6684cbd828_RightVerticalConnector1"/>
          <p:cNvCxnSpPr/>
          <p:nvPr>
            <p:custDataLst>
              <p:tags r:id="rId73"/>
            </p:custDataLst>
          </p:nvPr>
        </p:nvCxnSpPr>
        <p:spPr>
          <a:xfrm>
            <a:off x="9239255" y="5047234"/>
            <a:ext cx="9911" cy="126483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OTLSHAPE_T_7d4f3c9672254c81a5be5f6684cbd828_LeftVerticalConnector1"/>
          <p:cNvCxnSpPr/>
          <p:nvPr>
            <p:custDataLst>
              <p:tags r:id="rId74"/>
            </p:custDataLst>
          </p:nvPr>
        </p:nvCxnSpPr>
        <p:spPr>
          <a:xfrm>
            <a:off x="8779266" y="5047234"/>
            <a:ext cx="0" cy="121387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OTLSHAPE_T_3d5524b220ea4232b2aca4dceb1fd24f_RightVerticalConnector1"/>
          <p:cNvCxnSpPr/>
          <p:nvPr>
            <p:custDataLst>
              <p:tags r:id="rId75"/>
            </p:custDataLst>
          </p:nvPr>
        </p:nvCxnSpPr>
        <p:spPr>
          <a:xfrm>
            <a:off x="7897622" y="4780534"/>
            <a:ext cx="0" cy="148057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OTLSHAPE_T_ee060ea3aee74a79ace51142b7ddd435_RightVerticalConnector2"/>
          <p:cNvCxnSpPr/>
          <p:nvPr>
            <p:custDataLst>
              <p:tags r:id="rId76"/>
            </p:custDataLst>
          </p:nvPr>
        </p:nvCxnSpPr>
        <p:spPr>
          <a:xfrm>
            <a:off x="8702601" y="4858046"/>
            <a:ext cx="6659" cy="140305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OTLSHAPE_T_ee060ea3aee74a79ace51142b7ddd435_RightVerticalConnector1"/>
          <p:cNvCxnSpPr/>
          <p:nvPr>
            <p:custDataLst>
              <p:tags r:id="rId77"/>
            </p:custDataLst>
          </p:nvPr>
        </p:nvCxnSpPr>
        <p:spPr>
          <a:xfrm>
            <a:off x="8702601" y="4513834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OTLSHAPE_T_ee060ea3aee74a79ace51142b7ddd435_LeftVerticalConnector1"/>
          <p:cNvCxnSpPr/>
          <p:nvPr>
            <p:custDataLst>
              <p:tags r:id="rId78"/>
            </p:custDataLst>
          </p:nvPr>
        </p:nvCxnSpPr>
        <p:spPr>
          <a:xfrm>
            <a:off x="7705960" y="4513834"/>
            <a:ext cx="0" cy="174727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OTLSHAPE_T_87ee498b9b024e72a9fd4bf0b93a907e_RightVerticalConnector1"/>
          <p:cNvCxnSpPr/>
          <p:nvPr>
            <p:custDataLst>
              <p:tags r:id="rId79"/>
            </p:custDataLst>
          </p:nvPr>
        </p:nvCxnSpPr>
        <p:spPr>
          <a:xfrm>
            <a:off x="7092641" y="4247134"/>
            <a:ext cx="0" cy="1478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OTLSHAPE_T_87ee498b9b024e72a9fd4bf0b93a907e_LeftVerticalConnector1"/>
          <p:cNvCxnSpPr/>
          <p:nvPr>
            <p:custDataLst>
              <p:tags r:id="rId80"/>
            </p:custDataLst>
          </p:nvPr>
        </p:nvCxnSpPr>
        <p:spPr>
          <a:xfrm>
            <a:off x="6900980" y="4247134"/>
            <a:ext cx="0" cy="1478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OTLSHAPE_T_7f025863b5434f9ca6f083d56cac4820_RightVerticalConnector4"/>
          <p:cNvCxnSpPr/>
          <p:nvPr>
            <p:custDataLst>
              <p:tags r:id="rId81"/>
            </p:custDataLst>
          </p:nvPr>
        </p:nvCxnSpPr>
        <p:spPr>
          <a:xfrm>
            <a:off x="7782624" y="4882134"/>
            <a:ext cx="0" cy="137897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OTLSHAPE_T_7f025863b5434f9ca6f083d56cac4820_RightVerticalConnector3"/>
          <p:cNvCxnSpPr/>
          <p:nvPr>
            <p:custDataLst>
              <p:tags r:id="rId82"/>
            </p:custDataLst>
          </p:nvPr>
        </p:nvCxnSpPr>
        <p:spPr>
          <a:xfrm>
            <a:off x="7782624" y="4615434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OTLSHAPE_T_7f025863b5434f9ca6f083d56cac4820_RightVerticalConnector2"/>
          <p:cNvCxnSpPr/>
          <p:nvPr>
            <p:custDataLst>
              <p:tags r:id="rId83"/>
            </p:custDataLst>
          </p:nvPr>
        </p:nvCxnSpPr>
        <p:spPr>
          <a:xfrm>
            <a:off x="7782624" y="4324646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OTLSHAPE_T_7f025863b5434f9ca6f083d56cac4820_RightVerticalConnector1"/>
          <p:cNvCxnSpPr/>
          <p:nvPr>
            <p:custDataLst>
              <p:tags r:id="rId84"/>
            </p:custDataLst>
          </p:nvPr>
        </p:nvCxnSpPr>
        <p:spPr>
          <a:xfrm>
            <a:off x="7782624" y="3980434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OTLSHAPE_T_7f025863b5434f9ca6f083d56cac4820_LeftVerticalConnector1"/>
          <p:cNvCxnSpPr/>
          <p:nvPr>
            <p:custDataLst>
              <p:tags r:id="rId85"/>
            </p:custDataLst>
          </p:nvPr>
        </p:nvCxnSpPr>
        <p:spPr>
          <a:xfrm>
            <a:off x="6096000" y="3980434"/>
            <a:ext cx="0" cy="17451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OTLSHAPE_T_0c43ef4a38ab46e5bbc576f52f3f63fc_RightVerticalConnector2"/>
          <p:cNvCxnSpPr/>
          <p:nvPr>
            <p:custDataLst>
              <p:tags r:id="rId86"/>
            </p:custDataLst>
          </p:nvPr>
        </p:nvCxnSpPr>
        <p:spPr>
          <a:xfrm>
            <a:off x="6555989" y="4082034"/>
            <a:ext cx="0" cy="1643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OTLSHAPE_T_0c43ef4a38ab46e5bbc576f52f3f63fc_RightVerticalConnector1"/>
          <p:cNvCxnSpPr/>
          <p:nvPr>
            <p:custDataLst>
              <p:tags r:id="rId87"/>
            </p:custDataLst>
          </p:nvPr>
        </p:nvCxnSpPr>
        <p:spPr>
          <a:xfrm>
            <a:off x="6555989" y="371373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OTLSHAPE_T_0c43ef4a38ab46e5bbc576f52f3f63fc_LeftVerticalConnector1"/>
          <p:cNvCxnSpPr/>
          <p:nvPr>
            <p:custDataLst>
              <p:tags r:id="rId88"/>
            </p:custDataLst>
          </p:nvPr>
        </p:nvCxnSpPr>
        <p:spPr>
          <a:xfrm>
            <a:off x="5444350" y="3713734"/>
            <a:ext cx="0" cy="259833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OTLSHAPE_T_5a184d61f5e2438db63ae5802af9b305_RightVerticalConnector2"/>
          <p:cNvCxnSpPr/>
          <p:nvPr>
            <p:custDataLst>
              <p:tags r:id="rId89"/>
            </p:custDataLst>
          </p:nvPr>
        </p:nvCxnSpPr>
        <p:spPr>
          <a:xfrm flipH="1">
            <a:off x="5622847" y="3815334"/>
            <a:ext cx="13165" cy="244577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OTLSHAPE_T_5a184d61f5e2438db63ae5802af9b305_RightVerticalConnector1"/>
          <p:cNvCxnSpPr/>
          <p:nvPr>
            <p:custDataLst>
              <p:tags r:id="rId90"/>
            </p:custDataLst>
          </p:nvPr>
        </p:nvCxnSpPr>
        <p:spPr>
          <a:xfrm>
            <a:off x="5636012" y="344703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OTLSHAPE_T_5a184d61f5e2438db63ae5802af9b305_LeftVerticalConnector3"/>
          <p:cNvCxnSpPr/>
          <p:nvPr>
            <p:custDataLst>
              <p:tags r:id="rId91"/>
            </p:custDataLst>
          </p:nvPr>
        </p:nvCxnSpPr>
        <p:spPr>
          <a:xfrm>
            <a:off x="1342786" y="4865793"/>
            <a:ext cx="0" cy="147151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OTLSHAPE_T_5a184d61f5e2438db63ae5802af9b305_LeftVerticalConnector2"/>
          <p:cNvCxnSpPr/>
          <p:nvPr>
            <p:custDataLst>
              <p:tags r:id="rId92"/>
            </p:custDataLst>
          </p:nvPr>
        </p:nvCxnSpPr>
        <p:spPr>
          <a:xfrm>
            <a:off x="1342786" y="4332394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T_5a184d61f5e2438db63ae5802af9b305_LeftVerticalConnector1"/>
          <p:cNvCxnSpPr/>
          <p:nvPr>
            <p:custDataLst>
              <p:tags r:id="rId93"/>
            </p:custDataLst>
          </p:nvPr>
        </p:nvCxnSpPr>
        <p:spPr>
          <a:xfrm>
            <a:off x="1342786" y="3447034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TLSHAPE_T_5a184d61f5e2438db63ae5802af9b305_Shape"/>
          <p:cNvSpPr/>
          <p:nvPr>
            <p:custDataLst>
              <p:tags r:id="rId94"/>
            </p:custDataLst>
          </p:nvPr>
        </p:nvSpPr>
        <p:spPr>
          <a:xfrm>
            <a:off x="1342786" y="3345434"/>
            <a:ext cx="43053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TLSHAPE_T_5a184d61f5e2438db63ae5802af9b305_JoinedDate"/>
          <p:cNvSpPr txBox="1"/>
          <p:nvPr>
            <p:custDataLst>
              <p:tags r:id="rId95"/>
            </p:custDataLst>
          </p:nvPr>
        </p:nvSpPr>
        <p:spPr>
          <a:xfrm>
            <a:off x="5686812" y="336952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10/14/2015 - 2/2/2016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4" name="OTLSHAPE_T_5a184d61f5e2438db63ae5802af9b305_Title"/>
          <p:cNvSpPr txBox="1"/>
          <p:nvPr>
            <p:custDataLst>
              <p:tags r:id="rId96"/>
            </p:custDataLst>
          </p:nvPr>
        </p:nvSpPr>
        <p:spPr>
          <a:xfrm>
            <a:off x="127000" y="3361775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5" name="OTLSHAPE_T_0c43ef4a38ab46e5bbc576f52f3f63fc_Shape"/>
          <p:cNvSpPr/>
          <p:nvPr>
            <p:custDataLst>
              <p:tags r:id="rId97"/>
            </p:custDataLst>
          </p:nvPr>
        </p:nvSpPr>
        <p:spPr>
          <a:xfrm>
            <a:off x="5444350" y="3612134"/>
            <a:ext cx="11176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TLSHAPE_T_0c43ef4a38ab46e5bbc576f52f3f63fc_JoinedDate"/>
          <p:cNvSpPr txBox="1"/>
          <p:nvPr>
            <p:custDataLst>
              <p:tags r:id="rId98"/>
            </p:custDataLst>
          </p:nvPr>
        </p:nvSpPr>
        <p:spPr>
          <a:xfrm>
            <a:off x="6606789" y="363622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1/29/2016 - 2/26/2016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7" name="OTLSHAPE_T_0c43ef4a38ab46e5bbc576f52f3f63fc_Title"/>
          <p:cNvSpPr txBox="1"/>
          <p:nvPr>
            <p:custDataLst>
              <p:tags r:id="rId99"/>
            </p:custDataLst>
          </p:nvPr>
        </p:nvSpPr>
        <p:spPr>
          <a:xfrm>
            <a:off x="127000" y="3628475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8" name="OTLSHAPE_T_7f025863b5434f9ca6f083d56cac4820_Shape"/>
          <p:cNvSpPr/>
          <p:nvPr>
            <p:custDataLst>
              <p:tags r:id="rId100"/>
            </p:custDataLst>
          </p:nvPr>
        </p:nvSpPr>
        <p:spPr>
          <a:xfrm>
            <a:off x="6096000" y="3878834"/>
            <a:ext cx="1689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TLSHAPE_T_7f025863b5434f9ca6f083d56cac4820_JoinedDate"/>
          <p:cNvSpPr txBox="1"/>
          <p:nvPr>
            <p:custDataLst>
              <p:tags r:id="rId101"/>
            </p:custDataLst>
          </p:nvPr>
        </p:nvSpPr>
        <p:spPr>
          <a:xfrm>
            <a:off x="7833424" y="390292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0" name="OTLSHAPE_T_7f025863b5434f9ca6f083d56cac4820_Title"/>
          <p:cNvSpPr txBox="1"/>
          <p:nvPr>
            <p:custDataLst>
              <p:tags r:id="rId102"/>
            </p:custDataLst>
          </p:nvPr>
        </p:nvSpPr>
        <p:spPr>
          <a:xfrm>
            <a:off x="127000" y="3895175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1" name="OTLSHAPE_T_87ee498b9b024e72a9fd4bf0b93a907e_Shape"/>
          <p:cNvSpPr/>
          <p:nvPr>
            <p:custDataLst>
              <p:tags r:id="rId103"/>
            </p:custDataLst>
          </p:nvPr>
        </p:nvSpPr>
        <p:spPr>
          <a:xfrm>
            <a:off x="6900980" y="4145534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TLSHAPE_T_87ee498b9b024e72a9fd4bf0b93a907e_JoinedDate"/>
          <p:cNvSpPr txBox="1"/>
          <p:nvPr>
            <p:custDataLst>
              <p:tags r:id="rId104"/>
            </p:custDataLst>
          </p:nvPr>
        </p:nvSpPr>
        <p:spPr>
          <a:xfrm>
            <a:off x="7143441" y="416962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3" name="OTLSHAPE_T_87ee498b9b024e72a9fd4bf0b93a907e_Title"/>
          <p:cNvSpPr txBox="1"/>
          <p:nvPr>
            <p:custDataLst>
              <p:tags r:id="rId105"/>
            </p:custDataLst>
          </p:nvPr>
        </p:nvSpPr>
        <p:spPr>
          <a:xfrm>
            <a:off x="127000" y="416187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4" name="OTLSHAPE_T_ee060ea3aee74a79ace51142b7ddd435_Shape"/>
          <p:cNvSpPr/>
          <p:nvPr>
            <p:custDataLst>
              <p:tags r:id="rId106"/>
            </p:custDataLst>
          </p:nvPr>
        </p:nvSpPr>
        <p:spPr>
          <a:xfrm>
            <a:off x="7705960" y="4412234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TLSHAPE_T_ee060ea3aee74a79ace51142b7ddd435_JoinedDate"/>
          <p:cNvSpPr txBox="1"/>
          <p:nvPr>
            <p:custDataLst>
              <p:tags r:id="rId107"/>
            </p:custDataLst>
          </p:nvPr>
        </p:nvSpPr>
        <p:spPr>
          <a:xfrm>
            <a:off x="8753401" y="443632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T_ee060ea3aee74a79ace51142b7ddd435_Title"/>
          <p:cNvSpPr txBox="1"/>
          <p:nvPr>
            <p:custDataLst>
              <p:tags r:id="rId108"/>
            </p:custDataLst>
          </p:nvPr>
        </p:nvSpPr>
        <p:spPr>
          <a:xfrm>
            <a:off x="127000" y="4428575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7" name="OTLSHAPE_T_3d5524b220ea4232b2aca4dceb1fd24f_Shape"/>
          <p:cNvSpPr/>
          <p:nvPr>
            <p:custDataLst>
              <p:tags r:id="rId109"/>
            </p:custDataLst>
          </p:nvPr>
        </p:nvSpPr>
        <p:spPr>
          <a:xfrm>
            <a:off x="7705960" y="4678934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TLSHAPE_T_3d5524b220ea4232b2aca4dceb1fd24f_JoinedDate"/>
          <p:cNvSpPr txBox="1"/>
          <p:nvPr>
            <p:custDataLst>
              <p:tags r:id="rId110"/>
            </p:custDataLst>
          </p:nvPr>
        </p:nvSpPr>
        <p:spPr>
          <a:xfrm>
            <a:off x="7948422" y="470302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9" name="OTLSHAPE_T_3d5524b220ea4232b2aca4dceb1fd24f_Title"/>
          <p:cNvSpPr txBox="1"/>
          <p:nvPr>
            <p:custDataLst>
              <p:tags r:id="rId111"/>
            </p:custDataLst>
          </p:nvPr>
        </p:nvSpPr>
        <p:spPr>
          <a:xfrm>
            <a:off x="127000" y="469527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0" name="OTLSHAPE_T_7d4f3c9672254c81a5be5f6684cbd828_Shape"/>
          <p:cNvSpPr/>
          <p:nvPr>
            <p:custDataLst>
              <p:tags r:id="rId112"/>
            </p:custDataLst>
          </p:nvPr>
        </p:nvSpPr>
        <p:spPr>
          <a:xfrm>
            <a:off x="8779266" y="4945634"/>
            <a:ext cx="4699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TLSHAPE_T_7d4f3c9672254c81a5be5f6684cbd828_JoinedDate"/>
          <p:cNvSpPr txBox="1"/>
          <p:nvPr>
            <p:custDataLst>
              <p:tags r:id="rId113"/>
            </p:custDataLst>
          </p:nvPr>
        </p:nvSpPr>
        <p:spPr>
          <a:xfrm>
            <a:off x="9290055" y="496972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2" name="OTLSHAPE_T_7d4f3c9672254c81a5be5f6684cbd828_Title"/>
          <p:cNvSpPr txBox="1"/>
          <p:nvPr>
            <p:custDataLst>
              <p:tags r:id="rId114"/>
            </p:custDataLst>
          </p:nvPr>
        </p:nvSpPr>
        <p:spPr>
          <a:xfrm>
            <a:off x="127000" y="4961975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3" name="OTLSHAPE_T_73a753fc3eb04cce8a74f5f2ee475fdf_Shape"/>
          <p:cNvSpPr/>
          <p:nvPr>
            <p:custDataLst>
              <p:tags r:id="rId115"/>
            </p:custDataLst>
          </p:nvPr>
        </p:nvSpPr>
        <p:spPr>
          <a:xfrm>
            <a:off x="9354252" y="5265759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TLSHAPE_T_73a753fc3eb04cce8a74f5f2ee475fdf_JoinedDate"/>
          <p:cNvSpPr txBox="1"/>
          <p:nvPr>
            <p:custDataLst>
              <p:tags r:id="rId116"/>
            </p:custDataLst>
          </p:nvPr>
        </p:nvSpPr>
        <p:spPr>
          <a:xfrm>
            <a:off x="11398335" y="5212334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5" name="OTLSHAPE_T_73a753fc3eb04cce8a74f5f2ee475fdf_Title"/>
          <p:cNvSpPr txBox="1"/>
          <p:nvPr>
            <p:custDataLst>
              <p:tags r:id="rId117"/>
            </p:custDataLst>
          </p:nvPr>
        </p:nvSpPr>
        <p:spPr>
          <a:xfrm>
            <a:off x="127000" y="5282099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226" name="OTLSHAPE_T_3d5524b220ea4232b2aca4dceb1fd24f_RightVerticalConnector3"/>
          <p:cNvCxnSpPr/>
          <p:nvPr>
            <p:custDataLst>
              <p:tags r:id="rId118"/>
            </p:custDataLst>
          </p:nvPr>
        </p:nvCxnSpPr>
        <p:spPr>
          <a:xfrm>
            <a:off x="7897622" y="5877479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OTLSHAPE_T_3d5524b220ea4232b2aca4dceb1fd24f_RightVerticalConnector2"/>
          <p:cNvCxnSpPr/>
          <p:nvPr>
            <p:custDataLst>
              <p:tags r:id="rId119"/>
            </p:custDataLst>
          </p:nvPr>
        </p:nvCxnSpPr>
        <p:spPr>
          <a:xfrm>
            <a:off x="7897622" y="542493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OTLSHAPE_T_ee060ea3aee74a79ace51142b7ddd435_LeftVerticalConnector3"/>
          <p:cNvCxnSpPr/>
          <p:nvPr>
            <p:custDataLst>
              <p:tags r:id="rId120"/>
            </p:custDataLst>
          </p:nvPr>
        </p:nvCxnSpPr>
        <p:spPr>
          <a:xfrm>
            <a:off x="7705960" y="5877479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OTLSHAPE_T_ee060ea3aee74a79ace51142b7ddd435_LeftVerticalConnector2"/>
          <p:cNvCxnSpPr/>
          <p:nvPr>
            <p:custDataLst>
              <p:tags r:id="rId121"/>
            </p:custDataLst>
          </p:nvPr>
        </p:nvCxnSpPr>
        <p:spPr>
          <a:xfrm>
            <a:off x="7705960" y="542493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OTLSHAPE_T_87ee498b9b024e72a9fd4bf0b93a907e_RightVerticalConnector8"/>
          <p:cNvCxnSpPr/>
          <p:nvPr>
            <p:custDataLst>
              <p:tags r:id="rId122"/>
            </p:custDataLst>
          </p:nvPr>
        </p:nvCxnSpPr>
        <p:spPr>
          <a:xfrm>
            <a:off x="7092641" y="6045204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OTLSHAPE_T_87ee498b9b024e72a9fd4bf0b93a907e_RightVerticalConnector6"/>
          <p:cNvCxnSpPr/>
          <p:nvPr>
            <p:custDataLst>
              <p:tags r:id="rId123"/>
            </p:custDataLst>
          </p:nvPr>
        </p:nvCxnSpPr>
        <p:spPr>
          <a:xfrm>
            <a:off x="7092641" y="5592661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OTLSHAPE_T_87ee498b9b024e72a9fd4bf0b93a907e_RightVerticalConnector4"/>
          <p:cNvCxnSpPr/>
          <p:nvPr>
            <p:custDataLst>
              <p:tags r:id="rId124"/>
            </p:custDataLst>
          </p:nvPr>
        </p:nvCxnSpPr>
        <p:spPr>
          <a:xfrm>
            <a:off x="7092641" y="4972393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OTLSHAPE_T_87ee498b9b024e72a9fd4bf0b93a907e_RightVerticalConnector3"/>
          <p:cNvCxnSpPr/>
          <p:nvPr>
            <p:custDataLst>
              <p:tags r:id="rId125"/>
            </p:custDataLst>
          </p:nvPr>
        </p:nvCxnSpPr>
        <p:spPr>
          <a:xfrm>
            <a:off x="7092641" y="451984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OTLSHAPE_T_87ee498b9b024e72a9fd4bf0b93a907e_RightVerticalConnector2"/>
          <p:cNvCxnSpPr/>
          <p:nvPr>
            <p:custDataLst>
              <p:tags r:id="rId126"/>
            </p:custDataLst>
          </p:nvPr>
        </p:nvCxnSpPr>
        <p:spPr>
          <a:xfrm>
            <a:off x="7092641" y="406730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OTLSHAPE_T_87ee498b9b024e72a9fd4bf0b93a907e_LeftVerticalConnector9"/>
          <p:cNvCxnSpPr/>
          <p:nvPr>
            <p:custDataLst>
              <p:tags r:id="rId127"/>
            </p:custDataLst>
          </p:nvPr>
        </p:nvCxnSpPr>
        <p:spPr>
          <a:xfrm>
            <a:off x="6900980" y="6045204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OTLSHAPE_T_87ee498b9b024e72a9fd4bf0b93a907e_LeftVerticalConnector7"/>
          <p:cNvCxnSpPr/>
          <p:nvPr>
            <p:custDataLst>
              <p:tags r:id="rId128"/>
            </p:custDataLst>
          </p:nvPr>
        </p:nvCxnSpPr>
        <p:spPr>
          <a:xfrm>
            <a:off x="6900980" y="5592661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OTLSHAPE_T_87ee498b9b024e72a9fd4bf0b93a907e_LeftVerticalConnector5"/>
          <p:cNvCxnSpPr/>
          <p:nvPr>
            <p:custDataLst>
              <p:tags r:id="rId129"/>
            </p:custDataLst>
          </p:nvPr>
        </p:nvCxnSpPr>
        <p:spPr>
          <a:xfrm>
            <a:off x="6900980" y="5140117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OTLSHAPE_T_87ee498b9b024e72a9fd4bf0b93a907e_LeftVerticalConnector3"/>
          <p:cNvCxnSpPr/>
          <p:nvPr>
            <p:custDataLst>
              <p:tags r:id="rId130"/>
            </p:custDataLst>
          </p:nvPr>
        </p:nvCxnSpPr>
        <p:spPr>
          <a:xfrm>
            <a:off x="6900980" y="451984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OTLSHAPE_T_87ee498b9b024e72a9fd4bf0b93a907e_LeftVerticalConnector2"/>
          <p:cNvCxnSpPr/>
          <p:nvPr>
            <p:custDataLst>
              <p:tags r:id="rId131"/>
            </p:custDataLst>
          </p:nvPr>
        </p:nvCxnSpPr>
        <p:spPr>
          <a:xfrm>
            <a:off x="6900980" y="406730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OTLSHAPE_T_7f025863b5434f9ca6f083d56cac4820_RightVerticalConnector6"/>
          <p:cNvCxnSpPr/>
          <p:nvPr>
            <p:custDataLst>
              <p:tags r:id="rId132"/>
            </p:custDataLst>
          </p:nvPr>
        </p:nvCxnSpPr>
        <p:spPr>
          <a:xfrm>
            <a:off x="7782624" y="5877479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OTLSHAPE_T_7f025863b5434f9ca6f083d56cac4820_RightVerticalConnector5"/>
          <p:cNvCxnSpPr/>
          <p:nvPr>
            <p:custDataLst>
              <p:tags r:id="rId133"/>
            </p:custDataLst>
          </p:nvPr>
        </p:nvCxnSpPr>
        <p:spPr>
          <a:xfrm>
            <a:off x="7782624" y="542493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OTLSHAPE_T_7f025863b5434f9ca6f083d56cac4820_LeftVerticalConnector5"/>
          <p:cNvCxnSpPr/>
          <p:nvPr>
            <p:custDataLst>
              <p:tags r:id="rId134"/>
            </p:custDataLst>
          </p:nvPr>
        </p:nvCxnSpPr>
        <p:spPr>
          <a:xfrm>
            <a:off x="6096000" y="4687574"/>
            <a:ext cx="0" cy="157353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OTLSHAPE_T_7f025863b5434f9ca6f083d56cac4820_LeftVerticalConnector3"/>
          <p:cNvCxnSpPr/>
          <p:nvPr>
            <p:custDataLst>
              <p:tags r:id="rId135"/>
            </p:custDataLst>
          </p:nvPr>
        </p:nvCxnSpPr>
        <p:spPr>
          <a:xfrm>
            <a:off x="6096000" y="4235031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OTLSHAPE_T_0c43ef4a38ab46e5bbc576f52f3f63fc_RightVerticalConnector6"/>
          <p:cNvCxnSpPr/>
          <p:nvPr>
            <p:custDataLst>
              <p:tags r:id="rId136"/>
            </p:custDataLst>
          </p:nvPr>
        </p:nvCxnSpPr>
        <p:spPr>
          <a:xfrm>
            <a:off x="6555989" y="5140117"/>
            <a:ext cx="0" cy="11209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OTLSHAPE_T_0c43ef4a38ab46e5bbc576f52f3f63fc_RightVerticalConnector4"/>
          <p:cNvCxnSpPr/>
          <p:nvPr>
            <p:custDataLst>
              <p:tags r:id="rId137"/>
            </p:custDataLst>
          </p:nvPr>
        </p:nvCxnSpPr>
        <p:spPr>
          <a:xfrm>
            <a:off x="6555989" y="451984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OTLSHAPE_T_0c43ef4a38ab46e5bbc576f52f3f63fc_RightVerticalConnector3"/>
          <p:cNvCxnSpPr/>
          <p:nvPr>
            <p:custDataLst>
              <p:tags r:id="rId138"/>
            </p:custDataLst>
          </p:nvPr>
        </p:nvCxnSpPr>
        <p:spPr>
          <a:xfrm>
            <a:off x="6555989" y="406730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OTLSHAPE_M_528748c3bf864b4ca2323550c4f1d8a4_Connector1"/>
          <p:cNvCxnSpPr/>
          <p:nvPr>
            <p:custDataLst>
              <p:tags r:id="rId139"/>
            </p:custDataLst>
          </p:nvPr>
        </p:nvCxnSpPr>
        <p:spPr>
          <a:xfrm>
            <a:off x="6677336" y="5818932"/>
            <a:ext cx="0" cy="44217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OTLSHAPE_M_73daeb72978c4ae1b20753c45649e358_Connector1"/>
          <p:cNvCxnSpPr/>
          <p:nvPr>
            <p:custDataLst>
              <p:tags r:id="rId140"/>
            </p:custDataLst>
          </p:nvPr>
        </p:nvCxnSpPr>
        <p:spPr>
          <a:xfrm>
            <a:off x="6409009" y="5366389"/>
            <a:ext cx="0" cy="894715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OTLSHAPE_M_af8afc78663249cea17ad3de5f84d085_Connector1"/>
          <p:cNvCxnSpPr/>
          <p:nvPr>
            <p:custDataLst>
              <p:tags r:id="rId141"/>
            </p:custDataLst>
          </p:nvPr>
        </p:nvCxnSpPr>
        <p:spPr>
          <a:xfrm>
            <a:off x="6140683" y="4913846"/>
            <a:ext cx="0" cy="1347258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OTLSHAPE_M_cc8c4ec01d994166b538fe8f189896ca_Connector1"/>
          <p:cNvCxnSpPr/>
          <p:nvPr>
            <p:custDataLst>
              <p:tags r:id="rId142"/>
            </p:custDataLst>
          </p:nvPr>
        </p:nvCxnSpPr>
        <p:spPr>
          <a:xfrm>
            <a:off x="5680694" y="4461302"/>
            <a:ext cx="0" cy="179980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OTLSHAPE_M_70b58703374c438fa5b6d340f07d2abe_Connector1"/>
          <p:cNvCxnSpPr/>
          <p:nvPr>
            <p:custDataLst>
              <p:tags r:id="rId143"/>
            </p:custDataLst>
          </p:nvPr>
        </p:nvCxnSpPr>
        <p:spPr>
          <a:xfrm>
            <a:off x="5489032" y="4008759"/>
            <a:ext cx="0" cy="225234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TLSHAPE_TB_00000000000000000000000000000000_LeftEndCaps"/>
          <p:cNvSpPr txBox="1"/>
          <p:nvPr>
            <p:custDataLst>
              <p:tags r:id="rId144"/>
            </p:custDataLst>
          </p:nvPr>
        </p:nvSpPr>
        <p:spPr>
          <a:xfrm>
            <a:off x="254000" y="6312073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3" name="OTLSHAPE_TB_00000000000000000000000000000000_RightEndCaps"/>
          <p:cNvSpPr txBox="1"/>
          <p:nvPr>
            <p:custDataLst>
              <p:tags r:id="rId145"/>
            </p:custDataLst>
          </p:nvPr>
        </p:nvSpPr>
        <p:spPr>
          <a:xfrm>
            <a:off x="11474534" y="6312073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4" name="OTLSHAPE_TB_00000000000000000000000000000000_ScaleContainer"/>
          <p:cNvSpPr/>
          <p:nvPr>
            <p:custDataLst>
              <p:tags r:id="rId146"/>
            </p:custDataLst>
          </p:nvPr>
        </p:nvSpPr>
        <p:spPr>
          <a:xfrm>
            <a:off x="844465" y="6261104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TLSHAPE_TB_00000000000000000000000000000000_ElapsedTime"/>
          <p:cNvSpPr/>
          <p:nvPr>
            <p:custDataLst>
              <p:tags r:id="rId147"/>
            </p:custDataLst>
          </p:nvPr>
        </p:nvSpPr>
        <p:spPr>
          <a:xfrm>
            <a:off x="844465" y="6261104"/>
            <a:ext cx="35179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TLSHAPE_TB_00000000000000000000000000000000_TodayMarkerShape"/>
          <p:cNvSpPr/>
          <p:nvPr>
            <p:custDataLst>
              <p:tags r:id="rId148"/>
            </p:custDataLst>
          </p:nvPr>
        </p:nvSpPr>
        <p:spPr>
          <a:xfrm flipV="1">
            <a:off x="4296458" y="6134104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TLSHAPE_TB_00000000000000000000000000000000_TodayMarkerText"/>
          <p:cNvSpPr txBox="1"/>
          <p:nvPr>
            <p:custDataLst>
              <p:tags r:id="rId149"/>
            </p:custDataLst>
          </p:nvPr>
        </p:nvSpPr>
        <p:spPr>
          <a:xfrm>
            <a:off x="4170758" y="5948049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58" name="OTLSHAPE_TB_00000000000000000000000000000000_TimescaleInterval1"/>
          <p:cNvSpPr txBox="1"/>
          <p:nvPr>
            <p:custDataLst>
              <p:tags r:id="rId150"/>
            </p:custDataLst>
          </p:nvPr>
        </p:nvSpPr>
        <p:spPr>
          <a:xfrm>
            <a:off x="907965" y="6358576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59" name="OTLSHAPE_TB_00000000000000000000000000000000_Separator1"/>
          <p:cNvCxnSpPr/>
          <p:nvPr>
            <p:custDataLst>
              <p:tags r:id="rId151"/>
            </p:custDataLst>
          </p:nvPr>
        </p:nvCxnSpPr>
        <p:spPr>
          <a:xfrm>
            <a:off x="2032768" y="63500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TLSHAPE_TB_00000000000000000000000000000000_TimescaleInterval2"/>
          <p:cNvSpPr txBox="1"/>
          <p:nvPr>
            <p:custDataLst>
              <p:tags r:id="rId152"/>
            </p:custDataLst>
          </p:nvPr>
        </p:nvSpPr>
        <p:spPr>
          <a:xfrm>
            <a:off x="2096269" y="6358576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61" name="OTLSHAPE_TB_00000000000000000000000000000000_Separator2"/>
          <p:cNvCxnSpPr/>
          <p:nvPr>
            <p:custDataLst>
              <p:tags r:id="rId153"/>
            </p:custDataLst>
          </p:nvPr>
        </p:nvCxnSpPr>
        <p:spPr>
          <a:xfrm>
            <a:off x="3182740" y="63500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TLSHAPE_TB_00000000000000000000000000000000_TimescaleInterval3"/>
          <p:cNvSpPr txBox="1"/>
          <p:nvPr>
            <p:custDataLst>
              <p:tags r:id="rId154"/>
            </p:custDataLst>
          </p:nvPr>
        </p:nvSpPr>
        <p:spPr>
          <a:xfrm>
            <a:off x="3246240" y="6358576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63" name="OTLSHAPE_TB_00000000000000000000000000000000_Separator3"/>
          <p:cNvCxnSpPr/>
          <p:nvPr>
            <p:custDataLst>
              <p:tags r:id="rId155"/>
            </p:custDataLst>
          </p:nvPr>
        </p:nvCxnSpPr>
        <p:spPr>
          <a:xfrm>
            <a:off x="4371043" y="63500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TLSHAPE_TB_00000000000000000000000000000000_TimescaleInterval4"/>
          <p:cNvSpPr txBox="1"/>
          <p:nvPr>
            <p:custDataLst>
              <p:tags r:id="rId156"/>
            </p:custDataLst>
          </p:nvPr>
        </p:nvSpPr>
        <p:spPr>
          <a:xfrm>
            <a:off x="4434544" y="6358576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65" name="OTLSHAPE_TB_00000000000000000000000000000000_Separator4"/>
          <p:cNvCxnSpPr/>
          <p:nvPr>
            <p:custDataLst>
              <p:tags r:id="rId157"/>
            </p:custDataLst>
          </p:nvPr>
        </p:nvCxnSpPr>
        <p:spPr>
          <a:xfrm>
            <a:off x="5559347" y="63500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TLSHAPE_TB_00000000000000000000000000000000_TimescaleInterval5"/>
          <p:cNvSpPr txBox="1"/>
          <p:nvPr>
            <p:custDataLst>
              <p:tags r:id="rId158"/>
            </p:custDataLst>
          </p:nvPr>
        </p:nvSpPr>
        <p:spPr>
          <a:xfrm>
            <a:off x="5622847" y="6358576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67" name="OTLSHAPE_TB_00000000000000000000000000000000_Separator5"/>
          <p:cNvCxnSpPr/>
          <p:nvPr>
            <p:custDataLst>
              <p:tags r:id="rId159"/>
            </p:custDataLst>
          </p:nvPr>
        </p:nvCxnSpPr>
        <p:spPr>
          <a:xfrm>
            <a:off x="6670985" y="63500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TLSHAPE_TB_00000000000000000000000000000000_TimescaleInterval6"/>
          <p:cNvSpPr txBox="1"/>
          <p:nvPr>
            <p:custDataLst>
              <p:tags r:id="rId160"/>
            </p:custDataLst>
          </p:nvPr>
        </p:nvSpPr>
        <p:spPr>
          <a:xfrm>
            <a:off x="6734486" y="6358576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69" name="OTLSHAPE_TB_00000000000000000000000000000000_Separator6"/>
          <p:cNvCxnSpPr/>
          <p:nvPr>
            <p:custDataLst>
              <p:tags r:id="rId161"/>
            </p:custDataLst>
          </p:nvPr>
        </p:nvCxnSpPr>
        <p:spPr>
          <a:xfrm>
            <a:off x="7859288" y="63500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TLSHAPE_TB_00000000000000000000000000000000_TimescaleInterval7"/>
          <p:cNvSpPr txBox="1"/>
          <p:nvPr>
            <p:custDataLst>
              <p:tags r:id="rId162"/>
            </p:custDataLst>
          </p:nvPr>
        </p:nvSpPr>
        <p:spPr>
          <a:xfrm>
            <a:off x="7922789" y="6358576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71" name="OTLSHAPE_TB_00000000000000000000000000000000_Separator7"/>
          <p:cNvCxnSpPr/>
          <p:nvPr>
            <p:custDataLst>
              <p:tags r:id="rId163"/>
            </p:custDataLst>
          </p:nvPr>
        </p:nvCxnSpPr>
        <p:spPr>
          <a:xfrm>
            <a:off x="9009260" y="63500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TLSHAPE_TB_00000000000000000000000000000000_TimescaleInterval8"/>
          <p:cNvSpPr txBox="1"/>
          <p:nvPr>
            <p:custDataLst>
              <p:tags r:id="rId164"/>
            </p:custDataLst>
          </p:nvPr>
        </p:nvSpPr>
        <p:spPr>
          <a:xfrm>
            <a:off x="9072760" y="6358576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73" name="OTLSHAPE_TB_00000000000000000000000000000000_Separator8"/>
          <p:cNvCxnSpPr/>
          <p:nvPr>
            <p:custDataLst>
              <p:tags r:id="rId165"/>
            </p:custDataLst>
          </p:nvPr>
        </p:nvCxnSpPr>
        <p:spPr>
          <a:xfrm>
            <a:off x="10197564" y="63500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TLSHAPE_TB_00000000000000000000000000000000_TimescaleInterval9"/>
          <p:cNvSpPr txBox="1"/>
          <p:nvPr>
            <p:custDataLst>
              <p:tags r:id="rId166"/>
            </p:custDataLst>
          </p:nvPr>
        </p:nvSpPr>
        <p:spPr>
          <a:xfrm>
            <a:off x="10261064" y="6358576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75" name="OTLSHAPE_M_70b58703374c438fa5b6d340f07d2abe_Title"/>
          <p:cNvSpPr txBox="1"/>
          <p:nvPr>
            <p:custDataLst>
              <p:tags r:id="rId167"/>
            </p:custDataLst>
          </p:nvPr>
        </p:nvSpPr>
        <p:spPr>
          <a:xfrm>
            <a:off x="5711282" y="3896787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1,2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6" name="OTLSHAPE_M_70b58703374c438fa5b6d340f07d2abe_Date"/>
          <p:cNvSpPr txBox="1"/>
          <p:nvPr>
            <p:custDataLst>
              <p:tags r:id="rId168"/>
            </p:custDataLst>
          </p:nvPr>
        </p:nvSpPr>
        <p:spPr>
          <a:xfrm>
            <a:off x="5711282" y="408000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7" name="OTLSHAPE_M_70b58703374c438fa5b6d340f07d2abe_Shape"/>
          <p:cNvSpPr/>
          <p:nvPr>
            <p:custDataLst>
              <p:tags r:id="rId169"/>
            </p:custDataLst>
          </p:nvPr>
        </p:nvSpPr>
        <p:spPr>
          <a:xfrm rot="16200000">
            <a:off x="5514432" y="4008759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TLSHAPE_M_cc8c4ec01d994166b538fe8f189896ca_Title"/>
          <p:cNvSpPr txBox="1"/>
          <p:nvPr>
            <p:custDataLst>
              <p:tags r:id="rId170"/>
            </p:custDataLst>
          </p:nvPr>
        </p:nvSpPr>
        <p:spPr>
          <a:xfrm>
            <a:off x="5902944" y="4349331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3,4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9" name="OTLSHAPE_M_cc8c4ec01d994166b538fe8f189896ca_Date"/>
          <p:cNvSpPr txBox="1"/>
          <p:nvPr>
            <p:custDataLst>
              <p:tags r:id="rId171"/>
            </p:custDataLst>
          </p:nvPr>
        </p:nvSpPr>
        <p:spPr>
          <a:xfrm>
            <a:off x="5902944" y="453254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0" name="OTLSHAPE_M_cc8c4ec01d994166b538fe8f189896ca_Shape"/>
          <p:cNvSpPr/>
          <p:nvPr>
            <p:custDataLst>
              <p:tags r:id="rId172"/>
            </p:custDataLst>
          </p:nvPr>
        </p:nvSpPr>
        <p:spPr>
          <a:xfrm rot="16200000">
            <a:off x="5706094" y="4461302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TLSHAPE_M_af8afc78663249cea17ad3de5f84d085_Title"/>
          <p:cNvSpPr txBox="1"/>
          <p:nvPr>
            <p:custDataLst>
              <p:tags r:id="rId173"/>
            </p:custDataLst>
          </p:nvPr>
        </p:nvSpPr>
        <p:spPr>
          <a:xfrm>
            <a:off x="6362933" y="4801874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82" name="OTLSHAPE_M_af8afc78663249cea17ad3de5f84d085_Date"/>
          <p:cNvSpPr txBox="1"/>
          <p:nvPr>
            <p:custDataLst>
              <p:tags r:id="rId174"/>
            </p:custDataLst>
          </p:nvPr>
        </p:nvSpPr>
        <p:spPr>
          <a:xfrm>
            <a:off x="6362933" y="498509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2/15/2016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3" name="OTLSHAPE_M_af8afc78663249cea17ad3de5f84d085_Shape"/>
          <p:cNvSpPr/>
          <p:nvPr>
            <p:custDataLst>
              <p:tags r:id="rId175"/>
            </p:custDataLst>
          </p:nvPr>
        </p:nvSpPr>
        <p:spPr>
          <a:xfrm rot="16200000">
            <a:off x="6166083" y="4913846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TLSHAPE_M_73daeb72978c4ae1b20753c45649e358_Title"/>
          <p:cNvSpPr txBox="1"/>
          <p:nvPr>
            <p:custDataLst>
              <p:tags r:id="rId176"/>
            </p:custDataLst>
          </p:nvPr>
        </p:nvSpPr>
        <p:spPr>
          <a:xfrm>
            <a:off x="6631260" y="5254417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2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85" name="OTLSHAPE_M_73daeb72978c4ae1b20753c45649e358_Date"/>
          <p:cNvSpPr txBox="1"/>
          <p:nvPr>
            <p:custDataLst>
              <p:tags r:id="rId177"/>
            </p:custDataLst>
          </p:nvPr>
        </p:nvSpPr>
        <p:spPr>
          <a:xfrm>
            <a:off x="6631260" y="543763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2/22/2016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6" name="OTLSHAPE_M_73daeb72978c4ae1b20753c45649e358_Shape"/>
          <p:cNvSpPr/>
          <p:nvPr>
            <p:custDataLst>
              <p:tags r:id="rId178"/>
            </p:custDataLst>
          </p:nvPr>
        </p:nvSpPr>
        <p:spPr>
          <a:xfrm rot="16200000">
            <a:off x="6434409" y="5366389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TLSHAPE_M_528748c3bf864b4ca2323550c4f1d8a4_Title"/>
          <p:cNvSpPr txBox="1"/>
          <p:nvPr>
            <p:custDataLst>
              <p:tags r:id="rId179"/>
            </p:custDataLst>
          </p:nvPr>
        </p:nvSpPr>
        <p:spPr>
          <a:xfrm>
            <a:off x="6899586" y="5706961"/>
            <a:ext cx="142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 4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88" name="OTLSHAPE_M_528748c3bf864b4ca2323550c4f1d8a4_Date"/>
          <p:cNvSpPr txBox="1"/>
          <p:nvPr>
            <p:custDataLst>
              <p:tags r:id="rId180"/>
            </p:custDataLst>
          </p:nvPr>
        </p:nvSpPr>
        <p:spPr>
          <a:xfrm>
            <a:off x="6899586" y="589017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89" name="OTLSHAPE_M_528748c3bf864b4ca2323550c4f1d8a4_Shape"/>
          <p:cNvSpPr/>
          <p:nvPr>
            <p:custDataLst>
              <p:tags r:id="rId181"/>
            </p:custDataLst>
          </p:nvPr>
        </p:nvSpPr>
        <p:spPr>
          <a:xfrm rot="16200000">
            <a:off x="6702736" y="5818932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ounded Rectangle 289"/>
          <p:cNvSpPr/>
          <p:nvPr/>
        </p:nvSpPr>
        <p:spPr>
          <a:xfrm>
            <a:off x="9024844" y="3547363"/>
            <a:ext cx="2886272" cy="3511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Revised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OTLSHAPE_T_73a753fc3eb04cce8a74f5f2ee475fdf_RightVerticalConnector1"/>
          <p:cNvCxnSpPr/>
          <p:nvPr>
            <p:custDataLst>
              <p:tags r:id="rId1"/>
            </p:custDataLst>
          </p:nvPr>
        </p:nvCxnSpPr>
        <p:spPr>
          <a:xfrm>
            <a:off x="11347535" y="2873502"/>
            <a:ext cx="617" cy="82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_73a753fc3eb04cce8a74f5f2ee475fdf_LeftVerticalConnector1"/>
          <p:cNvCxnSpPr/>
          <p:nvPr>
            <p:custDataLst>
              <p:tags r:id="rId2"/>
            </p:custDataLst>
          </p:nvPr>
        </p:nvCxnSpPr>
        <p:spPr>
          <a:xfrm>
            <a:off x="9354252" y="2873502"/>
            <a:ext cx="0" cy="82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T_7d4f3c9672254c81a5be5f6684cbd828_RightVerticalConnector1"/>
          <p:cNvCxnSpPr/>
          <p:nvPr>
            <p:custDataLst>
              <p:tags r:id="rId3"/>
            </p:custDataLst>
          </p:nvPr>
        </p:nvCxnSpPr>
        <p:spPr>
          <a:xfrm>
            <a:off x="9239255" y="2553377"/>
            <a:ext cx="9911" cy="11423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7d4f3c9672254c81a5be5f6684cbd828_LeftVerticalConnector1"/>
          <p:cNvCxnSpPr/>
          <p:nvPr>
            <p:custDataLst>
              <p:tags r:id="rId4"/>
            </p:custDataLst>
          </p:nvPr>
        </p:nvCxnSpPr>
        <p:spPr>
          <a:xfrm>
            <a:off x="8779266" y="2553377"/>
            <a:ext cx="0" cy="11423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3d5524b220ea4232b2aca4dceb1fd24f_RightVerticalConnector1"/>
          <p:cNvCxnSpPr/>
          <p:nvPr>
            <p:custDataLst>
              <p:tags r:id="rId5"/>
            </p:custDataLst>
          </p:nvPr>
        </p:nvCxnSpPr>
        <p:spPr>
          <a:xfrm>
            <a:off x="7897622" y="2286677"/>
            <a:ext cx="11538" cy="13580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ee060ea3aee74a79ace51142b7ddd435_RightVerticalConnector2"/>
          <p:cNvCxnSpPr/>
          <p:nvPr>
            <p:custDataLst>
              <p:tags r:id="rId6"/>
            </p:custDataLst>
          </p:nvPr>
        </p:nvCxnSpPr>
        <p:spPr>
          <a:xfrm>
            <a:off x="8702601" y="2364190"/>
            <a:ext cx="6659" cy="128054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e060ea3aee74a79ace51142b7ddd435_RightVerticalConnector1"/>
          <p:cNvCxnSpPr/>
          <p:nvPr>
            <p:custDataLst>
              <p:tags r:id="rId7"/>
            </p:custDataLst>
          </p:nvPr>
        </p:nvCxnSpPr>
        <p:spPr>
          <a:xfrm>
            <a:off x="8702601" y="2019977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ee060ea3aee74a79ace51142b7ddd435_LeftVerticalConnector2"/>
          <p:cNvCxnSpPr/>
          <p:nvPr>
            <p:custDataLst>
              <p:tags r:id="rId8"/>
            </p:custDataLst>
          </p:nvPr>
        </p:nvCxnSpPr>
        <p:spPr>
          <a:xfrm>
            <a:off x="7705960" y="2388277"/>
            <a:ext cx="0" cy="13074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ee060ea3aee74a79ace51142b7ddd435_LeftVerticalConnector1"/>
          <p:cNvCxnSpPr/>
          <p:nvPr>
            <p:custDataLst>
              <p:tags r:id="rId9"/>
            </p:custDataLst>
          </p:nvPr>
        </p:nvCxnSpPr>
        <p:spPr>
          <a:xfrm>
            <a:off x="7705960" y="2019977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87ee498b9b024e72a9fd4bf0b93a907e_RightVerticalConnector1"/>
          <p:cNvCxnSpPr/>
          <p:nvPr>
            <p:custDataLst>
              <p:tags r:id="rId10"/>
            </p:custDataLst>
          </p:nvPr>
        </p:nvCxnSpPr>
        <p:spPr>
          <a:xfrm>
            <a:off x="7092641" y="1753278"/>
            <a:ext cx="0" cy="1478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87ee498b9b024e72a9fd4bf0b93a907e_LeftVerticalConnector1"/>
          <p:cNvCxnSpPr/>
          <p:nvPr>
            <p:custDataLst>
              <p:tags r:id="rId11"/>
            </p:custDataLst>
          </p:nvPr>
        </p:nvCxnSpPr>
        <p:spPr>
          <a:xfrm>
            <a:off x="6900980" y="1753278"/>
            <a:ext cx="0" cy="1478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7f025863b5434f9ca6f083d56cac4820_RightVerticalConnector4"/>
          <p:cNvCxnSpPr/>
          <p:nvPr>
            <p:custDataLst>
              <p:tags r:id="rId12"/>
            </p:custDataLst>
          </p:nvPr>
        </p:nvCxnSpPr>
        <p:spPr>
          <a:xfrm>
            <a:off x="7782624" y="2388277"/>
            <a:ext cx="0" cy="12564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7f025863b5434f9ca6f083d56cac4820_RightVerticalConnector3"/>
          <p:cNvCxnSpPr/>
          <p:nvPr>
            <p:custDataLst>
              <p:tags r:id="rId13"/>
            </p:custDataLst>
          </p:nvPr>
        </p:nvCxnSpPr>
        <p:spPr>
          <a:xfrm>
            <a:off x="7782624" y="2121577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7f025863b5434f9ca6f083d56cac4820_RightVerticalConnector2"/>
          <p:cNvCxnSpPr/>
          <p:nvPr>
            <p:custDataLst>
              <p:tags r:id="rId14"/>
            </p:custDataLst>
          </p:nvPr>
        </p:nvCxnSpPr>
        <p:spPr>
          <a:xfrm>
            <a:off x="7782624" y="1830789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7f025863b5434f9ca6f083d56cac4820_RightVerticalConnector1"/>
          <p:cNvCxnSpPr/>
          <p:nvPr>
            <p:custDataLst>
              <p:tags r:id="rId15"/>
            </p:custDataLst>
          </p:nvPr>
        </p:nvCxnSpPr>
        <p:spPr>
          <a:xfrm>
            <a:off x="7782624" y="1486577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7f025863b5434f9ca6f083d56cac4820_LeftVerticalConnector1"/>
          <p:cNvCxnSpPr/>
          <p:nvPr>
            <p:custDataLst>
              <p:tags r:id="rId16"/>
            </p:custDataLst>
          </p:nvPr>
        </p:nvCxnSpPr>
        <p:spPr>
          <a:xfrm>
            <a:off x="6364327" y="1486578"/>
            <a:ext cx="0" cy="17451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0c43ef4a38ab46e5bbc576f52f3f63fc_RightVerticalConnector2"/>
          <p:cNvCxnSpPr/>
          <p:nvPr>
            <p:custDataLst>
              <p:tags r:id="rId17"/>
            </p:custDataLst>
          </p:nvPr>
        </p:nvCxnSpPr>
        <p:spPr>
          <a:xfrm>
            <a:off x="6555989" y="1588178"/>
            <a:ext cx="0" cy="1643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0c43ef4a38ab46e5bbc576f52f3f63fc_RightVerticalConnector1"/>
          <p:cNvCxnSpPr/>
          <p:nvPr>
            <p:custDataLst>
              <p:tags r:id="rId18"/>
            </p:custDataLst>
          </p:nvPr>
        </p:nvCxnSpPr>
        <p:spPr>
          <a:xfrm>
            <a:off x="6555989" y="1219877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0c43ef4a38ab46e5bbc576f52f3f63fc_LeftVerticalConnector1"/>
          <p:cNvCxnSpPr/>
          <p:nvPr>
            <p:custDataLst>
              <p:tags r:id="rId19"/>
            </p:custDataLst>
          </p:nvPr>
        </p:nvCxnSpPr>
        <p:spPr>
          <a:xfrm>
            <a:off x="5444350" y="1219877"/>
            <a:ext cx="0" cy="20948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5a184d61f5e2438db63ae5802af9b305_RightVerticalConnector2"/>
          <p:cNvCxnSpPr/>
          <p:nvPr>
            <p:custDataLst>
              <p:tags r:id="rId20"/>
            </p:custDataLst>
          </p:nvPr>
        </p:nvCxnSpPr>
        <p:spPr>
          <a:xfrm>
            <a:off x="5636012" y="1321477"/>
            <a:ext cx="0" cy="23742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5a184d61f5e2438db63ae5802af9b305_RightVerticalConnector1"/>
          <p:cNvCxnSpPr/>
          <p:nvPr>
            <p:custDataLst>
              <p:tags r:id="rId21"/>
            </p:custDataLst>
          </p:nvPr>
        </p:nvCxnSpPr>
        <p:spPr>
          <a:xfrm>
            <a:off x="5636012" y="953177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5a184d61f5e2438db63ae5802af9b305_LeftVerticalConnector3"/>
          <p:cNvCxnSpPr/>
          <p:nvPr>
            <p:custDataLst>
              <p:tags r:id="rId22"/>
            </p:custDataLst>
          </p:nvPr>
        </p:nvCxnSpPr>
        <p:spPr>
          <a:xfrm>
            <a:off x="1342786" y="2371937"/>
            <a:ext cx="0" cy="99373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T_5a184d61f5e2438db63ae5802af9b305_LeftVerticalConnector2"/>
          <p:cNvCxnSpPr/>
          <p:nvPr>
            <p:custDataLst>
              <p:tags r:id="rId23"/>
            </p:custDataLst>
          </p:nvPr>
        </p:nvCxnSpPr>
        <p:spPr>
          <a:xfrm>
            <a:off x="1342786" y="1838537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T_5a184d61f5e2438db63ae5802af9b305_LeftVerticalConnector1"/>
          <p:cNvCxnSpPr/>
          <p:nvPr>
            <p:custDataLst>
              <p:tags r:id="rId24"/>
            </p:custDataLst>
          </p:nvPr>
        </p:nvCxnSpPr>
        <p:spPr>
          <a:xfrm>
            <a:off x="1342786" y="953177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TLSHAPE_T_5a184d61f5e2438db63ae5802af9b305_Shape"/>
          <p:cNvSpPr/>
          <p:nvPr>
            <p:custDataLst>
              <p:tags r:id="rId25"/>
            </p:custDataLst>
          </p:nvPr>
        </p:nvSpPr>
        <p:spPr>
          <a:xfrm>
            <a:off x="1342786" y="851577"/>
            <a:ext cx="43053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TLSHAPE_T_5a184d61f5e2438db63ae5802af9b305_JoinedDate"/>
          <p:cNvSpPr txBox="1"/>
          <p:nvPr>
            <p:custDataLst>
              <p:tags r:id="rId26"/>
            </p:custDataLst>
          </p:nvPr>
        </p:nvSpPr>
        <p:spPr>
          <a:xfrm>
            <a:off x="5686812" y="875665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10/14/2015 - 2/2/2016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T_5a184d61f5e2438db63ae5802af9b305_Title"/>
          <p:cNvSpPr txBox="1"/>
          <p:nvPr>
            <p:custDataLst>
              <p:tags r:id="rId27"/>
            </p:custDataLst>
          </p:nvPr>
        </p:nvSpPr>
        <p:spPr>
          <a:xfrm>
            <a:off x="127000" y="867918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T_0c43ef4a38ab46e5bbc576f52f3f63fc_Shape"/>
          <p:cNvSpPr/>
          <p:nvPr>
            <p:custDataLst>
              <p:tags r:id="rId28"/>
            </p:custDataLst>
          </p:nvPr>
        </p:nvSpPr>
        <p:spPr>
          <a:xfrm>
            <a:off x="5444350" y="1118277"/>
            <a:ext cx="11176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TLSHAPE_T_0c43ef4a38ab46e5bbc576f52f3f63fc_JoinedDate"/>
          <p:cNvSpPr txBox="1"/>
          <p:nvPr>
            <p:custDataLst>
              <p:tags r:id="rId29"/>
            </p:custDataLst>
          </p:nvPr>
        </p:nvSpPr>
        <p:spPr>
          <a:xfrm>
            <a:off x="6606789" y="1142365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1/29/2016 - 2/26/2016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T_0c43ef4a38ab46e5bbc576f52f3f63fc_Title"/>
          <p:cNvSpPr txBox="1"/>
          <p:nvPr>
            <p:custDataLst>
              <p:tags r:id="rId30"/>
            </p:custDataLst>
          </p:nvPr>
        </p:nvSpPr>
        <p:spPr>
          <a:xfrm>
            <a:off x="127000" y="1134618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7f025863b5434f9ca6f083d56cac4820_Shape"/>
          <p:cNvSpPr/>
          <p:nvPr>
            <p:custDataLst>
              <p:tags r:id="rId31"/>
            </p:custDataLst>
          </p:nvPr>
        </p:nvSpPr>
        <p:spPr>
          <a:xfrm>
            <a:off x="6364327" y="1384977"/>
            <a:ext cx="1422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TLSHAPE_T_7f025863b5434f9ca6f083d56cac4820_JoinedDate"/>
          <p:cNvSpPr txBox="1"/>
          <p:nvPr>
            <p:custDataLst>
              <p:tags r:id="rId32"/>
            </p:custDataLst>
          </p:nvPr>
        </p:nvSpPr>
        <p:spPr>
          <a:xfrm>
            <a:off x="7833424" y="1409065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2/22/2016 - 3/29/2016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_7f025863b5434f9ca6f083d56cac4820_Title"/>
          <p:cNvSpPr txBox="1"/>
          <p:nvPr>
            <p:custDataLst>
              <p:tags r:id="rId33"/>
            </p:custDataLst>
          </p:nvPr>
        </p:nvSpPr>
        <p:spPr>
          <a:xfrm>
            <a:off x="127000" y="1401318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87ee498b9b024e72a9fd4bf0b93a907e_Shape"/>
          <p:cNvSpPr/>
          <p:nvPr>
            <p:custDataLst>
              <p:tags r:id="rId34"/>
            </p:custDataLst>
          </p:nvPr>
        </p:nvSpPr>
        <p:spPr>
          <a:xfrm>
            <a:off x="6900980" y="1651677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TLSHAPE_T_87ee498b9b024e72a9fd4bf0b93a907e_JoinedDate"/>
          <p:cNvSpPr txBox="1"/>
          <p:nvPr>
            <p:custDataLst>
              <p:tags r:id="rId35"/>
            </p:custDataLst>
          </p:nvPr>
        </p:nvSpPr>
        <p:spPr>
          <a:xfrm>
            <a:off x="7143441" y="1675765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T_87ee498b9b024e72a9fd4bf0b93a907e_Title"/>
          <p:cNvSpPr txBox="1"/>
          <p:nvPr>
            <p:custDataLst>
              <p:tags r:id="rId36"/>
            </p:custDataLst>
          </p:nvPr>
        </p:nvSpPr>
        <p:spPr>
          <a:xfrm>
            <a:off x="127000" y="1668018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_ee060ea3aee74a79ace51142b7ddd435_Shape"/>
          <p:cNvSpPr/>
          <p:nvPr>
            <p:custDataLst>
              <p:tags r:id="rId37"/>
            </p:custDataLst>
          </p:nvPr>
        </p:nvSpPr>
        <p:spPr>
          <a:xfrm>
            <a:off x="7705960" y="1918377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T_ee060ea3aee74a79ace51142b7ddd435_JoinedDate"/>
          <p:cNvSpPr txBox="1"/>
          <p:nvPr>
            <p:custDataLst>
              <p:tags r:id="rId38"/>
            </p:custDataLst>
          </p:nvPr>
        </p:nvSpPr>
        <p:spPr>
          <a:xfrm>
            <a:off x="8753401" y="1942465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e060ea3aee74a79ace51142b7ddd435_Title"/>
          <p:cNvSpPr txBox="1"/>
          <p:nvPr>
            <p:custDataLst>
              <p:tags r:id="rId39"/>
            </p:custDataLst>
          </p:nvPr>
        </p:nvSpPr>
        <p:spPr>
          <a:xfrm>
            <a:off x="127000" y="1934718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T_3d5524b220ea4232b2aca4dceb1fd24f_Shape"/>
          <p:cNvSpPr/>
          <p:nvPr>
            <p:custDataLst>
              <p:tags r:id="rId40"/>
            </p:custDataLst>
          </p:nvPr>
        </p:nvSpPr>
        <p:spPr>
          <a:xfrm>
            <a:off x="7705960" y="2185077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TLSHAPE_T_3d5524b220ea4232b2aca4dceb1fd24f_JoinedDate"/>
          <p:cNvSpPr txBox="1"/>
          <p:nvPr>
            <p:custDataLst>
              <p:tags r:id="rId41"/>
            </p:custDataLst>
          </p:nvPr>
        </p:nvSpPr>
        <p:spPr>
          <a:xfrm>
            <a:off x="7948422" y="2209165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T_3d5524b220ea4232b2aca4dceb1fd24f_Title"/>
          <p:cNvSpPr txBox="1"/>
          <p:nvPr>
            <p:custDataLst>
              <p:tags r:id="rId42"/>
            </p:custDataLst>
          </p:nvPr>
        </p:nvSpPr>
        <p:spPr>
          <a:xfrm>
            <a:off x="127000" y="2201418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7d4f3c9672254c81a5be5f6684cbd828_Shape"/>
          <p:cNvSpPr/>
          <p:nvPr>
            <p:custDataLst>
              <p:tags r:id="rId43"/>
            </p:custDataLst>
          </p:nvPr>
        </p:nvSpPr>
        <p:spPr>
          <a:xfrm>
            <a:off x="8779266" y="2451777"/>
            <a:ext cx="4699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T_7d4f3c9672254c81a5be5f6684cbd828_JoinedDate"/>
          <p:cNvSpPr txBox="1"/>
          <p:nvPr>
            <p:custDataLst>
              <p:tags r:id="rId44"/>
            </p:custDataLst>
          </p:nvPr>
        </p:nvSpPr>
        <p:spPr>
          <a:xfrm>
            <a:off x="9290055" y="2475865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T_7d4f3c9672254c81a5be5f6684cbd828_Title"/>
          <p:cNvSpPr txBox="1"/>
          <p:nvPr>
            <p:custDataLst>
              <p:tags r:id="rId45"/>
            </p:custDataLst>
          </p:nvPr>
        </p:nvSpPr>
        <p:spPr>
          <a:xfrm>
            <a:off x="127000" y="2468118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T_73a753fc3eb04cce8a74f5f2ee475fdf_Shape"/>
          <p:cNvSpPr/>
          <p:nvPr>
            <p:custDataLst>
              <p:tags r:id="rId46"/>
            </p:custDataLst>
          </p:nvPr>
        </p:nvSpPr>
        <p:spPr>
          <a:xfrm>
            <a:off x="9354252" y="2771902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TLSHAPE_T_73a753fc3eb04cce8a74f5f2ee475fdf_JoinedDate"/>
          <p:cNvSpPr txBox="1"/>
          <p:nvPr>
            <p:custDataLst>
              <p:tags r:id="rId47"/>
            </p:custDataLst>
          </p:nvPr>
        </p:nvSpPr>
        <p:spPr>
          <a:xfrm>
            <a:off x="11398335" y="2718477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T_73a753fc3eb04cce8a74f5f2ee475fdf_Title"/>
          <p:cNvSpPr txBox="1"/>
          <p:nvPr>
            <p:custDataLst>
              <p:tags r:id="rId48"/>
            </p:custDataLst>
          </p:nvPr>
        </p:nvSpPr>
        <p:spPr>
          <a:xfrm>
            <a:off x="127000" y="2788243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OTLSHAPE_T_3d5524b220ea4232b2aca4dceb1fd24f_RightVerticalConnector3"/>
          <p:cNvCxnSpPr/>
          <p:nvPr>
            <p:custDataLst>
              <p:tags r:id="rId49"/>
            </p:custDataLst>
          </p:nvPr>
        </p:nvCxnSpPr>
        <p:spPr>
          <a:xfrm>
            <a:off x="7897622" y="2931077"/>
            <a:ext cx="11538" cy="71365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3d5524b220ea4232b2aca4dceb1fd24f_RightVerticalConnector2"/>
          <p:cNvCxnSpPr/>
          <p:nvPr>
            <p:custDataLst>
              <p:tags r:id="rId50"/>
            </p:custDataLst>
          </p:nvPr>
        </p:nvCxnSpPr>
        <p:spPr>
          <a:xfrm>
            <a:off x="7897622" y="2478534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ee060ea3aee74a79ace51142b7ddd435_LeftVerticalConnector4"/>
          <p:cNvCxnSpPr/>
          <p:nvPr>
            <p:custDataLst>
              <p:tags r:id="rId51"/>
            </p:custDataLst>
          </p:nvPr>
        </p:nvCxnSpPr>
        <p:spPr>
          <a:xfrm>
            <a:off x="7705960" y="2931077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ee060ea3aee74a79ace51142b7ddd435_LeftVerticalConnector3"/>
          <p:cNvCxnSpPr/>
          <p:nvPr>
            <p:custDataLst>
              <p:tags r:id="rId52"/>
            </p:custDataLst>
          </p:nvPr>
        </p:nvCxnSpPr>
        <p:spPr>
          <a:xfrm>
            <a:off x="7705960" y="2478534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87ee498b9b024e72a9fd4bf0b93a907e_RightVerticalConnector7"/>
          <p:cNvCxnSpPr/>
          <p:nvPr>
            <p:custDataLst>
              <p:tags r:id="rId53"/>
            </p:custDataLst>
          </p:nvPr>
        </p:nvCxnSpPr>
        <p:spPr>
          <a:xfrm>
            <a:off x="7092641" y="3098802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87ee498b9b024e72a9fd4bf0b93a907e_RightVerticalConnector5"/>
          <p:cNvCxnSpPr/>
          <p:nvPr>
            <p:custDataLst>
              <p:tags r:id="rId54"/>
            </p:custDataLst>
          </p:nvPr>
        </p:nvCxnSpPr>
        <p:spPr>
          <a:xfrm>
            <a:off x="7092641" y="2646259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87ee498b9b024e72a9fd4bf0b93a907e_RightVerticalConnector3"/>
          <p:cNvCxnSpPr/>
          <p:nvPr>
            <p:custDataLst>
              <p:tags r:id="rId55"/>
            </p:custDataLst>
          </p:nvPr>
        </p:nvCxnSpPr>
        <p:spPr>
          <a:xfrm>
            <a:off x="7092641" y="2025991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87ee498b9b024e72a9fd4bf0b93a907e_RightVerticalConnector2"/>
          <p:cNvCxnSpPr/>
          <p:nvPr>
            <p:custDataLst>
              <p:tags r:id="rId56"/>
            </p:custDataLst>
          </p:nvPr>
        </p:nvCxnSpPr>
        <p:spPr>
          <a:xfrm>
            <a:off x="7092641" y="1573447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87ee498b9b024e72a9fd4bf0b93a907e_LeftVerticalConnector7"/>
          <p:cNvCxnSpPr/>
          <p:nvPr>
            <p:custDataLst>
              <p:tags r:id="rId57"/>
            </p:custDataLst>
          </p:nvPr>
        </p:nvCxnSpPr>
        <p:spPr>
          <a:xfrm>
            <a:off x="6900980" y="3098802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87ee498b9b024e72a9fd4bf0b93a907e_LeftVerticalConnector5"/>
          <p:cNvCxnSpPr/>
          <p:nvPr>
            <p:custDataLst>
              <p:tags r:id="rId58"/>
            </p:custDataLst>
          </p:nvPr>
        </p:nvCxnSpPr>
        <p:spPr>
          <a:xfrm>
            <a:off x="6900980" y="2646259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87ee498b9b024e72a9fd4bf0b93a907e_LeftVerticalConnector3"/>
          <p:cNvCxnSpPr/>
          <p:nvPr>
            <p:custDataLst>
              <p:tags r:id="rId59"/>
            </p:custDataLst>
          </p:nvPr>
        </p:nvCxnSpPr>
        <p:spPr>
          <a:xfrm>
            <a:off x="6900980" y="2025991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87ee498b9b024e72a9fd4bf0b93a907e_LeftVerticalConnector2"/>
          <p:cNvCxnSpPr/>
          <p:nvPr>
            <p:custDataLst>
              <p:tags r:id="rId60"/>
            </p:custDataLst>
          </p:nvPr>
        </p:nvCxnSpPr>
        <p:spPr>
          <a:xfrm>
            <a:off x="6900980" y="1573447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7f025863b5434f9ca6f083d56cac4820_RightVerticalConnector6"/>
          <p:cNvCxnSpPr/>
          <p:nvPr>
            <p:custDataLst>
              <p:tags r:id="rId61"/>
            </p:custDataLst>
          </p:nvPr>
        </p:nvCxnSpPr>
        <p:spPr>
          <a:xfrm>
            <a:off x="7782624" y="2931077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7f025863b5434f9ca6f083d56cac4820_RightVerticalConnector5"/>
          <p:cNvCxnSpPr/>
          <p:nvPr>
            <p:custDataLst>
              <p:tags r:id="rId62"/>
            </p:custDataLst>
          </p:nvPr>
        </p:nvCxnSpPr>
        <p:spPr>
          <a:xfrm>
            <a:off x="7782624" y="2478534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7f025863b5434f9ca6f083d56cac4820_LeftVerticalConnector4"/>
          <p:cNvCxnSpPr/>
          <p:nvPr>
            <p:custDataLst>
              <p:tags r:id="rId63"/>
            </p:custDataLst>
          </p:nvPr>
        </p:nvCxnSpPr>
        <p:spPr>
          <a:xfrm>
            <a:off x="6364327" y="2193715"/>
            <a:ext cx="0" cy="11209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7f025863b5434f9ca6f083d56cac4820_LeftVerticalConnector2"/>
          <p:cNvCxnSpPr/>
          <p:nvPr>
            <p:custDataLst>
              <p:tags r:id="rId64"/>
            </p:custDataLst>
          </p:nvPr>
        </p:nvCxnSpPr>
        <p:spPr>
          <a:xfrm>
            <a:off x="6364327" y="1573447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0c43ef4a38ab46e5bbc576f52f3f63fc_RightVerticalConnector4"/>
          <p:cNvCxnSpPr/>
          <p:nvPr>
            <p:custDataLst>
              <p:tags r:id="rId65"/>
            </p:custDataLst>
          </p:nvPr>
        </p:nvCxnSpPr>
        <p:spPr>
          <a:xfrm>
            <a:off x="6555989" y="2025991"/>
            <a:ext cx="0" cy="128871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0c43ef4a38ab46e5bbc576f52f3f63fc_RightVerticalConnector3"/>
          <p:cNvCxnSpPr/>
          <p:nvPr>
            <p:custDataLst>
              <p:tags r:id="rId66"/>
            </p:custDataLst>
          </p:nvPr>
        </p:nvCxnSpPr>
        <p:spPr>
          <a:xfrm>
            <a:off x="6555989" y="1573447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M_528748c3bf864b4ca2323550c4f1d8a4_Connector1"/>
          <p:cNvCxnSpPr/>
          <p:nvPr>
            <p:custDataLst>
              <p:tags r:id="rId67"/>
            </p:custDataLst>
          </p:nvPr>
        </p:nvCxnSpPr>
        <p:spPr>
          <a:xfrm>
            <a:off x="6677336" y="2872530"/>
            <a:ext cx="0" cy="44217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M_73daeb72978c4ae1b20753c45649e358_Connector1"/>
          <p:cNvCxnSpPr/>
          <p:nvPr>
            <p:custDataLst>
              <p:tags r:id="rId68"/>
            </p:custDataLst>
          </p:nvPr>
        </p:nvCxnSpPr>
        <p:spPr>
          <a:xfrm>
            <a:off x="6409009" y="2419987"/>
            <a:ext cx="0" cy="894715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M_cc8c4ec01d994166b538fe8f189896ca_Connector1"/>
          <p:cNvCxnSpPr/>
          <p:nvPr>
            <p:custDataLst>
              <p:tags r:id="rId69"/>
            </p:custDataLst>
          </p:nvPr>
        </p:nvCxnSpPr>
        <p:spPr>
          <a:xfrm>
            <a:off x="5680694" y="1967444"/>
            <a:ext cx="0" cy="1347258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OTLSHAPE_M_70b58703374c438fa5b6d340f07d2abe_Connector1"/>
          <p:cNvCxnSpPr/>
          <p:nvPr>
            <p:custDataLst>
              <p:tags r:id="rId70"/>
            </p:custDataLst>
          </p:nvPr>
        </p:nvCxnSpPr>
        <p:spPr>
          <a:xfrm>
            <a:off x="5489032" y="1514900"/>
            <a:ext cx="0" cy="179980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TLSHAPE_TB_00000000000000000000000000000000_LeftEndCaps"/>
          <p:cNvSpPr txBox="1"/>
          <p:nvPr>
            <p:custDataLst>
              <p:tags r:id="rId71"/>
            </p:custDataLst>
          </p:nvPr>
        </p:nvSpPr>
        <p:spPr>
          <a:xfrm>
            <a:off x="254000" y="3365671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B_00000000000000000000000000000000_RightEndCaps"/>
          <p:cNvSpPr txBox="1"/>
          <p:nvPr>
            <p:custDataLst>
              <p:tags r:id="rId72"/>
            </p:custDataLst>
          </p:nvPr>
        </p:nvSpPr>
        <p:spPr>
          <a:xfrm>
            <a:off x="11474534" y="3365671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B_00000000000000000000000000000000_ScaleContainer"/>
          <p:cNvSpPr/>
          <p:nvPr>
            <p:custDataLst>
              <p:tags r:id="rId73"/>
            </p:custDataLst>
          </p:nvPr>
        </p:nvSpPr>
        <p:spPr>
          <a:xfrm>
            <a:off x="844465" y="3314702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TLSHAPE_TB_00000000000000000000000000000000_ElapsedTime"/>
          <p:cNvSpPr/>
          <p:nvPr>
            <p:custDataLst>
              <p:tags r:id="rId74"/>
            </p:custDataLst>
          </p:nvPr>
        </p:nvSpPr>
        <p:spPr>
          <a:xfrm>
            <a:off x="844465" y="3314702"/>
            <a:ext cx="35179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TB_00000000000000000000000000000000_TodayMarkerShape"/>
          <p:cNvSpPr/>
          <p:nvPr>
            <p:custDataLst>
              <p:tags r:id="rId75"/>
            </p:custDataLst>
          </p:nvPr>
        </p:nvSpPr>
        <p:spPr>
          <a:xfrm flipV="1">
            <a:off x="4296444" y="3187702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TLSHAPE_TB_00000000000000000000000000000000_TodayMarkerText"/>
          <p:cNvSpPr txBox="1"/>
          <p:nvPr>
            <p:custDataLst>
              <p:tags r:id="rId76"/>
            </p:custDataLst>
          </p:nvPr>
        </p:nvSpPr>
        <p:spPr>
          <a:xfrm>
            <a:off x="4170745" y="300164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B_00000000000000000000000000000000_TimescaleInterval1"/>
          <p:cNvSpPr txBox="1"/>
          <p:nvPr>
            <p:custDataLst>
              <p:tags r:id="rId77"/>
            </p:custDataLst>
          </p:nvPr>
        </p:nvSpPr>
        <p:spPr>
          <a:xfrm>
            <a:off x="907965" y="3412174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5" name="OTLSHAPE_TB_00000000000000000000000000000000_Separator1"/>
          <p:cNvCxnSpPr/>
          <p:nvPr>
            <p:custDataLst>
              <p:tags r:id="rId78"/>
            </p:custDataLst>
          </p:nvPr>
        </p:nvCxnSpPr>
        <p:spPr>
          <a:xfrm>
            <a:off x="2032768" y="3403602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TLSHAPE_TB_00000000000000000000000000000000_TimescaleInterval2"/>
          <p:cNvSpPr txBox="1"/>
          <p:nvPr>
            <p:custDataLst>
              <p:tags r:id="rId79"/>
            </p:custDataLst>
          </p:nvPr>
        </p:nvSpPr>
        <p:spPr>
          <a:xfrm>
            <a:off x="2096269" y="3412174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7" name="OTLSHAPE_TB_00000000000000000000000000000000_Separator2"/>
          <p:cNvCxnSpPr/>
          <p:nvPr>
            <p:custDataLst>
              <p:tags r:id="rId80"/>
            </p:custDataLst>
          </p:nvPr>
        </p:nvCxnSpPr>
        <p:spPr>
          <a:xfrm>
            <a:off x="3182740" y="3403602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TLSHAPE_TB_00000000000000000000000000000000_TimescaleInterval3"/>
          <p:cNvSpPr txBox="1"/>
          <p:nvPr>
            <p:custDataLst>
              <p:tags r:id="rId81"/>
            </p:custDataLst>
          </p:nvPr>
        </p:nvSpPr>
        <p:spPr>
          <a:xfrm>
            <a:off x="3246240" y="3412174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9" name="OTLSHAPE_TB_00000000000000000000000000000000_Separator3"/>
          <p:cNvCxnSpPr/>
          <p:nvPr>
            <p:custDataLst>
              <p:tags r:id="rId82"/>
            </p:custDataLst>
          </p:nvPr>
        </p:nvCxnSpPr>
        <p:spPr>
          <a:xfrm>
            <a:off x="4371043" y="3403602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TLSHAPE_TB_00000000000000000000000000000000_TimescaleInterval4"/>
          <p:cNvSpPr txBox="1"/>
          <p:nvPr>
            <p:custDataLst>
              <p:tags r:id="rId83"/>
            </p:custDataLst>
          </p:nvPr>
        </p:nvSpPr>
        <p:spPr>
          <a:xfrm>
            <a:off x="4434544" y="3412174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1" name="OTLSHAPE_TB_00000000000000000000000000000000_Separator4"/>
          <p:cNvCxnSpPr/>
          <p:nvPr>
            <p:custDataLst>
              <p:tags r:id="rId84"/>
            </p:custDataLst>
          </p:nvPr>
        </p:nvCxnSpPr>
        <p:spPr>
          <a:xfrm>
            <a:off x="5559347" y="3403602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TLSHAPE_TB_00000000000000000000000000000000_TimescaleInterval5"/>
          <p:cNvSpPr txBox="1"/>
          <p:nvPr>
            <p:custDataLst>
              <p:tags r:id="rId85"/>
            </p:custDataLst>
          </p:nvPr>
        </p:nvSpPr>
        <p:spPr>
          <a:xfrm>
            <a:off x="5622847" y="3412174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3" name="OTLSHAPE_TB_00000000000000000000000000000000_Separator5"/>
          <p:cNvCxnSpPr/>
          <p:nvPr>
            <p:custDataLst>
              <p:tags r:id="rId86"/>
            </p:custDataLst>
          </p:nvPr>
        </p:nvCxnSpPr>
        <p:spPr>
          <a:xfrm>
            <a:off x="6670985" y="3403602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TLSHAPE_TB_00000000000000000000000000000000_TimescaleInterval6"/>
          <p:cNvSpPr txBox="1"/>
          <p:nvPr>
            <p:custDataLst>
              <p:tags r:id="rId87"/>
            </p:custDataLst>
          </p:nvPr>
        </p:nvSpPr>
        <p:spPr>
          <a:xfrm>
            <a:off x="6734486" y="3412174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5" name="OTLSHAPE_TB_00000000000000000000000000000000_Separator6"/>
          <p:cNvCxnSpPr/>
          <p:nvPr>
            <p:custDataLst>
              <p:tags r:id="rId88"/>
            </p:custDataLst>
          </p:nvPr>
        </p:nvCxnSpPr>
        <p:spPr>
          <a:xfrm>
            <a:off x="7859288" y="3403602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TLSHAPE_TB_00000000000000000000000000000000_TimescaleInterval7"/>
          <p:cNvSpPr txBox="1"/>
          <p:nvPr>
            <p:custDataLst>
              <p:tags r:id="rId89"/>
            </p:custDataLst>
          </p:nvPr>
        </p:nvSpPr>
        <p:spPr>
          <a:xfrm>
            <a:off x="7922789" y="3412174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7" name="OTLSHAPE_TB_00000000000000000000000000000000_Separator7"/>
          <p:cNvCxnSpPr/>
          <p:nvPr>
            <p:custDataLst>
              <p:tags r:id="rId90"/>
            </p:custDataLst>
          </p:nvPr>
        </p:nvCxnSpPr>
        <p:spPr>
          <a:xfrm>
            <a:off x="9009260" y="3403602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TLSHAPE_TB_00000000000000000000000000000000_TimescaleInterval8"/>
          <p:cNvSpPr txBox="1"/>
          <p:nvPr>
            <p:custDataLst>
              <p:tags r:id="rId91"/>
            </p:custDataLst>
          </p:nvPr>
        </p:nvSpPr>
        <p:spPr>
          <a:xfrm>
            <a:off x="9072760" y="3412174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9" name="OTLSHAPE_TB_00000000000000000000000000000000_Separator8"/>
          <p:cNvCxnSpPr/>
          <p:nvPr>
            <p:custDataLst>
              <p:tags r:id="rId92"/>
            </p:custDataLst>
          </p:nvPr>
        </p:nvCxnSpPr>
        <p:spPr>
          <a:xfrm>
            <a:off x="10197564" y="3403602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TLSHAPE_TB_00000000000000000000000000000000_TimescaleInterval9"/>
          <p:cNvSpPr txBox="1"/>
          <p:nvPr>
            <p:custDataLst>
              <p:tags r:id="rId93"/>
            </p:custDataLst>
          </p:nvPr>
        </p:nvSpPr>
        <p:spPr>
          <a:xfrm>
            <a:off x="10261064" y="3412174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M_70b58703374c438fa5b6d340f07d2abe_Title"/>
          <p:cNvSpPr txBox="1"/>
          <p:nvPr>
            <p:custDataLst>
              <p:tags r:id="rId94"/>
            </p:custDataLst>
          </p:nvPr>
        </p:nvSpPr>
        <p:spPr>
          <a:xfrm>
            <a:off x="5711282" y="1402929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1,2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M_70b58703374c438fa5b6d340f07d2abe_Date"/>
          <p:cNvSpPr txBox="1"/>
          <p:nvPr>
            <p:custDataLst>
              <p:tags r:id="rId95"/>
            </p:custDataLst>
          </p:nvPr>
        </p:nvSpPr>
        <p:spPr>
          <a:xfrm>
            <a:off x="5711282" y="158614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M_70b58703374c438fa5b6d340f07d2abe_Shape"/>
          <p:cNvSpPr/>
          <p:nvPr>
            <p:custDataLst>
              <p:tags r:id="rId96"/>
            </p:custDataLst>
          </p:nvPr>
        </p:nvSpPr>
        <p:spPr>
          <a:xfrm rot="16200000">
            <a:off x="5514432" y="1514900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TLSHAPE_M_cc8c4ec01d994166b538fe8f189896ca_Title"/>
          <p:cNvSpPr txBox="1"/>
          <p:nvPr>
            <p:custDataLst>
              <p:tags r:id="rId97"/>
            </p:custDataLst>
          </p:nvPr>
        </p:nvSpPr>
        <p:spPr>
          <a:xfrm>
            <a:off x="5902944" y="1855472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3,4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M_cc8c4ec01d994166b538fe8f189896ca_Date"/>
          <p:cNvSpPr txBox="1"/>
          <p:nvPr>
            <p:custDataLst>
              <p:tags r:id="rId98"/>
            </p:custDataLst>
          </p:nvPr>
        </p:nvSpPr>
        <p:spPr>
          <a:xfrm>
            <a:off x="5902944" y="2038691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M_cc8c4ec01d994166b538fe8f189896ca_Shape"/>
          <p:cNvSpPr/>
          <p:nvPr>
            <p:custDataLst>
              <p:tags r:id="rId99"/>
            </p:custDataLst>
          </p:nvPr>
        </p:nvSpPr>
        <p:spPr>
          <a:xfrm rot="16200000">
            <a:off x="5706094" y="1967444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TLSHAPE_M_73daeb72978c4ae1b20753c45649e358_Title"/>
          <p:cNvSpPr txBox="1"/>
          <p:nvPr>
            <p:custDataLst>
              <p:tags r:id="rId100"/>
            </p:custDataLst>
          </p:nvPr>
        </p:nvSpPr>
        <p:spPr>
          <a:xfrm>
            <a:off x="6631260" y="2308015"/>
            <a:ext cx="142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 2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M_73daeb72978c4ae1b20753c45649e358_Date"/>
          <p:cNvSpPr txBox="1"/>
          <p:nvPr>
            <p:custDataLst>
              <p:tags r:id="rId101"/>
            </p:custDataLst>
          </p:nvPr>
        </p:nvSpPr>
        <p:spPr>
          <a:xfrm>
            <a:off x="6631260" y="249123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2/22/2016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M_73daeb72978c4ae1b20753c45649e358_Shape"/>
          <p:cNvSpPr/>
          <p:nvPr>
            <p:custDataLst>
              <p:tags r:id="rId102"/>
            </p:custDataLst>
          </p:nvPr>
        </p:nvSpPr>
        <p:spPr>
          <a:xfrm rot="16200000">
            <a:off x="6434409" y="2419987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TLSHAPE_M_528748c3bf864b4ca2323550c4f1d8a4_Title"/>
          <p:cNvSpPr txBox="1"/>
          <p:nvPr>
            <p:custDataLst>
              <p:tags r:id="rId103"/>
            </p:custDataLst>
          </p:nvPr>
        </p:nvSpPr>
        <p:spPr>
          <a:xfrm>
            <a:off x="6899586" y="2760559"/>
            <a:ext cx="142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 4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M_528748c3bf864b4ca2323550c4f1d8a4_Date"/>
          <p:cNvSpPr txBox="1"/>
          <p:nvPr>
            <p:custDataLst>
              <p:tags r:id="rId104"/>
            </p:custDataLst>
          </p:nvPr>
        </p:nvSpPr>
        <p:spPr>
          <a:xfrm>
            <a:off x="6899586" y="294377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M_528748c3bf864b4ca2323550c4f1d8a4_Shape"/>
          <p:cNvSpPr/>
          <p:nvPr>
            <p:custDataLst>
              <p:tags r:id="rId105"/>
            </p:custDataLst>
          </p:nvPr>
        </p:nvSpPr>
        <p:spPr>
          <a:xfrm rot="16200000">
            <a:off x="6702736" y="2872530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5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OTLSHAPE_T_73a753fc3eb04cce8a74f5f2ee475fdf_RightVerticalConnector1"/>
          <p:cNvCxnSpPr/>
          <p:nvPr>
            <p:custDataLst>
              <p:tags r:id="rId1"/>
            </p:custDataLst>
          </p:nvPr>
        </p:nvCxnSpPr>
        <p:spPr>
          <a:xfrm>
            <a:off x="11347535" y="2420959"/>
            <a:ext cx="617" cy="94471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_73a753fc3eb04cce8a74f5f2ee475fdf_LeftVerticalConnector1"/>
          <p:cNvCxnSpPr/>
          <p:nvPr>
            <p:custDataLst>
              <p:tags r:id="rId2"/>
            </p:custDataLst>
          </p:nvPr>
        </p:nvCxnSpPr>
        <p:spPr>
          <a:xfrm>
            <a:off x="9354252" y="2420959"/>
            <a:ext cx="0" cy="98264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T_7d4f3c9672254c81a5be5f6684cbd828_RightVerticalConnector1"/>
          <p:cNvCxnSpPr/>
          <p:nvPr>
            <p:custDataLst>
              <p:tags r:id="rId3"/>
            </p:custDataLst>
          </p:nvPr>
        </p:nvCxnSpPr>
        <p:spPr>
          <a:xfrm>
            <a:off x="9239255" y="2100834"/>
            <a:ext cx="9911" cy="126483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7d4f3c9672254c81a5be5f6684cbd828_LeftVerticalConnector1"/>
          <p:cNvCxnSpPr/>
          <p:nvPr>
            <p:custDataLst>
              <p:tags r:id="rId4"/>
            </p:custDataLst>
          </p:nvPr>
        </p:nvCxnSpPr>
        <p:spPr>
          <a:xfrm>
            <a:off x="8779266" y="2100834"/>
            <a:ext cx="0" cy="121387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3d5524b220ea4232b2aca4dceb1fd24f_RightVerticalConnector1"/>
          <p:cNvCxnSpPr/>
          <p:nvPr>
            <p:custDataLst>
              <p:tags r:id="rId5"/>
            </p:custDataLst>
          </p:nvPr>
        </p:nvCxnSpPr>
        <p:spPr>
          <a:xfrm>
            <a:off x="7897622" y="1834134"/>
            <a:ext cx="0" cy="148057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ee060ea3aee74a79ace51142b7ddd435_RightVerticalConnector2"/>
          <p:cNvCxnSpPr/>
          <p:nvPr>
            <p:custDataLst>
              <p:tags r:id="rId6"/>
            </p:custDataLst>
          </p:nvPr>
        </p:nvCxnSpPr>
        <p:spPr>
          <a:xfrm>
            <a:off x="8702601" y="1911646"/>
            <a:ext cx="6659" cy="140305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e060ea3aee74a79ace51142b7ddd435_RightVerticalConnector1"/>
          <p:cNvCxnSpPr/>
          <p:nvPr>
            <p:custDataLst>
              <p:tags r:id="rId7"/>
            </p:custDataLst>
          </p:nvPr>
        </p:nvCxnSpPr>
        <p:spPr>
          <a:xfrm>
            <a:off x="8702601" y="1567434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ee060ea3aee74a79ace51142b7ddd435_LeftVerticalConnector1"/>
          <p:cNvCxnSpPr/>
          <p:nvPr>
            <p:custDataLst>
              <p:tags r:id="rId8"/>
            </p:custDataLst>
          </p:nvPr>
        </p:nvCxnSpPr>
        <p:spPr>
          <a:xfrm>
            <a:off x="7705960" y="1567434"/>
            <a:ext cx="0" cy="174727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87ee498b9b024e72a9fd4bf0b93a907e_RightVerticalConnector1"/>
          <p:cNvCxnSpPr/>
          <p:nvPr>
            <p:custDataLst>
              <p:tags r:id="rId9"/>
            </p:custDataLst>
          </p:nvPr>
        </p:nvCxnSpPr>
        <p:spPr>
          <a:xfrm>
            <a:off x="7092641" y="1300734"/>
            <a:ext cx="0" cy="1478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87ee498b9b024e72a9fd4bf0b93a907e_LeftVerticalConnector1"/>
          <p:cNvCxnSpPr/>
          <p:nvPr>
            <p:custDataLst>
              <p:tags r:id="rId10"/>
            </p:custDataLst>
          </p:nvPr>
        </p:nvCxnSpPr>
        <p:spPr>
          <a:xfrm>
            <a:off x="6900980" y="1300734"/>
            <a:ext cx="0" cy="1478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7f025863b5434f9ca6f083d56cac4820_RightVerticalConnector4"/>
          <p:cNvCxnSpPr/>
          <p:nvPr>
            <p:custDataLst>
              <p:tags r:id="rId11"/>
            </p:custDataLst>
          </p:nvPr>
        </p:nvCxnSpPr>
        <p:spPr>
          <a:xfrm>
            <a:off x="7782624" y="1935734"/>
            <a:ext cx="0" cy="137897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7f025863b5434f9ca6f083d56cac4820_RightVerticalConnector3"/>
          <p:cNvCxnSpPr/>
          <p:nvPr>
            <p:custDataLst>
              <p:tags r:id="rId12"/>
            </p:custDataLst>
          </p:nvPr>
        </p:nvCxnSpPr>
        <p:spPr>
          <a:xfrm>
            <a:off x="7782624" y="1669034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7f025863b5434f9ca6f083d56cac4820_RightVerticalConnector2"/>
          <p:cNvCxnSpPr/>
          <p:nvPr>
            <p:custDataLst>
              <p:tags r:id="rId13"/>
            </p:custDataLst>
          </p:nvPr>
        </p:nvCxnSpPr>
        <p:spPr>
          <a:xfrm>
            <a:off x="7782624" y="1378246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7f025863b5434f9ca6f083d56cac4820_RightVerticalConnector1"/>
          <p:cNvCxnSpPr/>
          <p:nvPr>
            <p:custDataLst>
              <p:tags r:id="rId14"/>
            </p:custDataLst>
          </p:nvPr>
        </p:nvCxnSpPr>
        <p:spPr>
          <a:xfrm>
            <a:off x="7782624" y="1034034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7f025863b5434f9ca6f083d56cac4820_LeftVerticalConnector1"/>
          <p:cNvCxnSpPr/>
          <p:nvPr>
            <p:custDataLst>
              <p:tags r:id="rId15"/>
            </p:custDataLst>
          </p:nvPr>
        </p:nvCxnSpPr>
        <p:spPr>
          <a:xfrm>
            <a:off x="6096000" y="1034034"/>
            <a:ext cx="0" cy="17451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0c43ef4a38ab46e5bbc576f52f3f63fc_RightVerticalConnector2"/>
          <p:cNvCxnSpPr/>
          <p:nvPr>
            <p:custDataLst>
              <p:tags r:id="rId16"/>
            </p:custDataLst>
          </p:nvPr>
        </p:nvCxnSpPr>
        <p:spPr>
          <a:xfrm>
            <a:off x="6555989" y="1135634"/>
            <a:ext cx="0" cy="1643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0c43ef4a38ab46e5bbc576f52f3f63fc_RightVerticalConnector1"/>
          <p:cNvCxnSpPr/>
          <p:nvPr>
            <p:custDataLst>
              <p:tags r:id="rId17"/>
            </p:custDataLst>
          </p:nvPr>
        </p:nvCxnSpPr>
        <p:spPr>
          <a:xfrm>
            <a:off x="6555989" y="76733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0c43ef4a38ab46e5bbc576f52f3f63fc_LeftVerticalConnector1"/>
          <p:cNvCxnSpPr/>
          <p:nvPr>
            <p:custDataLst>
              <p:tags r:id="rId18"/>
            </p:custDataLst>
          </p:nvPr>
        </p:nvCxnSpPr>
        <p:spPr>
          <a:xfrm>
            <a:off x="5444350" y="767334"/>
            <a:ext cx="0" cy="259833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5a184d61f5e2438db63ae5802af9b305_RightVerticalConnector2"/>
          <p:cNvCxnSpPr/>
          <p:nvPr>
            <p:custDataLst>
              <p:tags r:id="rId19"/>
            </p:custDataLst>
          </p:nvPr>
        </p:nvCxnSpPr>
        <p:spPr>
          <a:xfrm flipH="1">
            <a:off x="5622847" y="868934"/>
            <a:ext cx="13165" cy="244577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T_5a184d61f5e2438db63ae5802af9b305_RightVerticalConnector1"/>
          <p:cNvCxnSpPr/>
          <p:nvPr>
            <p:custDataLst>
              <p:tags r:id="rId20"/>
            </p:custDataLst>
          </p:nvPr>
        </p:nvCxnSpPr>
        <p:spPr>
          <a:xfrm>
            <a:off x="5636012" y="50063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T_5a184d61f5e2438db63ae5802af9b305_LeftVerticalConnector3"/>
          <p:cNvCxnSpPr/>
          <p:nvPr>
            <p:custDataLst>
              <p:tags r:id="rId21"/>
            </p:custDataLst>
          </p:nvPr>
        </p:nvCxnSpPr>
        <p:spPr>
          <a:xfrm>
            <a:off x="1342786" y="1919393"/>
            <a:ext cx="0" cy="147151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T_5a184d61f5e2438db63ae5802af9b305_LeftVerticalConnector2"/>
          <p:cNvCxnSpPr/>
          <p:nvPr>
            <p:custDataLst>
              <p:tags r:id="rId22"/>
            </p:custDataLst>
          </p:nvPr>
        </p:nvCxnSpPr>
        <p:spPr>
          <a:xfrm>
            <a:off x="1342786" y="1385994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T_5a184d61f5e2438db63ae5802af9b305_LeftVerticalConnector1"/>
          <p:cNvCxnSpPr/>
          <p:nvPr>
            <p:custDataLst>
              <p:tags r:id="rId23"/>
            </p:custDataLst>
          </p:nvPr>
        </p:nvCxnSpPr>
        <p:spPr>
          <a:xfrm>
            <a:off x="1342786" y="500634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TLSHAPE_T_5a184d61f5e2438db63ae5802af9b305_Shape"/>
          <p:cNvSpPr/>
          <p:nvPr>
            <p:custDataLst>
              <p:tags r:id="rId24"/>
            </p:custDataLst>
          </p:nvPr>
        </p:nvSpPr>
        <p:spPr>
          <a:xfrm>
            <a:off x="1342786" y="399034"/>
            <a:ext cx="43053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TLSHAPE_T_5a184d61f5e2438db63ae5802af9b305_JoinedDate"/>
          <p:cNvSpPr txBox="1"/>
          <p:nvPr>
            <p:custDataLst>
              <p:tags r:id="rId25"/>
            </p:custDataLst>
          </p:nvPr>
        </p:nvSpPr>
        <p:spPr>
          <a:xfrm>
            <a:off x="5686812" y="42312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10/14/2015 - 2/2/2016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_5a184d61f5e2438db63ae5802af9b305_Title"/>
          <p:cNvSpPr txBox="1"/>
          <p:nvPr>
            <p:custDataLst>
              <p:tags r:id="rId26"/>
            </p:custDataLst>
          </p:nvPr>
        </p:nvSpPr>
        <p:spPr>
          <a:xfrm>
            <a:off x="127000" y="415375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0c43ef4a38ab46e5bbc576f52f3f63fc_Shape"/>
          <p:cNvSpPr/>
          <p:nvPr>
            <p:custDataLst>
              <p:tags r:id="rId27"/>
            </p:custDataLst>
          </p:nvPr>
        </p:nvSpPr>
        <p:spPr>
          <a:xfrm>
            <a:off x="5444350" y="665734"/>
            <a:ext cx="11176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TLSHAPE_T_0c43ef4a38ab46e5bbc576f52f3f63fc_JoinedDate"/>
          <p:cNvSpPr txBox="1"/>
          <p:nvPr>
            <p:custDataLst>
              <p:tags r:id="rId28"/>
            </p:custDataLst>
          </p:nvPr>
        </p:nvSpPr>
        <p:spPr>
          <a:xfrm>
            <a:off x="6606789" y="68982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1/29/2016 - 2/26/2016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T_0c43ef4a38ab46e5bbc576f52f3f63fc_Title"/>
          <p:cNvSpPr txBox="1"/>
          <p:nvPr>
            <p:custDataLst>
              <p:tags r:id="rId29"/>
            </p:custDataLst>
          </p:nvPr>
        </p:nvSpPr>
        <p:spPr>
          <a:xfrm>
            <a:off x="127000" y="682075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_7f025863b5434f9ca6f083d56cac4820_Shape"/>
          <p:cNvSpPr/>
          <p:nvPr>
            <p:custDataLst>
              <p:tags r:id="rId30"/>
            </p:custDataLst>
          </p:nvPr>
        </p:nvSpPr>
        <p:spPr>
          <a:xfrm>
            <a:off x="6096000" y="932434"/>
            <a:ext cx="1689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T_7f025863b5434f9ca6f083d56cac4820_JoinedDate"/>
          <p:cNvSpPr txBox="1"/>
          <p:nvPr>
            <p:custDataLst>
              <p:tags r:id="rId31"/>
            </p:custDataLst>
          </p:nvPr>
        </p:nvSpPr>
        <p:spPr>
          <a:xfrm>
            <a:off x="7833424" y="95652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7f025863b5434f9ca6f083d56cac4820_Title"/>
          <p:cNvSpPr txBox="1"/>
          <p:nvPr>
            <p:custDataLst>
              <p:tags r:id="rId32"/>
            </p:custDataLst>
          </p:nvPr>
        </p:nvSpPr>
        <p:spPr>
          <a:xfrm>
            <a:off x="127000" y="948775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T_87ee498b9b024e72a9fd4bf0b93a907e_Shape"/>
          <p:cNvSpPr/>
          <p:nvPr>
            <p:custDataLst>
              <p:tags r:id="rId33"/>
            </p:custDataLst>
          </p:nvPr>
        </p:nvSpPr>
        <p:spPr>
          <a:xfrm>
            <a:off x="6900980" y="1199134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TLSHAPE_T_87ee498b9b024e72a9fd4bf0b93a907e_JoinedDate"/>
          <p:cNvSpPr txBox="1"/>
          <p:nvPr>
            <p:custDataLst>
              <p:tags r:id="rId34"/>
            </p:custDataLst>
          </p:nvPr>
        </p:nvSpPr>
        <p:spPr>
          <a:xfrm>
            <a:off x="7143441" y="122322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T_87ee498b9b024e72a9fd4bf0b93a907e_Title"/>
          <p:cNvSpPr txBox="1"/>
          <p:nvPr>
            <p:custDataLst>
              <p:tags r:id="rId35"/>
            </p:custDataLst>
          </p:nvPr>
        </p:nvSpPr>
        <p:spPr>
          <a:xfrm>
            <a:off x="127000" y="121547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ee060ea3aee74a79ace51142b7ddd435_Shape"/>
          <p:cNvSpPr/>
          <p:nvPr>
            <p:custDataLst>
              <p:tags r:id="rId36"/>
            </p:custDataLst>
          </p:nvPr>
        </p:nvSpPr>
        <p:spPr>
          <a:xfrm>
            <a:off x="7705960" y="1465834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T_ee060ea3aee74a79ace51142b7ddd435_JoinedDate"/>
          <p:cNvSpPr txBox="1"/>
          <p:nvPr>
            <p:custDataLst>
              <p:tags r:id="rId37"/>
            </p:custDataLst>
          </p:nvPr>
        </p:nvSpPr>
        <p:spPr>
          <a:xfrm>
            <a:off x="8753401" y="148992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T_ee060ea3aee74a79ace51142b7ddd435_Title"/>
          <p:cNvSpPr txBox="1"/>
          <p:nvPr>
            <p:custDataLst>
              <p:tags r:id="rId38"/>
            </p:custDataLst>
          </p:nvPr>
        </p:nvSpPr>
        <p:spPr>
          <a:xfrm>
            <a:off x="127000" y="1482175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T_3d5524b220ea4232b2aca4dceb1fd24f_Shape"/>
          <p:cNvSpPr/>
          <p:nvPr>
            <p:custDataLst>
              <p:tags r:id="rId39"/>
            </p:custDataLst>
          </p:nvPr>
        </p:nvSpPr>
        <p:spPr>
          <a:xfrm>
            <a:off x="7705960" y="1732534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TLSHAPE_T_3d5524b220ea4232b2aca4dceb1fd24f_JoinedDate"/>
          <p:cNvSpPr txBox="1"/>
          <p:nvPr>
            <p:custDataLst>
              <p:tags r:id="rId40"/>
            </p:custDataLst>
          </p:nvPr>
        </p:nvSpPr>
        <p:spPr>
          <a:xfrm>
            <a:off x="7948422" y="175662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T_3d5524b220ea4232b2aca4dceb1fd24f_Title"/>
          <p:cNvSpPr txBox="1"/>
          <p:nvPr>
            <p:custDataLst>
              <p:tags r:id="rId41"/>
            </p:custDataLst>
          </p:nvPr>
        </p:nvSpPr>
        <p:spPr>
          <a:xfrm>
            <a:off x="127000" y="174887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_7d4f3c9672254c81a5be5f6684cbd828_Shape"/>
          <p:cNvSpPr/>
          <p:nvPr>
            <p:custDataLst>
              <p:tags r:id="rId42"/>
            </p:custDataLst>
          </p:nvPr>
        </p:nvSpPr>
        <p:spPr>
          <a:xfrm>
            <a:off x="8779266" y="1999234"/>
            <a:ext cx="4699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TLSHAPE_T_7d4f3c9672254c81a5be5f6684cbd828_JoinedDate"/>
          <p:cNvSpPr txBox="1"/>
          <p:nvPr>
            <p:custDataLst>
              <p:tags r:id="rId43"/>
            </p:custDataLst>
          </p:nvPr>
        </p:nvSpPr>
        <p:spPr>
          <a:xfrm>
            <a:off x="9290055" y="202332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T_7d4f3c9672254c81a5be5f6684cbd828_Title"/>
          <p:cNvSpPr txBox="1"/>
          <p:nvPr>
            <p:custDataLst>
              <p:tags r:id="rId44"/>
            </p:custDataLst>
          </p:nvPr>
        </p:nvSpPr>
        <p:spPr>
          <a:xfrm>
            <a:off x="127000" y="2015575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T_73a753fc3eb04cce8a74f5f2ee475fdf_Shape"/>
          <p:cNvSpPr/>
          <p:nvPr>
            <p:custDataLst>
              <p:tags r:id="rId45"/>
            </p:custDataLst>
          </p:nvPr>
        </p:nvSpPr>
        <p:spPr>
          <a:xfrm>
            <a:off x="9354252" y="2319359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TLSHAPE_T_73a753fc3eb04cce8a74f5f2ee475fdf_JoinedDate"/>
          <p:cNvSpPr txBox="1"/>
          <p:nvPr>
            <p:custDataLst>
              <p:tags r:id="rId46"/>
            </p:custDataLst>
          </p:nvPr>
        </p:nvSpPr>
        <p:spPr>
          <a:xfrm>
            <a:off x="11398335" y="2265934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T_73a753fc3eb04cce8a74f5f2ee475fdf_Title"/>
          <p:cNvSpPr txBox="1"/>
          <p:nvPr>
            <p:custDataLst>
              <p:tags r:id="rId47"/>
            </p:custDataLst>
          </p:nvPr>
        </p:nvSpPr>
        <p:spPr>
          <a:xfrm>
            <a:off x="127000" y="2335699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OTLSHAPE_T_3d5524b220ea4232b2aca4dceb1fd24f_RightVerticalConnector3"/>
          <p:cNvCxnSpPr/>
          <p:nvPr>
            <p:custDataLst>
              <p:tags r:id="rId48"/>
            </p:custDataLst>
          </p:nvPr>
        </p:nvCxnSpPr>
        <p:spPr>
          <a:xfrm>
            <a:off x="7897622" y="2931079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3d5524b220ea4232b2aca4dceb1fd24f_RightVerticalConnector2"/>
          <p:cNvCxnSpPr/>
          <p:nvPr>
            <p:custDataLst>
              <p:tags r:id="rId49"/>
            </p:custDataLst>
          </p:nvPr>
        </p:nvCxnSpPr>
        <p:spPr>
          <a:xfrm>
            <a:off x="7897622" y="247853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ee060ea3aee74a79ace51142b7ddd435_LeftVerticalConnector3"/>
          <p:cNvCxnSpPr/>
          <p:nvPr>
            <p:custDataLst>
              <p:tags r:id="rId50"/>
            </p:custDataLst>
          </p:nvPr>
        </p:nvCxnSpPr>
        <p:spPr>
          <a:xfrm>
            <a:off x="7705960" y="2931079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ee060ea3aee74a79ace51142b7ddd435_LeftVerticalConnector2"/>
          <p:cNvCxnSpPr/>
          <p:nvPr>
            <p:custDataLst>
              <p:tags r:id="rId51"/>
            </p:custDataLst>
          </p:nvPr>
        </p:nvCxnSpPr>
        <p:spPr>
          <a:xfrm>
            <a:off x="7705960" y="247853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87ee498b9b024e72a9fd4bf0b93a907e_RightVerticalConnector8"/>
          <p:cNvCxnSpPr/>
          <p:nvPr>
            <p:custDataLst>
              <p:tags r:id="rId52"/>
            </p:custDataLst>
          </p:nvPr>
        </p:nvCxnSpPr>
        <p:spPr>
          <a:xfrm>
            <a:off x="7092641" y="3098804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87ee498b9b024e72a9fd4bf0b93a907e_RightVerticalConnector6"/>
          <p:cNvCxnSpPr/>
          <p:nvPr>
            <p:custDataLst>
              <p:tags r:id="rId53"/>
            </p:custDataLst>
          </p:nvPr>
        </p:nvCxnSpPr>
        <p:spPr>
          <a:xfrm>
            <a:off x="7092641" y="2646261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87ee498b9b024e72a9fd4bf0b93a907e_RightVerticalConnector4"/>
          <p:cNvCxnSpPr/>
          <p:nvPr>
            <p:custDataLst>
              <p:tags r:id="rId54"/>
            </p:custDataLst>
          </p:nvPr>
        </p:nvCxnSpPr>
        <p:spPr>
          <a:xfrm>
            <a:off x="7092641" y="2025993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87ee498b9b024e72a9fd4bf0b93a907e_RightVerticalConnector3"/>
          <p:cNvCxnSpPr/>
          <p:nvPr>
            <p:custDataLst>
              <p:tags r:id="rId55"/>
            </p:custDataLst>
          </p:nvPr>
        </p:nvCxnSpPr>
        <p:spPr>
          <a:xfrm>
            <a:off x="7092641" y="157344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87ee498b9b024e72a9fd4bf0b93a907e_RightVerticalConnector2"/>
          <p:cNvCxnSpPr/>
          <p:nvPr>
            <p:custDataLst>
              <p:tags r:id="rId56"/>
            </p:custDataLst>
          </p:nvPr>
        </p:nvCxnSpPr>
        <p:spPr>
          <a:xfrm>
            <a:off x="7092641" y="112090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87ee498b9b024e72a9fd4bf0b93a907e_LeftVerticalConnector9"/>
          <p:cNvCxnSpPr/>
          <p:nvPr>
            <p:custDataLst>
              <p:tags r:id="rId57"/>
            </p:custDataLst>
          </p:nvPr>
        </p:nvCxnSpPr>
        <p:spPr>
          <a:xfrm>
            <a:off x="6900980" y="3098804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87ee498b9b024e72a9fd4bf0b93a907e_LeftVerticalConnector7"/>
          <p:cNvCxnSpPr/>
          <p:nvPr>
            <p:custDataLst>
              <p:tags r:id="rId58"/>
            </p:custDataLst>
          </p:nvPr>
        </p:nvCxnSpPr>
        <p:spPr>
          <a:xfrm>
            <a:off x="6900980" y="2646261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87ee498b9b024e72a9fd4bf0b93a907e_LeftVerticalConnector5"/>
          <p:cNvCxnSpPr/>
          <p:nvPr>
            <p:custDataLst>
              <p:tags r:id="rId59"/>
            </p:custDataLst>
          </p:nvPr>
        </p:nvCxnSpPr>
        <p:spPr>
          <a:xfrm>
            <a:off x="6900980" y="2193717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87ee498b9b024e72a9fd4bf0b93a907e_LeftVerticalConnector3"/>
          <p:cNvCxnSpPr/>
          <p:nvPr>
            <p:custDataLst>
              <p:tags r:id="rId60"/>
            </p:custDataLst>
          </p:nvPr>
        </p:nvCxnSpPr>
        <p:spPr>
          <a:xfrm>
            <a:off x="6900980" y="157344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87ee498b9b024e72a9fd4bf0b93a907e_LeftVerticalConnector2"/>
          <p:cNvCxnSpPr/>
          <p:nvPr>
            <p:custDataLst>
              <p:tags r:id="rId61"/>
            </p:custDataLst>
          </p:nvPr>
        </p:nvCxnSpPr>
        <p:spPr>
          <a:xfrm>
            <a:off x="6900980" y="112090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7f025863b5434f9ca6f083d56cac4820_RightVerticalConnector6"/>
          <p:cNvCxnSpPr/>
          <p:nvPr>
            <p:custDataLst>
              <p:tags r:id="rId62"/>
            </p:custDataLst>
          </p:nvPr>
        </p:nvCxnSpPr>
        <p:spPr>
          <a:xfrm>
            <a:off x="7782624" y="2931079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7f025863b5434f9ca6f083d56cac4820_RightVerticalConnector5"/>
          <p:cNvCxnSpPr/>
          <p:nvPr>
            <p:custDataLst>
              <p:tags r:id="rId63"/>
            </p:custDataLst>
          </p:nvPr>
        </p:nvCxnSpPr>
        <p:spPr>
          <a:xfrm>
            <a:off x="7782624" y="247853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7f025863b5434f9ca6f083d56cac4820_LeftVerticalConnector5"/>
          <p:cNvCxnSpPr/>
          <p:nvPr>
            <p:custDataLst>
              <p:tags r:id="rId64"/>
            </p:custDataLst>
          </p:nvPr>
        </p:nvCxnSpPr>
        <p:spPr>
          <a:xfrm>
            <a:off x="6096000" y="1741174"/>
            <a:ext cx="0" cy="157353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7f025863b5434f9ca6f083d56cac4820_LeftVerticalConnector3"/>
          <p:cNvCxnSpPr/>
          <p:nvPr>
            <p:custDataLst>
              <p:tags r:id="rId65"/>
            </p:custDataLst>
          </p:nvPr>
        </p:nvCxnSpPr>
        <p:spPr>
          <a:xfrm>
            <a:off x="6096000" y="1288631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0c43ef4a38ab46e5bbc576f52f3f63fc_RightVerticalConnector6"/>
          <p:cNvCxnSpPr/>
          <p:nvPr>
            <p:custDataLst>
              <p:tags r:id="rId66"/>
            </p:custDataLst>
          </p:nvPr>
        </p:nvCxnSpPr>
        <p:spPr>
          <a:xfrm>
            <a:off x="6555989" y="2193717"/>
            <a:ext cx="0" cy="11209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0c43ef4a38ab46e5bbc576f52f3f63fc_RightVerticalConnector4"/>
          <p:cNvCxnSpPr/>
          <p:nvPr>
            <p:custDataLst>
              <p:tags r:id="rId67"/>
            </p:custDataLst>
          </p:nvPr>
        </p:nvCxnSpPr>
        <p:spPr>
          <a:xfrm>
            <a:off x="6555989" y="157344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0c43ef4a38ab46e5bbc576f52f3f63fc_RightVerticalConnector3"/>
          <p:cNvCxnSpPr/>
          <p:nvPr>
            <p:custDataLst>
              <p:tags r:id="rId68"/>
            </p:custDataLst>
          </p:nvPr>
        </p:nvCxnSpPr>
        <p:spPr>
          <a:xfrm>
            <a:off x="6555989" y="112090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M_528748c3bf864b4ca2323550c4f1d8a4_Connector1"/>
          <p:cNvCxnSpPr/>
          <p:nvPr>
            <p:custDataLst>
              <p:tags r:id="rId69"/>
            </p:custDataLst>
          </p:nvPr>
        </p:nvCxnSpPr>
        <p:spPr>
          <a:xfrm>
            <a:off x="6677336" y="2872532"/>
            <a:ext cx="0" cy="44217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OTLSHAPE_M_73daeb72978c4ae1b20753c45649e358_Connector1"/>
          <p:cNvCxnSpPr/>
          <p:nvPr>
            <p:custDataLst>
              <p:tags r:id="rId70"/>
            </p:custDataLst>
          </p:nvPr>
        </p:nvCxnSpPr>
        <p:spPr>
          <a:xfrm>
            <a:off x="6409009" y="2419989"/>
            <a:ext cx="0" cy="894715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OTLSHAPE_M_af8afc78663249cea17ad3de5f84d085_Connector1"/>
          <p:cNvCxnSpPr/>
          <p:nvPr>
            <p:custDataLst>
              <p:tags r:id="rId71"/>
            </p:custDataLst>
          </p:nvPr>
        </p:nvCxnSpPr>
        <p:spPr>
          <a:xfrm>
            <a:off x="6140683" y="1967446"/>
            <a:ext cx="0" cy="1347258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OTLSHAPE_M_cc8c4ec01d994166b538fe8f189896ca_Connector1"/>
          <p:cNvCxnSpPr/>
          <p:nvPr>
            <p:custDataLst>
              <p:tags r:id="rId72"/>
            </p:custDataLst>
          </p:nvPr>
        </p:nvCxnSpPr>
        <p:spPr>
          <a:xfrm>
            <a:off x="5680694" y="1514902"/>
            <a:ext cx="0" cy="179980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OTLSHAPE_M_70b58703374c438fa5b6d340f07d2abe_Connector1"/>
          <p:cNvCxnSpPr/>
          <p:nvPr>
            <p:custDataLst>
              <p:tags r:id="rId73"/>
            </p:custDataLst>
          </p:nvPr>
        </p:nvCxnSpPr>
        <p:spPr>
          <a:xfrm>
            <a:off x="5489032" y="1062359"/>
            <a:ext cx="0" cy="225234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TLSHAPE_TB_00000000000000000000000000000000_LeftEndCaps"/>
          <p:cNvSpPr txBox="1"/>
          <p:nvPr>
            <p:custDataLst>
              <p:tags r:id="rId74"/>
            </p:custDataLst>
          </p:nvPr>
        </p:nvSpPr>
        <p:spPr>
          <a:xfrm>
            <a:off x="254000" y="3365673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B_00000000000000000000000000000000_RightEndCaps"/>
          <p:cNvSpPr txBox="1"/>
          <p:nvPr>
            <p:custDataLst>
              <p:tags r:id="rId75"/>
            </p:custDataLst>
          </p:nvPr>
        </p:nvSpPr>
        <p:spPr>
          <a:xfrm>
            <a:off x="11474534" y="3365673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B_00000000000000000000000000000000_ScaleContainer"/>
          <p:cNvSpPr/>
          <p:nvPr>
            <p:custDataLst>
              <p:tags r:id="rId76"/>
            </p:custDataLst>
          </p:nvPr>
        </p:nvSpPr>
        <p:spPr>
          <a:xfrm>
            <a:off x="844465" y="3314704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TB_00000000000000000000000000000000_ElapsedTime"/>
          <p:cNvSpPr/>
          <p:nvPr>
            <p:custDataLst>
              <p:tags r:id="rId77"/>
            </p:custDataLst>
          </p:nvPr>
        </p:nvSpPr>
        <p:spPr>
          <a:xfrm>
            <a:off x="844465" y="3314704"/>
            <a:ext cx="35179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TB_00000000000000000000000000000000_TodayMarkerShape"/>
          <p:cNvSpPr/>
          <p:nvPr>
            <p:custDataLst>
              <p:tags r:id="rId78"/>
            </p:custDataLst>
          </p:nvPr>
        </p:nvSpPr>
        <p:spPr>
          <a:xfrm flipV="1">
            <a:off x="4296458" y="3187704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TB_00000000000000000000000000000000_TodayMarkerText"/>
          <p:cNvSpPr txBox="1"/>
          <p:nvPr>
            <p:custDataLst>
              <p:tags r:id="rId79"/>
            </p:custDataLst>
          </p:nvPr>
        </p:nvSpPr>
        <p:spPr>
          <a:xfrm>
            <a:off x="4170758" y="3001649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B_00000000000000000000000000000000_TimescaleInterval1"/>
          <p:cNvSpPr txBox="1"/>
          <p:nvPr>
            <p:custDataLst>
              <p:tags r:id="rId80"/>
            </p:custDataLst>
          </p:nvPr>
        </p:nvSpPr>
        <p:spPr>
          <a:xfrm>
            <a:off x="907965" y="3412176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8" name="OTLSHAPE_TB_00000000000000000000000000000000_Separator1"/>
          <p:cNvCxnSpPr/>
          <p:nvPr>
            <p:custDataLst>
              <p:tags r:id="rId81"/>
            </p:custDataLst>
          </p:nvPr>
        </p:nvCxnSpPr>
        <p:spPr>
          <a:xfrm>
            <a:off x="2032768" y="34036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TLSHAPE_TB_00000000000000000000000000000000_TimescaleInterval2"/>
          <p:cNvSpPr txBox="1"/>
          <p:nvPr>
            <p:custDataLst>
              <p:tags r:id="rId82"/>
            </p:custDataLst>
          </p:nvPr>
        </p:nvSpPr>
        <p:spPr>
          <a:xfrm>
            <a:off x="2096269" y="3412176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0" name="OTLSHAPE_TB_00000000000000000000000000000000_Separator2"/>
          <p:cNvCxnSpPr/>
          <p:nvPr>
            <p:custDataLst>
              <p:tags r:id="rId83"/>
            </p:custDataLst>
          </p:nvPr>
        </p:nvCxnSpPr>
        <p:spPr>
          <a:xfrm>
            <a:off x="3182740" y="34036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TLSHAPE_TB_00000000000000000000000000000000_TimescaleInterval3"/>
          <p:cNvSpPr txBox="1"/>
          <p:nvPr>
            <p:custDataLst>
              <p:tags r:id="rId84"/>
            </p:custDataLst>
          </p:nvPr>
        </p:nvSpPr>
        <p:spPr>
          <a:xfrm>
            <a:off x="3246240" y="3412176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2" name="OTLSHAPE_TB_00000000000000000000000000000000_Separator3"/>
          <p:cNvCxnSpPr/>
          <p:nvPr>
            <p:custDataLst>
              <p:tags r:id="rId85"/>
            </p:custDataLst>
          </p:nvPr>
        </p:nvCxnSpPr>
        <p:spPr>
          <a:xfrm>
            <a:off x="4371043" y="34036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TLSHAPE_TB_00000000000000000000000000000000_TimescaleInterval4"/>
          <p:cNvSpPr txBox="1"/>
          <p:nvPr>
            <p:custDataLst>
              <p:tags r:id="rId86"/>
            </p:custDataLst>
          </p:nvPr>
        </p:nvSpPr>
        <p:spPr>
          <a:xfrm>
            <a:off x="4434544" y="3412176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4" name="OTLSHAPE_TB_00000000000000000000000000000000_Separator4"/>
          <p:cNvCxnSpPr/>
          <p:nvPr>
            <p:custDataLst>
              <p:tags r:id="rId87"/>
            </p:custDataLst>
          </p:nvPr>
        </p:nvCxnSpPr>
        <p:spPr>
          <a:xfrm>
            <a:off x="5559347" y="34036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TLSHAPE_TB_00000000000000000000000000000000_TimescaleInterval5"/>
          <p:cNvSpPr txBox="1"/>
          <p:nvPr>
            <p:custDataLst>
              <p:tags r:id="rId88"/>
            </p:custDataLst>
          </p:nvPr>
        </p:nvSpPr>
        <p:spPr>
          <a:xfrm>
            <a:off x="5622847" y="3412176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6" name="OTLSHAPE_TB_00000000000000000000000000000000_Separator5"/>
          <p:cNvCxnSpPr/>
          <p:nvPr>
            <p:custDataLst>
              <p:tags r:id="rId89"/>
            </p:custDataLst>
          </p:nvPr>
        </p:nvCxnSpPr>
        <p:spPr>
          <a:xfrm>
            <a:off x="6670985" y="34036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TLSHAPE_TB_00000000000000000000000000000000_TimescaleInterval6"/>
          <p:cNvSpPr txBox="1"/>
          <p:nvPr>
            <p:custDataLst>
              <p:tags r:id="rId90"/>
            </p:custDataLst>
          </p:nvPr>
        </p:nvSpPr>
        <p:spPr>
          <a:xfrm>
            <a:off x="6734486" y="3412176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68" name="OTLSHAPE_TB_00000000000000000000000000000000_Separator6"/>
          <p:cNvCxnSpPr/>
          <p:nvPr>
            <p:custDataLst>
              <p:tags r:id="rId91"/>
            </p:custDataLst>
          </p:nvPr>
        </p:nvCxnSpPr>
        <p:spPr>
          <a:xfrm>
            <a:off x="7859288" y="34036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TLSHAPE_TB_00000000000000000000000000000000_TimescaleInterval7"/>
          <p:cNvSpPr txBox="1"/>
          <p:nvPr>
            <p:custDataLst>
              <p:tags r:id="rId92"/>
            </p:custDataLst>
          </p:nvPr>
        </p:nvSpPr>
        <p:spPr>
          <a:xfrm>
            <a:off x="7922789" y="3412176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70" name="OTLSHAPE_TB_00000000000000000000000000000000_Separator7"/>
          <p:cNvCxnSpPr/>
          <p:nvPr>
            <p:custDataLst>
              <p:tags r:id="rId93"/>
            </p:custDataLst>
          </p:nvPr>
        </p:nvCxnSpPr>
        <p:spPr>
          <a:xfrm>
            <a:off x="9009260" y="34036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TLSHAPE_TB_00000000000000000000000000000000_TimescaleInterval8"/>
          <p:cNvSpPr txBox="1"/>
          <p:nvPr>
            <p:custDataLst>
              <p:tags r:id="rId94"/>
            </p:custDataLst>
          </p:nvPr>
        </p:nvSpPr>
        <p:spPr>
          <a:xfrm>
            <a:off x="9072760" y="3412176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72" name="OTLSHAPE_TB_00000000000000000000000000000000_Separator8"/>
          <p:cNvCxnSpPr/>
          <p:nvPr>
            <p:custDataLst>
              <p:tags r:id="rId95"/>
            </p:custDataLst>
          </p:nvPr>
        </p:nvCxnSpPr>
        <p:spPr>
          <a:xfrm>
            <a:off x="10197564" y="3403604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TLSHAPE_TB_00000000000000000000000000000000_TimescaleInterval9"/>
          <p:cNvSpPr txBox="1"/>
          <p:nvPr>
            <p:custDataLst>
              <p:tags r:id="rId96"/>
            </p:custDataLst>
          </p:nvPr>
        </p:nvSpPr>
        <p:spPr>
          <a:xfrm>
            <a:off x="10261064" y="3412176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M_70b58703374c438fa5b6d340f07d2abe_Title"/>
          <p:cNvSpPr txBox="1"/>
          <p:nvPr>
            <p:custDataLst>
              <p:tags r:id="rId97"/>
            </p:custDataLst>
          </p:nvPr>
        </p:nvSpPr>
        <p:spPr>
          <a:xfrm>
            <a:off x="5711282" y="950387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1,2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M_70b58703374c438fa5b6d340f07d2abe_Date"/>
          <p:cNvSpPr txBox="1"/>
          <p:nvPr>
            <p:custDataLst>
              <p:tags r:id="rId98"/>
            </p:custDataLst>
          </p:nvPr>
        </p:nvSpPr>
        <p:spPr>
          <a:xfrm>
            <a:off x="5711282" y="113360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M_70b58703374c438fa5b6d340f07d2abe_Shape"/>
          <p:cNvSpPr/>
          <p:nvPr>
            <p:custDataLst>
              <p:tags r:id="rId99"/>
            </p:custDataLst>
          </p:nvPr>
        </p:nvSpPr>
        <p:spPr>
          <a:xfrm rot="16200000">
            <a:off x="5514432" y="1062359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TLSHAPE_M_cc8c4ec01d994166b538fe8f189896ca_Title"/>
          <p:cNvSpPr txBox="1"/>
          <p:nvPr>
            <p:custDataLst>
              <p:tags r:id="rId100"/>
            </p:custDataLst>
          </p:nvPr>
        </p:nvSpPr>
        <p:spPr>
          <a:xfrm>
            <a:off x="5902944" y="1402931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3,4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M_cc8c4ec01d994166b538fe8f189896ca_Date"/>
          <p:cNvSpPr txBox="1"/>
          <p:nvPr>
            <p:custDataLst>
              <p:tags r:id="rId101"/>
            </p:custDataLst>
          </p:nvPr>
        </p:nvSpPr>
        <p:spPr>
          <a:xfrm>
            <a:off x="5902944" y="158614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M_cc8c4ec01d994166b538fe8f189896ca_Shape"/>
          <p:cNvSpPr/>
          <p:nvPr>
            <p:custDataLst>
              <p:tags r:id="rId102"/>
            </p:custDataLst>
          </p:nvPr>
        </p:nvSpPr>
        <p:spPr>
          <a:xfrm rot="16200000">
            <a:off x="5706094" y="1514902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TLSHAPE_M_af8afc78663249cea17ad3de5f84d085_Title"/>
          <p:cNvSpPr txBox="1"/>
          <p:nvPr>
            <p:custDataLst>
              <p:tags r:id="rId103"/>
            </p:custDataLst>
          </p:nvPr>
        </p:nvSpPr>
        <p:spPr>
          <a:xfrm>
            <a:off x="6362933" y="1855474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M_af8afc78663249cea17ad3de5f84d085_Date"/>
          <p:cNvSpPr txBox="1"/>
          <p:nvPr>
            <p:custDataLst>
              <p:tags r:id="rId104"/>
            </p:custDataLst>
          </p:nvPr>
        </p:nvSpPr>
        <p:spPr>
          <a:xfrm>
            <a:off x="6362933" y="203869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2/15/2016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M_af8afc78663249cea17ad3de5f84d085_Shape"/>
          <p:cNvSpPr/>
          <p:nvPr>
            <p:custDataLst>
              <p:tags r:id="rId105"/>
            </p:custDataLst>
          </p:nvPr>
        </p:nvSpPr>
        <p:spPr>
          <a:xfrm rot="16200000">
            <a:off x="6166083" y="1967446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TLSHAPE_M_73daeb72978c4ae1b20753c45649e358_Title"/>
          <p:cNvSpPr txBox="1"/>
          <p:nvPr>
            <p:custDataLst>
              <p:tags r:id="rId106"/>
            </p:custDataLst>
          </p:nvPr>
        </p:nvSpPr>
        <p:spPr>
          <a:xfrm>
            <a:off x="6631260" y="2308017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2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M_73daeb72978c4ae1b20753c45649e358_Date"/>
          <p:cNvSpPr txBox="1"/>
          <p:nvPr>
            <p:custDataLst>
              <p:tags r:id="rId107"/>
            </p:custDataLst>
          </p:nvPr>
        </p:nvSpPr>
        <p:spPr>
          <a:xfrm>
            <a:off x="6631260" y="249123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2/22/2016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M_73daeb72978c4ae1b20753c45649e358_Shape"/>
          <p:cNvSpPr/>
          <p:nvPr>
            <p:custDataLst>
              <p:tags r:id="rId108"/>
            </p:custDataLst>
          </p:nvPr>
        </p:nvSpPr>
        <p:spPr>
          <a:xfrm rot="16200000">
            <a:off x="6434409" y="2419989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TLSHAPE_M_528748c3bf864b4ca2323550c4f1d8a4_Title"/>
          <p:cNvSpPr txBox="1"/>
          <p:nvPr>
            <p:custDataLst>
              <p:tags r:id="rId109"/>
            </p:custDataLst>
          </p:nvPr>
        </p:nvSpPr>
        <p:spPr>
          <a:xfrm>
            <a:off x="6899586" y="2760561"/>
            <a:ext cx="142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 4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M_528748c3bf864b4ca2323550c4f1d8a4_Date"/>
          <p:cNvSpPr txBox="1"/>
          <p:nvPr>
            <p:custDataLst>
              <p:tags r:id="rId110"/>
            </p:custDataLst>
          </p:nvPr>
        </p:nvSpPr>
        <p:spPr>
          <a:xfrm>
            <a:off x="6899586" y="294377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M_528748c3bf864b4ca2323550c4f1d8a4_Shape"/>
          <p:cNvSpPr/>
          <p:nvPr>
            <p:custDataLst>
              <p:tags r:id="rId111"/>
            </p:custDataLst>
          </p:nvPr>
        </p:nvSpPr>
        <p:spPr>
          <a:xfrm rot="16200000">
            <a:off x="6702736" y="2872532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1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OTLSHAPE_T_73a753fc3eb04cce8a74f5f2ee475fdf_RightVerticalConnector1"/>
          <p:cNvCxnSpPr/>
          <p:nvPr>
            <p:custDataLst>
              <p:tags r:id="rId1"/>
            </p:custDataLst>
          </p:nvPr>
        </p:nvCxnSpPr>
        <p:spPr>
          <a:xfrm>
            <a:off x="11347535" y="2420959"/>
            <a:ext cx="0" cy="2722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OTLSHAPE_T_73a753fc3eb04cce8a74f5f2ee475fdf_LeftVerticalConnector1"/>
          <p:cNvCxnSpPr/>
          <p:nvPr>
            <p:custDataLst>
              <p:tags r:id="rId2"/>
            </p:custDataLst>
          </p:nvPr>
        </p:nvCxnSpPr>
        <p:spPr>
          <a:xfrm>
            <a:off x="9354252" y="2420959"/>
            <a:ext cx="0" cy="2722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OTLSHAPE_T_7d4f3c9672254c81a5be5f6684cbd828_RightVerticalConnector1"/>
          <p:cNvCxnSpPr/>
          <p:nvPr>
            <p:custDataLst>
              <p:tags r:id="rId3"/>
            </p:custDataLst>
          </p:nvPr>
        </p:nvCxnSpPr>
        <p:spPr>
          <a:xfrm>
            <a:off x="9239255" y="2100834"/>
            <a:ext cx="0" cy="304266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OTLSHAPE_T_7d4f3c9672254c81a5be5f6684cbd828_LeftVerticalConnector1"/>
          <p:cNvCxnSpPr/>
          <p:nvPr>
            <p:custDataLst>
              <p:tags r:id="rId4"/>
            </p:custDataLst>
          </p:nvPr>
        </p:nvCxnSpPr>
        <p:spPr>
          <a:xfrm>
            <a:off x="8779266" y="2100834"/>
            <a:ext cx="0" cy="304266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OTLSHAPE_T_3d5524b220ea4232b2aca4dceb1fd24f_RightVerticalConnector1"/>
          <p:cNvCxnSpPr/>
          <p:nvPr>
            <p:custDataLst>
              <p:tags r:id="rId5"/>
            </p:custDataLst>
          </p:nvPr>
        </p:nvCxnSpPr>
        <p:spPr>
          <a:xfrm>
            <a:off x="7897622" y="1834134"/>
            <a:ext cx="0" cy="230267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OTLSHAPE_T_ee060ea3aee74a79ace51142b7ddd435_RightVerticalConnector2"/>
          <p:cNvCxnSpPr/>
          <p:nvPr>
            <p:custDataLst>
              <p:tags r:id="rId6"/>
            </p:custDataLst>
          </p:nvPr>
        </p:nvCxnSpPr>
        <p:spPr>
          <a:xfrm>
            <a:off x="8702601" y="1911646"/>
            <a:ext cx="0" cy="323185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OTLSHAPE_T_ee060ea3aee74a79ace51142b7ddd435_RightVerticalConnector1"/>
          <p:cNvCxnSpPr/>
          <p:nvPr>
            <p:custDataLst>
              <p:tags r:id="rId7"/>
            </p:custDataLst>
          </p:nvPr>
        </p:nvCxnSpPr>
        <p:spPr>
          <a:xfrm>
            <a:off x="8702601" y="1567434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OTLSHAPE_T_ee060ea3aee74a79ace51142b7ddd435_LeftVerticalConnector1"/>
          <p:cNvCxnSpPr/>
          <p:nvPr>
            <p:custDataLst>
              <p:tags r:id="rId8"/>
            </p:custDataLst>
          </p:nvPr>
        </p:nvCxnSpPr>
        <p:spPr>
          <a:xfrm>
            <a:off x="7705960" y="1567434"/>
            <a:ext cx="0" cy="256937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OTLSHAPE_T_87ee498b9b024e72a9fd4bf0b93a907e_RightVerticalConnector1"/>
          <p:cNvCxnSpPr/>
          <p:nvPr>
            <p:custDataLst>
              <p:tags r:id="rId9"/>
            </p:custDataLst>
          </p:nvPr>
        </p:nvCxnSpPr>
        <p:spPr>
          <a:xfrm>
            <a:off x="7092641" y="1300734"/>
            <a:ext cx="0" cy="1478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OTLSHAPE_T_87ee498b9b024e72a9fd4bf0b93a907e_LeftVerticalConnector1"/>
          <p:cNvCxnSpPr/>
          <p:nvPr>
            <p:custDataLst>
              <p:tags r:id="rId10"/>
            </p:custDataLst>
          </p:nvPr>
        </p:nvCxnSpPr>
        <p:spPr>
          <a:xfrm>
            <a:off x="6900980" y="1300734"/>
            <a:ext cx="0" cy="14784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OTLSHAPE_T_7f025863b5434f9ca6f083d56cac4820_RightVerticalConnector4"/>
          <p:cNvCxnSpPr/>
          <p:nvPr>
            <p:custDataLst>
              <p:tags r:id="rId11"/>
            </p:custDataLst>
          </p:nvPr>
        </p:nvCxnSpPr>
        <p:spPr>
          <a:xfrm>
            <a:off x="7782624" y="1935734"/>
            <a:ext cx="0" cy="220107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OTLSHAPE_T_7f025863b5434f9ca6f083d56cac4820_RightVerticalConnector3"/>
          <p:cNvCxnSpPr/>
          <p:nvPr>
            <p:custDataLst>
              <p:tags r:id="rId12"/>
            </p:custDataLst>
          </p:nvPr>
        </p:nvCxnSpPr>
        <p:spPr>
          <a:xfrm>
            <a:off x="7782624" y="1669034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OTLSHAPE_T_7f025863b5434f9ca6f083d56cac4820_RightVerticalConnector2"/>
          <p:cNvCxnSpPr/>
          <p:nvPr>
            <p:custDataLst>
              <p:tags r:id="rId13"/>
            </p:custDataLst>
          </p:nvPr>
        </p:nvCxnSpPr>
        <p:spPr>
          <a:xfrm>
            <a:off x="7782624" y="1378246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OTLSHAPE_T_7f025863b5434f9ca6f083d56cac4820_RightVerticalConnector1"/>
          <p:cNvCxnSpPr/>
          <p:nvPr>
            <p:custDataLst>
              <p:tags r:id="rId14"/>
            </p:custDataLst>
          </p:nvPr>
        </p:nvCxnSpPr>
        <p:spPr>
          <a:xfrm>
            <a:off x="7782624" y="1034034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OTLSHAPE_T_7f025863b5434f9ca6f083d56cac4820_LeftVerticalConnector1"/>
          <p:cNvCxnSpPr/>
          <p:nvPr>
            <p:custDataLst>
              <p:tags r:id="rId15"/>
            </p:custDataLst>
          </p:nvPr>
        </p:nvCxnSpPr>
        <p:spPr>
          <a:xfrm>
            <a:off x="6096000" y="1034034"/>
            <a:ext cx="0" cy="17451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OTLSHAPE_T_0c43ef4a38ab46e5bbc576f52f3f63fc_RightVerticalConnector2"/>
          <p:cNvCxnSpPr/>
          <p:nvPr>
            <p:custDataLst>
              <p:tags r:id="rId16"/>
            </p:custDataLst>
          </p:nvPr>
        </p:nvCxnSpPr>
        <p:spPr>
          <a:xfrm>
            <a:off x="6555989" y="1135634"/>
            <a:ext cx="0" cy="1643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OTLSHAPE_T_0c43ef4a38ab46e5bbc576f52f3f63fc_RightVerticalConnector1"/>
          <p:cNvCxnSpPr/>
          <p:nvPr>
            <p:custDataLst>
              <p:tags r:id="rId17"/>
            </p:custDataLst>
          </p:nvPr>
        </p:nvCxnSpPr>
        <p:spPr>
          <a:xfrm>
            <a:off x="6555989" y="76733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OTLSHAPE_T_0c43ef4a38ab46e5bbc576f52f3f63fc_LeftVerticalConnector1"/>
          <p:cNvCxnSpPr/>
          <p:nvPr>
            <p:custDataLst>
              <p:tags r:id="rId18"/>
            </p:custDataLst>
          </p:nvPr>
        </p:nvCxnSpPr>
        <p:spPr>
          <a:xfrm>
            <a:off x="5444350" y="767334"/>
            <a:ext cx="0" cy="437616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OTLSHAPE_T_5a184d61f5e2438db63ae5802af9b305_RightVerticalConnector2"/>
          <p:cNvCxnSpPr/>
          <p:nvPr>
            <p:custDataLst>
              <p:tags r:id="rId19"/>
            </p:custDataLst>
          </p:nvPr>
        </p:nvCxnSpPr>
        <p:spPr>
          <a:xfrm>
            <a:off x="5636012" y="868934"/>
            <a:ext cx="0" cy="427456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OTLSHAPE_T_5a184d61f5e2438db63ae5802af9b305_RightVerticalConnector1"/>
          <p:cNvCxnSpPr/>
          <p:nvPr>
            <p:custDataLst>
              <p:tags r:id="rId20"/>
            </p:custDataLst>
          </p:nvPr>
        </p:nvCxnSpPr>
        <p:spPr>
          <a:xfrm>
            <a:off x="5636012" y="500634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OTLSHAPE_T_5a184d61f5e2438db63ae5802af9b305_LeftVerticalConnector3"/>
          <p:cNvCxnSpPr/>
          <p:nvPr>
            <p:custDataLst>
              <p:tags r:id="rId21"/>
            </p:custDataLst>
          </p:nvPr>
        </p:nvCxnSpPr>
        <p:spPr>
          <a:xfrm>
            <a:off x="1342786" y="1919393"/>
            <a:ext cx="0" cy="322410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OTLSHAPE_T_5a184d61f5e2438db63ae5802af9b305_LeftVerticalConnector2"/>
          <p:cNvCxnSpPr/>
          <p:nvPr>
            <p:custDataLst>
              <p:tags r:id="rId22"/>
            </p:custDataLst>
          </p:nvPr>
        </p:nvCxnSpPr>
        <p:spPr>
          <a:xfrm>
            <a:off x="1342786" y="1385994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OTLSHAPE_T_5a184d61f5e2438db63ae5802af9b305_LeftVerticalConnector1"/>
          <p:cNvCxnSpPr/>
          <p:nvPr>
            <p:custDataLst>
              <p:tags r:id="rId23"/>
            </p:custDataLst>
          </p:nvPr>
        </p:nvCxnSpPr>
        <p:spPr>
          <a:xfrm>
            <a:off x="1342786" y="500634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OTLSHAPE_T_5a184d61f5e2438db63ae5802af9b305_Shape"/>
          <p:cNvSpPr/>
          <p:nvPr>
            <p:custDataLst>
              <p:tags r:id="rId24"/>
            </p:custDataLst>
          </p:nvPr>
        </p:nvSpPr>
        <p:spPr>
          <a:xfrm>
            <a:off x="1342786" y="399034"/>
            <a:ext cx="43053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TLSHAPE_T_5a184d61f5e2438db63ae5802af9b305_JoinedDate"/>
          <p:cNvSpPr txBox="1"/>
          <p:nvPr>
            <p:custDataLst>
              <p:tags r:id="rId25"/>
            </p:custDataLst>
          </p:nvPr>
        </p:nvSpPr>
        <p:spPr>
          <a:xfrm>
            <a:off x="5686812" y="42312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10/14/2015 - 2/2/2016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02" name="OTLSHAPE_T_5a184d61f5e2438db63ae5802af9b305_Title"/>
          <p:cNvSpPr txBox="1"/>
          <p:nvPr>
            <p:custDataLst>
              <p:tags r:id="rId26"/>
            </p:custDataLst>
          </p:nvPr>
        </p:nvSpPr>
        <p:spPr>
          <a:xfrm>
            <a:off x="127000" y="415375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03" name="OTLSHAPE_T_0c43ef4a38ab46e5bbc576f52f3f63fc_Shape"/>
          <p:cNvSpPr/>
          <p:nvPr>
            <p:custDataLst>
              <p:tags r:id="rId27"/>
            </p:custDataLst>
          </p:nvPr>
        </p:nvSpPr>
        <p:spPr>
          <a:xfrm>
            <a:off x="5444350" y="665734"/>
            <a:ext cx="11176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TLSHAPE_T_0c43ef4a38ab46e5bbc576f52f3f63fc_JoinedDate"/>
          <p:cNvSpPr txBox="1"/>
          <p:nvPr>
            <p:custDataLst>
              <p:tags r:id="rId28"/>
            </p:custDataLst>
          </p:nvPr>
        </p:nvSpPr>
        <p:spPr>
          <a:xfrm>
            <a:off x="6606789" y="68982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1/29/2016 - 2/26/2016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05" name="OTLSHAPE_T_0c43ef4a38ab46e5bbc576f52f3f63fc_Title"/>
          <p:cNvSpPr txBox="1"/>
          <p:nvPr>
            <p:custDataLst>
              <p:tags r:id="rId29"/>
            </p:custDataLst>
          </p:nvPr>
        </p:nvSpPr>
        <p:spPr>
          <a:xfrm>
            <a:off x="127000" y="682075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06" name="OTLSHAPE_T_7f025863b5434f9ca6f083d56cac4820_Shape"/>
          <p:cNvSpPr/>
          <p:nvPr>
            <p:custDataLst>
              <p:tags r:id="rId30"/>
            </p:custDataLst>
          </p:nvPr>
        </p:nvSpPr>
        <p:spPr>
          <a:xfrm>
            <a:off x="6096000" y="932434"/>
            <a:ext cx="1689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TLSHAPE_T_7f025863b5434f9ca6f083d56cac4820_JoinedDate"/>
          <p:cNvSpPr txBox="1"/>
          <p:nvPr>
            <p:custDataLst>
              <p:tags r:id="rId31"/>
            </p:custDataLst>
          </p:nvPr>
        </p:nvSpPr>
        <p:spPr>
          <a:xfrm>
            <a:off x="7833424" y="95652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08" name="OTLSHAPE_T_7f025863b5434f9ca6f083d56cac4820_Title"/>
          <p:cNvSpPr txBox="1"/>
          <p:nvPr>
            <p:custDataLst>
              <p:tags r:id="rId32"/>
            </p:custDataLst>
          </p:nvPr>
        </p:nvSpPr>
        <p:spPr>
          <a:xfrm>
            <a:off x="127000" y="948775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09" name="OTLSHAPE_T_87ee498b9b024e72a9fd4bf0b93a907e_Shape"/>
          <p:cNvSpPr/>
          <p:nvPr>
            <p:custDataLst>
              <p:tags r:id="rId33"/>
            </p:custDataLst>
          </p:nvPr>
        </p:nvSpPr>
        <p:spPr>
          <a:xfrm>
            <a:off x="6900980" y="1199134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TLSHAPE_T_87ee498b9b024e72a9fd4bf0b93a907e_JoinedDate"/>
          <p:cNvSpPr txBox="1"/>
          <p:nvPr>
            <p:custDataLst>
              <p:tags r:id="rId34"/>
            </p:custDataLst>
          </p:nvPr>
        </p:nvSpPr>
        <p:spPr>
          <a:xfrm>
            <a:off x="7143441" y="122322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3/7/2016 - 3/11/2016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1" name="OTLSHAPE_T_87ee498b9b024e72a9fd4bf0b93a907e_Title"/>
          <p:cNvSpPr txBox="1"/>
          <p:nvPr>
            <p:custDataLst>
              <p:tags r:id="rId35"/>
            </p:custDataLst>
          </p:nvPr>
        </p:nvSpPr>
        <p:spPr>
          <a:xfrm>
            <a:off x="127000" y="121547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12" name="OTLSHAPE_T_ee060ea3aee74a79ace51142b7ddd435_Shape"/>
          <p:cNvSpPr/>
          <p:nvPr>
            <p:custDataLst>
              <p:tags r:id="rId36"/>
            </p:custDataLst>
          </p:nvPr>
        </p:nvSpPr>
        <p:spPr>
          <a:xfrm>
            <a:off x="7705960" y="1465834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TLSHAPE_T_ee060ea3aee74a79ace51142b7ddd435_JoinedDate"/>
          <p:cNvSpPr txBox="1"/>
          <p:nvPr>
            <p:custDataLst>
              <p:tags r:id="rId37"/>
            </p:custDataLst>
          </p:nvPr>
        </p:nvSpPr>
        <p:spPr>
          <a:xfrm>
            <a:off x="8753401" y="148992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4" name="OTLSHAPE_T_ee060ea3aee74a79ace51142b7ddd435_Title"/>
          <p:cNvSpPr txBox="1"/>
          <p:nvPr>
            <p:custDataLst>
              <p:tags r:id="rId38"/>
            </p:custDataLst>
          </p:nvPr>
        </p:nvSpPr>
        <p:spPr>
          <a:xfrm>
            <a:off x="127000" y="1482175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15" name="OTLSHAPE_T_3d5524b220ea4232b2aca4dceb1fd24f_Shape"/>
          <p:cNvSpPr/>
          <p:nvPr>
            <p:custDataLst>
              <p:tags r:id="rId39"/>
            </p:custDataLst>
          </p:nvPr>
        </p:nvSpPr>
        <p:spPr>
          <a:xfrm>
            <a:off x="7705960" y="1732534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TLSHAPE_T_3d5524b220ea4232b2aca4dceb1fd24f_JoinedDate"/>
          <p:cNvSpPr txBox="1"/>
          <p:nvPr>
            <p:custDataLst>
              <p:tags r:id="rId40"/>
            </p:custDataLst>
          </p:nvPr>
        </p:nvSpPr>
        <p:spPr>
          <a:xfrm>
            <a:off x="7948422" y="175662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7" name="OTLSHAPE_T_3d5524b220ea4232b2aca4dceb1fd24f_Title"/>
          <p:cNvSpPr txBox="1"/>
          <p:nvPr>
            <p:custDataLst>
              <p:tags r:id="rId41"/>
            </p:custDataLst>
          </p:nvPr>
        </p:nvSpPr>
        <p:spPr>
          <a:xfrm>
            <a:off x="127000" y="174887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18" name="OTLSHAPE_T_7d4f3c9672254c81a5be5f6684cbd828_Shape"/>
          <p:cNvSpPr/>
          <p:nvPr>
            <p:custDataLst>
              <p:tags r:id="rId42"/>
            </p:custDataLst>
          </p:nvPr>
        </p:nvSpPr>
        <p:spPr>
          <a:xfrm>
            <a:off x="8779266" y="1999234"/>
            <a:ext cx="4699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TLSHAPE_T_7d4f3c9672254c81a5be5f6684cbd828_JoinedDate"/>
          <p:cNvSpPr txBox="1"/>
          <p:nvPr>
            <p:custDataLst>
              <p:tags r:id="rId43"/>
            </p:custDataLst>
          </p:nvPr>
        </p:nvSpPr>
        <p:spPr>
          <a:xfrm>
            <a:off x="9290055" y="202332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20" name="OTLSHAPE_T_7d4f3c9672254c81a5be5f6684cbd828_Title"/>
          <p:cNvSpPr txBox="1"/>
          <p:nvPr>
            <p:custDataLst>
              <p:tags r:id="rId44"/>
            </p:custDataLst>
          </p:nvPr>
        </p:nvSpPr>
        <p:spPr>
          <a:xfrm>
            <a:off x="127000" y="2015575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1" name="OTLSHAPE_T_73a753fc3eb04cce8a74f5f2ee475fdf_Shape"/>
          <p:cNvSpPr/>
          <p:nvPr>
            <p:custDataLst>
              <p:tags r:id="rId45"/>
            </p:custDataLst>
          </p:nvPr>
        </p:nvSpPr>
        <p:spPr>
          <a:xfrm>
            <a:off x="9354252" y="2319359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TLSHAPE_T_73a753fc3eb04cce8a74f5f2ee475fdf_JoinedDate"/>
          <p:cNvSpPr txBox="1"/>
          <p:nvPr>
            <p:custDataLst>
              <p:tags r:id="rId46"/>
            </p:custDataLst>
          </p:nvPr>
        </p:nvSpPr>
        <p:spPr>
          <a:xfrm>
            <a:off x="11398335" y="2265934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23" name="OTLSHAPE_T_73a753fc3eb04cce8a74f5f2ee475fdf_Title"/>
          <p:cNvSpPr txBox="1"/>
          <p:nvPr>
            <p:custDataLst>
              <p:tags r:id="rId47"/>
            </p:custDataLst>
          </p:nvPr>
        </p:nvSpPr>
        <p:spPr>
          <a:xfrm>
            <a:off x="127000" y="2335699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317" name="OTLSHAPE_T_3d5524b220ea4232b2aca4dceb1fd24f_RightVerticalConnector3"/>
          <p:cNvCxnSpPr/>
          <p:nvPr>
            <p:custDataLst>
              <p:tags r:id="rId48"/>
            </p:custDataLst>
          </p:nvPr>
        </p:nvCxnSpPr>
        <p:spPr>
          <a:xfrm>
            <a:off x="7897622" y="2931072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OTLSHAPE_T_3d5524b220ea4232b2aca4dceb1fd24f_RightVerticalConnector2"/>
          <p:cNvCxnSpPr/>
          <p:nvPr>
            <p:custDataLst>
              <p:tags r:id="rId49"/>
            </p:custDataLst>
          </p:nvPr>
        </p:nvCxnSpPr>
        <p:spPr>
          <a:xfrm>
            <a:off x="7897622" y="247852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OTLSHAPE_T_ee060ea3aee74a79ace51142b7ddd435_LeftVerticalConnector3"/>
          <p:cNvCxnSpPr/>
          <p:nvPr>
            <p:custDataLst>
              <p:tags r:id="rId50"/>
            </p:custDataLst>
          </p:nvPr>
        </p:nvCxnSpPr>
        <p:spPr>
          <a:xfrm>
            <a:off x="7705960" y="2931072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OTLSHAPE_T_ee060ea3aee74a79ace51142b7ddd435_LeftVerticalConnector2"/>
          <p:cNvCxnSpPr/>
          <p:nvPr>
            <p:custDataLst>
              <p:tags r:id="rId51"/>
            </p:custDataLst>
          </p:nvPr>
        </p:nvCxnSpPr>
        <p:spPr>
          <a:xfrm>
            <a:off x="7705960" y="247852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OTLSHAPE_T_87ee498b9b024e72a9fd4bf0b93a907e_RightVerticalConnector8"/>
          <p:cNvCxnSpPr/>
          <p:nvPr>
            <p:custDataLst>
              <p:tags r:id="rId52"/>
            </p:custDataLst>
          </p:nvPr>
        </p:nvCxnSpPr>
        <p:spPr>
          <a:xfrm>
            <a:off x="7092641" y="3098797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OTLSHAPE_T_87ee498b9b024e72a9fd4bf0b93a907e_RightVerticalConnector6"/>
          <p:cNvCxnSpPr/>
          <p:nvPr>
            <p:custDataLst>
              <p:tags r:id="rId53"/>
            </p:custDataLst>
          </p:nvPr>
        </p:nvCxnSpPr>
        <p:spPr>
          <a:xfrm>
            <a:off x="7092641" y="2646254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OTLSHAPE_T_87ee498b9b024e72a9fd4bf0b93a907e_RightVerticalConnector4"/>
          <p:cNvCxnSpPr/>
          <p:nvPr>
            <p:custDataLst>
              <p:tags r:id="rId54"/>
            </p:custDataLst>
          </p:nvPr>
        </p:nvCxnSpPr>
        <p:spPr>
          <a:xfrm>
            <a:off x="7092641" y="2025986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OTLSHAPE_T_87ee498b9b024e72a9fd4bf0b93a907e_RightVerticalConnector3"/>
          <p:cNvCxnSpPr/>
          <p:nvPr>
            <p:custDataLst>
              <p:tags r:id="rId55"/>
            </p:custDataLst>
          </p:nvPr>
        </p:nvCxnSpPr>
        <p:spPr>
          <a:xfrm>
            <a:off x="7092641" y="157344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OTLSHAPE_T_87ee498b9b024e72a9fd4bf0b93a907e_RightVerticalConnector2"/>
          <p:cNvCxnSpPr/>
          <p:nvPr>
            <p:custDataLst>
              <p:tags r:id="rId56"/>
            </p:custDataLst>
          </p:nvPr>
        </p:nvCxnSpPr>
        <p:spPr>
          <a:xfrm>
            <a:off x="7092641" y="112089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OTLSHAPE_T_87ee498b9b024e72a9fd4bf0b93a907e_LeftVerticalConnector9"/>
          <p:cNvCxnSpPr/>
          <p:nvPr>
            <p:custDataLst>
              <p:tags r:id="rId57"/>
            </p:custDataLst>
          </p:nvPr>
        </p:nvCxnSpPr>
        <p:spPr>
          <a:xfrm>
            <a:off x="6900980" y="3098797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OTLSHAPE_T_87ee498b9b024e72a9fd4bf0b93a907e_LeftVerticalConnector7"/>
          <p:cNvCxnSpPr/>
          <p:nvPr>
            <p:custDataLst>
              <p:tags r:id="rId58"/>
            </p:custDataLst>
          </p:nvPr>
        </p:nvCxnSpPr>
        <p:spPr>
          <a:xfrm>
            <a:off x="6900980" y="2646254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OTLSHAPE_T_87ee498b9b024e72a9fd4bf0b93a907e_LeftVerticalConnector5"/>
          <p:cNvCxnSpPr/>
          <p:nvPr>
            <p:custDataLst>
              <p:tags r:id="rId59"/>
            </p:custDataLst>
          </p:nvPr>
        </p:nvCxnSpPr>
        <p:spPr>
          <a:xfrm>
            <a:off x="6900980" y="2193710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OTLSHAPE_T_87ee498b9b024e72a9fd4bf0b93a907e_LeftVerticalConnector3"/>
          <p:cNvCxnSpPr/>
          <p:nvPr>
            <p:custDataLst>
              <p:tags r:id="rId60"/>
            </p:custDataLst>
          </p:nvPr>
        </p:nvCxnSpPr>
        <p:spPr>
          <a:xfrm>
            <a:off x="6900980" y="157344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OTLSHAPE_T_87ee498b9b024e72a9fd4bf0b93a907e_LeftVerticalConnector2"/>
          <p:cNvCxnSpPr/>
          <p:nvPr>
            <p:custDataLst>
              <p:tags r:id="rId61"/>
            </p:custDataLst>
          </p:nvPr>
        </p:nvCxnSpPr>
        <p:spPr>
          <a:xfrm>
            <a:off x="6900980" y="112089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OTLSHAPE_T_7f025863b5434f9ca6f083d56cac4820_RightVerticalConnector6"/>
          <p:cNvCxnSpPr/>
          <p:nvPr>
            <p:custDataLst>
              <p:tags r:id="rId62"/>
            </p:custDataLst>
          </p:nvPr>
        </p:nvCxnSpPr>
        <p:spPr>
          <a:xfrm>
            <a:off x="7782624" y="2931072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OTLSHAPE_T_7f025863b5434f9ca6f083d56cac4820_RightVerticalConnector5"/>
          <p:cNvCxnSpPr/>
          <p:nvPr>
            <p:custDataLst>
              <p:tags r:id="rId63"/>
            </p:custDataLst>
          </p:nvPr>
        </p:nvCxnSpPr>
        <p:spPr>
          <a:xfrm>
            <a:off x="7782624" y="247852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OTLSHAPE_T_7f025863b5434f9ca6f083d56cac4820_LeftVerticalConnector5"/>
          <p:cNvCxnSpPr/>
          <p:nvPr>
            <p:custDataLst>
              <p:tags r:id="rId64"/>
            </p:custDataLst>
          </p:nvPr>
        </p:nvCxnSpPr>
        <p:spPr>
          <a:xfrm>
            <a:off x="6096000" y="1741167"/>
            <a:ext cx="0" cy="157353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OTLSHAPE_T_7f025863b5434f9ca6f083d56cac4820_LeftVerticalConnector3"/>
          <p:cNvCxnSpPr/>
          <p:nvPr>
            <p:custDataLst>
              <p:tags r:id="rId65"/>
            </p:custDataLst>
          </p:nvPr>
        </p:nvCxnSpPr>
        <p:spPr>
          <a:xfrm>
            <a:off x="6096000" y="1288624"/>
            <a:ext cx="0" cy="1143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OTLSHAPE_T_0c43ef4a38ab46e5bbc576f52f3f63fc_RightVerticalConnector6"/>
          <p:cNvCxnSpPr/>
          <p:nvPr>
            <p:custDataLst>
              <p:tags r:id="rId66"/>
            </p:custDataLst>
          </p:nvPr>
        </p:nvCxnSpPr>
        <p:spPr>
          <a:xfrm>
            <a:off x="6555989" y="2193710"/>
            <a:ext cx="0" cy="11209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OTLSHAPE_T_0c43ef4a38ab46e5bbc576f52f3f63fc_RightVerticalConnector4"/>
          <p:cNvCxnSpPr/>
          <p:nvPr>
            <p:custDataLst>
              <p:tags r:id="rId67"/>
            </p:custDataLst>
          </p:nvPr>
        </p:nvCxnSpPr>
        <p:spPr>
          <a:xfrm>
            <a:off x="6555989" y="1573442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OTLSHAPE_T_0c43ef4a38ab46e5bbc576f52f3f63fc_RightVerticalConnector3"/>
          <p:cNvCxnSpPr/>
          <p:nvPr>
            <p:custDataLst>
              <p:tags r:id="rId68"/>
            </p:custDataLst>
          </p:nvPr>
        </p:nvCxnSpPr>
        <p:spPr>
          <a:xfrm>
            <a:off x="6555989" y="1120899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OTLSHAPE_M_528748c3bf864b4ca2323550c4f1d8a4_Connector1"/>
          <p:cNvCxnSpPr/>
          <p:nvPr>
            <p:custDataLst>
              <p:tags r:id="rId69"/>
            </p:custDataLst>
          </p:nvPr>
        </p:nvCxnSpPr>
        <p:spPr>
          <a:xfrm>
            <a:off x="6677336" y="2872525"/>
            <a:ext cx="0" cy="44217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OTLSHAPE_M_73daeb72978c4ae1b20753c45649e358_Connector1"/>
          <p:cNvCxnSpPr/>
          <p:nvPr>
            <p:custDataLst>
              <p:tags r:id="rId70"/>
            </p:custDataLst>
          </p:nvPr>
        </p:nvCxnSpPr>
        <p:spPr>
          <a:xfrm>
            <a:off x="6409009" y="2419982"/>
            <a:ext cx="0" cy="894715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OTLSHAPE_M_af8afc78663249cea17ad3de5f84d085_Connector1"/>
          <p:cNvCxnSpPr/>
          <p:nvPr>
            <p:custDataLst>
              <p:tags r:id="rId71"/>
            </p:custDataLst>
          </p:nvPr>
        </p:nvCxnSpPr>
        <p:spPr>
          <a:xfrm>
            <a:off x="6140683" y="1967439"/>
            <a:ext cx="0" cy="1347258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OTLSHAPE_M_cc8c4ec01d994166b538fe8f189896ca_Connector1"/>
          <p:cNvCxnSpPr/>
          <p:nvPr>
            <p:custDataLst>
              <p:tags r:id="rId72"/>
            </p:custDataLst>
          </p:nvPr>
        </p:nvCxnSpPr>
        <p:spPr>
          <a:xfrm>
            <a:off x="5680694" y="1514895"/>
            <a:ext cx="0" cy="179980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OTLSHAPE_M_70b58703374c438fa5b6d340f07d2abe_Connector1"/>
          <p:cNvCxnSpPr/>
          <p:nvPr>
            <p:custDataLst>
              <p:tags r:id="rId73"/>
            </p:custDataLst>
          </p:nvPr>
        </p:nvCxnSpPr>
        <p:spPr>
          <a:xfrm>
            <a:off x="5489032" y="1062352"/>
            <a:ext cx="0" cy="225234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OTLSHAPE_TB_00000000000000000000000000000000_LeftEndCaps"/>
          <p:cNvSpPr txBox="1"/>
          <p:nvPr>
            <p:custDataLst>
              <p:tags r:id="rId74"/>
            </p:custDataLst>
          </p:nvPr>
        </p:nvSpPr>
        <p:spPr>
          <a:xfrm>
            <a:off x="254000" y="3365666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63" name="OTLSHAPE_TB_00000000000000000000000000000000_RightEndCaps"/>
          <p:cNvSpPr txBox="1"/>
          <p:nvPr>
            <p:custDataLst>
              <p:tags r:id="rId75"/>
            </p:custDataLst>
          </p:nvPr>
        </p:nvSpPr>
        <p:spPr>
          <a:xfrm>
            <a:off x="11474534" y="3365666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64" name="OTLSHAPE_TB_00000000000000000000000000000000_ScaleContainer"/>
          <p:cNvSpPr/>
          <p:nvPr>
            <p:custDataLst>
              <p:tags r:id="rId76"/>
            </p:custDataLst>
          </p:nvPr>
        </p:nvSpPr>
        <p:spPr>
          <a:xfrm>
            <a:off x="844465" y="3314697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TLSHAPE_TB_00000000000000000000000000000000_ElapsedTime"/>
          <p:cNvSpPr/>
          <p:nvPr>
            <p:custDataLst>
              <p:tags r:id="rId77"/>
            </p:custDataLst>
          </p:nvPr>
        </p:nvSpPr>
        <p:spPr>
          <a:xfrm>
            <a:off x="844465" y="3314697"/>
            <a:ext cx="35179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TLSHAPE_TB_00000000000000000000000000000000_TodayMarkerShape"/>
          <p:cNvSpPr/>
          <p:nvPr>
            <p:custDataLst>
              <p:tags r:id="rId78"/>
            </p:custDataLst>
          </p:nvPr>
        </p:nvSpPr>
        <p:spPr>
          <a:xfrm flipV="1">
            <a:off x="4296458" y="3187697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TLSHAPE_TB_00000000000000000000000000000000_TodayMarkerText"/>
          <p:cNvSpPr txBox="1"/>
          <p:nvPr>
            <p:custDataLst>
              <p:tags r:id="rId79"/>
            </p:custDataLst>
          </p:nvPr>
        </p:nvSpPr>
        <p:spPr>
          <a:xfrm>
            <a:off x="4170758" y="3001642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68" name="OTLSHAPE_TB_00000000000000000000000000000000_TimescaleInterval1"/>
          <p:cNvSpPr txBox="1"/>
          <p:nvPr>
            <p:custDataLst>
              <p:tags r:id="rId80"/>
            </p:custDataLst>
          </p:nvPr>
        </p:nvSpPr>
        <p:spPr>
          <a:xfrm>
            <a:off x="907965" y="3412169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69" name="OTLSHAPE_TB_00000000000000000000000000000000_Separator1"/>
          <p:cNvCxnSpPr/>
          <p:nvPr>
            <p:custDataLst>
              <p:tags r:id="rId81"/>
            </p:custDataLst>
          </p:nvPr>
        </p:nvCxnSpPr>
        <p:spPr>
          <a:xfrm>
            <a:off x="2032768" y="340359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OTLSHAPE_TB_00000000000000000000000000000000_TimescaleInterval2"/>
          <p:cNvSpPr txBox="1"/>
          <p:nvPr>
            <p:custDataLst>
              <p:tags r:id="rId82"/>
            </p:custDataLst>
          </p:nvPr>
        </p:nvSpPr>
        <p:spPr>
          <a:xfrm>
            <a:off x="2096269" y="3412169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71" name="OTLSHAPE_TB_00000000000000000000000000000000_Separator2"/>
          <p:cNvCxnSpPr/>
          <p:nvPr>
            <p:custDataLst>
              <p:tags r:id="rId83"/>
            </p:custDataLst>
          </p:nvPr>
        </p:nvCxnSpPr>
        <p:spPr>
          <a:xfrm>
            <a:off x="3182740" y="340359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OTLSHAPE_TB_00000000000000000000000000000000_TimescaleInterval3"/>
          <p:cNvSpPr txBox="1"/>
          <p:nvPr>
            <p:custDataLst>
              <p:tags r:id="rId84"/>
            </p:custDataLst>
          </p:nvPr>
        </p:nvSpPr>
        <p:spPr>
          <a:xfrm>
            <a:off x="3246240" y="3412169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73" name="OTLSHAPE_TB_00000000000000000000000000000000_Separator3"/>
          <p:cNvCxnSpPr/>
          <p:nvPr>
            <p:custDataLst>
              <p:tags r:id="rId85"/>
            </p:custDataLst>
          </p:nvPr>
        </p:nvCxnSpPr>
        <p:spPr>
          <a:xfrm>
            <a:off x="4371043" y="340359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TLSHAPE_TB_00000000000000000000000000000000_TimescaleInterval4"/>
          <p:cNvSpPr txBox="1"/>
          <p:nvPr>
            <p:custDataLst>
              <p:tags r:id="rId86"/>
            </p:custDataLst>
          </p:nvPr>
        </p:nvSpPr>
        <p:spPr>
          <a:xfrm>
            <a:off x="4434544" y="3412169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75" name="OTLSHAPE_TB_00000000000000000000000000000000_Separator4"/>
          <p:cNvCxnSpPr/>
          <p:nvPr>
            <p:custDataLst>
              <p:tags r:id="rId87"/>
            </p:custDataLst>
          </p:nvPr>
        </p:nvCxnSpPr>
        <p:spPr>
          <a:xfrm>
            <a:off x="5559347" y="340359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OTLSHAPE_TB_00000000000000000000000000000000_TimescaleInterval5"/>
          <p:cNvSpPr txBox="1"/>
          <p:nvPr>
            <p:custDataLst>
              <p:tags r:id="rId88"/>
            </p:custDataLst>
          </p:nvPr>
        </p:nvSpPr>
        <p:spPr>
          <a:xfrm>
            <a:off x="5622847" y="3412169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77" name="OTLSHAPE_TB_00000000000000000000000000000000_Separator5"/>
          <p:cNvCxnSpPr/>
          <p:nvPr>
            <p:custDataLst>
              <p:tags r:id="rId89"/>
            </p:custDataLst>
          </p:nvPr>
        </p:nvCxnSpPr>
        <p:spPr>
          <a:xfrm>
            <a:off x="6670985" y="340359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TLSHAPE_TB_00000000000000000000000000000000_TimescaleInterval6"/>
          <p:cNvSpPr txBox="1"/>
          <p:nvPr>
            <p:custDataLst>
              <p:tags r:id="rId90"/>
            </p:custDataLst>
          </p:nvPr>
        </p:nvSpPr>
        <p:spPr>
          <a:xfrm>
            <a:off x="6734486" y="3412169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79" name="OTLSHAPE_TB_00000000000000000000000000000000_Separator6"/>
          <p:cNvCxnSpPr/>
          <p:nvPr>
            <p:custDataLst>
              <p:tags r:id="rId91"/>
            </p:custDataLst>
          </p:nvPr>
        </p:nvCxnSpPr>
        <p:spPr>
          <a:xfrm>
            <a:off x="7859288" y="340359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OTLSHAPE_TB_00000000000000000000000000000000_TimescaleInterval7"/>
          <p:cNvSpPr txBox="1"/>
          <p:nvPr>
            <p:custDataLst>
              <p:tags r:id="rId92"/>
            </p:custDataLst>
          </p:nvPr>
        </p:nvSpPr>
        <p:spPr>
          <a:xfrm>
            <a:off x="7922789" y="3412169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81" name="OTLSHAPE_TB_00000000000000000000000000000000_Separator7"/>
          <p:cNvCxnSpPr/>
          <p:nvPr>
            <p:custDataLst>
              <p:tags r:id="rId93"/>
            </p:custDataLst>
          </p:nvPr>
        </p:nvCxnSpPr>
        <p:spPr>
          <a:xfrm>
            <a:off x="9009260" y="340359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OTLSHAPE_TB_00000000000000000000000000000000_TimescaleInterval8"/>
          <p:cNvSpPr txBox="1"/>
          <p:nvPr>
            <p:custDataLst>
              <p:tags r:id="rId94"/>
            </p:custDataLst>
          </p:nvPr>
        </p:nvSpPr>
        <p:spPr>
          <a:xfrm>
            <a:off x="9072760" y="3412169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83" name="OTLSHAPE_TB_00000000000000000000000000000000_Separator8"/>
          <p:cNvCxnSpPr/>
          <p:nvPr>
            <p:custDataLst>
              <p:tags r:id="rId95"/>
            </p:custDataLst>
          </p:nvPr>
        </p:nvCxnSpPr>
        <p:spPr>
          <a:xfrm>
            <a:off x="10197564" y="340359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OTLSHAPE_TB_00000000000000000000000000000000_TimescaleInterval9"/>
          <p:cNvSpPr txBox="1"/>
          <p:nvPr>
            <p:custDataLst>
              <p:tags r:id="rId96"/>
            </p:custDataLst>
          </p:nvPr>
        </p:nvSpPr>
        <p:spPr>
          <a:xfrm>
            <a:off x="10261064" y="3412169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85" name="OTLSHAPE_M_70b58703374c438fa5b6d340f07d2abe_Title"/>
          <p:cNvSpPr txBox="1"/>
          <p:nvPr>
            <p:custDataLst>
              <p:tags r:id="rId97"/>
            </p:custDataLst>
          </p:nvPr>
        </p:nvSpPr>
        <p:spPr>
          <a:xfrm>
            <a:off x="5711282" y="950380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1,2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86" name="OTLSHAPE_M_70b58703374c438fa5b6d340f07d2abe_Date"/>
          <p:cNvSpPr txBox="1"/>
          <p:nvPr>
            <p:custDataLst>
              <p:tags r:id="rId98"/>
            </p:custDataLst>
          </p:nvPr>
        </p:nvSpPr>
        <p:spPr>
          <a:xfrm>
            <a:off x="5711282" y="113359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87" name="OTLSHAPE_M_70b58703374c438fa5b6d340f07d2abe_Shape"/>
          <p:cNvSpPr/>
          <p:nvPr>
            <p:custDataLst>
              <p:tags r:id="rId99"/>
            </p:custDataLst>
          </p:nvPr>
        </p:nvSpPr>
        <p:spPr>
          <a:xfrm rot="16200000">
            <a:off x="5514432" y="1062352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TLSHAPE_M_cc8c4ec01d994166b538fe8f189896ca_Title"/>
          <p:cNvSpPr txBox="1"/>
          <p:nvPr>
            <p:custDataLst>
              <p:tags r:id="rId100"/>
            </p:custDataLst>
          </p:nvPr>
        </p:nvSpPr>
        <p:spPr>
          <a:xfrm>
            <a:off x="5902944" y="1402924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3,4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89" name="OTLSHAPE_M_cc8c4ec01d994166b538fe8f189896ca_Date"/>
          <p:cNvSpPr txBox="1"/>
          <p:nvPr>
            <p:custDataLst>
              <p:tags r:id="rId101"/>
            </p:custDataLst>
          </p:nvPr>
        </p:nvSpPr>
        <p:spPr>
          <a:xfrm>
            <a:off x="5902944" y="1586142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90" name="OTLSHAPE_M_cc8c4ec01d994166b538fe8f189896ca_Shape"/>
          <p:cNvSpPr/>
          <p:nvPr>
            <p:custDataLst>
              <p:tags r:id="rId102"/>
            </p:custDataLst>
          </p:nvPr>
        </p:nvSpPr>
        <p:spPr>
          <a:xfrm rot="16200000">
            <a:off x="5706094" y="1514895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TLSHAPE_M_af8afc78663249cea17ad3de5f84d085_Title"/>
          <p:cNvSpPr txBox="1"/>
          <p:nvPr>
            <p:custDataLst>
              <p:tags r:id="rId103"/>
            </p:custDataLst>
          </p:nvPr>
        </p:nvSpPr>
        <p:spPr>
          <a:xfrm>
            <a:off x="6362933" y="1855467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92" name="OTLSHAPE_M_af8afc78663249cea17ad3de5f84d085_Date"/>
          <p:cNvSpPr txBox="1"/>
          <p:nvPr>
            <p:custDataLst>
              <p:tags r:id="rId104"/>
            </p:custDataLst>
          </p:nvPr>
        </p:nvSpPr>
        <p:spPr>
          <a:xfrm>
            <a:off x="6362933" y="203868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2/15/2016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93" name="OTLSHAPE_M_af8afc78663249cea17ad3de5f84d085_Shape"/>
          <p:cNvSpPr/>
          <p:nvPr>
            <p:custDataLst>
              <p:tags r:id="rId105"/>
            </p:custDataLst>
          </p:nvPr>
        </p:nvSpPr>
        <p:spPr>
          <a:xfrm rot="16200000">
            <a:off x="6166083" y="1967439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TLSHAPE_M_73daeb72978c4ae1b20753c45649e358_Title"/>
          <p:cNvSpPr txBox="1"/>
          <p:nvPr>
            <p:custDataLst>
              <p:tags r:id="rId106"/>
            </p:custDataLst>
          </p:nvPr>
        </p:nvSpPr>
        <p:spPr>
          <a:xfrm>
            <a:off x="6631260" y="2308010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2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95" name="OTLSHAPE_M_73daeb72978c4ae1b20753c45649e358_Date"/>
          <p:cNvSpPr txBox="1"/>
          <p:nvPr>
            <p:custDataLst>
              <p:tags r:id="rId107"/>
            </p:custDataLst>
          </p:nvPr>
        </p:nvSpPr>
        <p:spPr>
          <a:xfrm>
            <a:off x="6631260" y="249122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2/22/2016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96" name="OTLSHAPE_M_73daeb72978c4ae1b20753c45649e358_Shape"/>
          <p:cNvSpPr/>
          <p:nvPr>
            <p:custDataLst>
              <p:tags r:id="rId108"/>
            </p:custDataLst>
          </p:nvPr>
        </p:nvSpPr>
        <p:spPr>
          <a:xfrm rot="16200000">
            <a:off x="6434409" y="2419982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TLSHAPE_M_528748c3bf864b4ca2323550c4f1d8a4_Title"/>
          <p:cNvSpPr txBox="1"/>
          <p:nvPr>
            <p:custDataLst>
              <p:tags r:id="rId109"/>
            </p:custDataLst>
          </p:nvPr>
        </p:nvSpPr>
        <p:spPr>
          <a:xfrm>
            <a:off x="6899586" y="2760554"/>
            <a:ext cx="142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 4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98" name="OTLSHAPE_M_528748c3bf864b4ca2323550c4f1d8a4_Date"/>
          <p:cNvSpPr txBox="1"/>
          <p:nvPr>
            <p:custDataLst>
              <p:tags r:id="rId110"/>
            </p:custDataLst>
          </p:nvPr>
        </p:nvSpPr>
        <p:spPr>
          <a:xfrm>
            <a:off x="6899586" y="294377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99" name="OTLSHAPE_M_528748c3bf864b4ca2323550c4f1d8a4_Shape"/>
          <p:cNvSpPr/>
          <p:nvPr>
            <p:custDataLst>
              <p:tags r:id="rId111"/>
            </p:custDataLst>
          </p:nvPr>
        </p:nvSpPr>
        <p:spPr>
          <a:xfrm rot="16200000">
            <a:off x="6702736" y="2872525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3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OTLSHAPE_T_73a753fc3eb04cce8a74f5f2ee475fdf_RightVerticalConnector1"/>
          <p:cNvCxnSpPr/>
          <p:nvPr>
            <p:custDataLst>
              <p:tags r:id="rId1"/>
            </p:custDataLst>
          </p:nvPr>
        </p:nvCxnSpPr>
        <p:spPr>
          <a:xfrm>
            <a:off x="11347535" y="2148751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_73a753fc3eb04cce8a74f5f2ee475fdf_LeftVerticalConnector1"/>
          <p:cNvCxnSpPr/>
          <p:nvPr>
            <p:custDataLst>
              <p:tags r:id="rId2"/>
            </p:custDataLst>
          </p:nvPr>
        </p:nvCxnSpPr>
        <p:spPr>
          <a:xfrm>
            <a:off x="9354252" y="2148751"/>
            <a:ext cx="0" cy="6712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T_7d4f3c9672254c81a5be5f6684cbd828_RightVerticalConnector2"/>
          <p:cNvCxnSpPr/>
          <p:nvPr>
            <p:custDataLst>
              <p:tags r:id="rId3"/>
            </p:custDataLst>
          </p:nvPr>
        </p:nvCxnSpPr>
        <p:spPr>
          <a:xfrm>
            <a:off x="9392584" y="2250351"/>
            <a:ext cx="0" cy="5696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7d4f3c9672254c81a5be5f6684cbd828_RightVerticalConnector1"/>
          <p:cNvCxnSpPr/>
          <p:nvPr>
            <p:custDataLst>
              <p:tags r:id="rId4"/>
            </p:custDataLst>
          </p:nvPr>
        </p:nvCxnSpPr>
        <p:spPr>
          <a:xfrm>
            <a:off x="9392584" y="1828627"/>
            <a:ext cx="0" cy="2185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7d4f3c9672254c81a5be5f6684cbd828_LeftVerticalConnector1"/>
          <p:cNvCxnSpPr/>
          <p:nvPr>
            <p:custDataLst>
              <p:tags r:id="rId5"/>
            </p:custDataLst>
          </p:nvPr>
        </p:nvCxnSpPr>
        <p:spPr>
          <a:xfrm>
            <a:off x="8779266" y="1828627"/>
            <a:ext cx="0" cy="9914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3d5524b220ea4232b2aca4dceb1fd24f_LeftVerticalConnector1"/>
          <p:cNvCxnSpPr/>
          <p:nvPr>
            <p:custDataLst>
              <p:tags r:id="rId6"/>
            </p:custDataLst>
          </p:nvPr>
        </p:nvCxnSpPr>
        <p:spPr>
          <a:xfrm>
            <a:off x="8510939" y="1561927"/>
            <a:ext cx="0" cy="12581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ee060ea3aee74a79ace51142b7ddd435_RightVerticalConnector2"/>
          <p:cNvCxnSpPr/>
          <p:nvPr>
            <p:custDataLst>
              <p:tags r:id="rId7"/>
            </p:custDataLst>
          </p:nvPr>
        </p:nvCxnSpPr>
        <p:spPr>
          <a:xfrm>
            <a:off x="8702601" y="1663527"/>
            <a:ext cx="0" cy="1156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ee060ea3aee74a79ace51142b7ddd435_RightVerticalConnector1"/>
          <p:cNvCxnSpPr/>
          <p:nvPr>
            <p:custDataLst>
              <p:tags r:id="rId8"/>
            </p:custDataLst>
          </p:nvPr>
        </p:nvCxnSpPr>
        <p:spPr>
          <a:xfrm>
            <a:off x="8702601" y="1295227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e060ea3aee74a79ace51142b7ddd435_LeftVerticalConnector1"/>
          <p:cNvCxnSpPr/>
          <p:nvPr>
            <p:custDataLst>
              <p:tags r:id="rId9"/>
            </p:custDataLst>
          </p:nvPr>
        </p:nvCxnSpPr>
        <p:spPr>
          <a:xfrm>
            <a:off x="7705960" y="1295227"/>
            <a:ext cx="0" cy="15248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87ee498b9b024e72a9fd4bf0b93a907e_RightVerticalConnector1"/>
          <p:cNvCxnSpPr/>
          <p:nvPr>
            <p:custDataLst>
              <p:tags r:id="rId10"/>
            </p:custDataLst>
          </p:nvPr>
        </p:nvCxnSpPr>
        <p:spPr>
          <a:xfrm>
            <a:off x="7629295" y="1028527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87ee498b9b024e72a9fd4bf0b93a907e_LeftVerticalConnector1"/>
          <p:cNvCxnSpPr/>
          <p:nvPr>
            <p:custDataLst>
              <p:tags r:id="rId11"/>
            </p:custDataLst>
          </p:nvPr>
        </p:nvCxnSpPr>
        <p:spPr>
          <a:xfrm>
            <a:off x="7437633" y="1028527"/>
            <a:ext cx="0" cy="17915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7f025863b5434f9ca6f083d56cac4820_RightVerticalConnector3"/>
          <p:cNvCxnSpPr/>
          <p:nvPr>
            <p:custDataLst>
              <p:tags r:id="rId12"/>
            </p:custDataLst>
          </p:nvPr>
        </p:nvCxnSpPr>
        <p:spPr>
          <a:xfrm>
            <a:off x="7782624" y="1396827"/>
            <a:ext cx="0" cy="14232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7f025863b5434f9ca6f083d56cac4820_RightVerticalConnector2"/>
          <p:cNvCxnSpPr/>
          <p:nvPr>
            <p:custDataLst>
              <p:tags r:id="rId13"/>
            </p:custDataLst>
          </p:nvPr>
        </p:nvCxnSpPr>
        <p:spPr>
          <a:xfrm>
            <a:off x="7782624" y="1106039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7f025863b5434f9ca6f083d56cac4820_RightVerticalConnector1"/>
          <p:cNvCxnSpPr/>
          <p:nvPr>
            <p:custDataLst>
              <p:tags r:id="rId14"/>
            </p:custDataLst>
          </p:nvPr>
        </p:nvCxnSpPr>
        <p:spPr>
          <a:xfrm>
            <a:off x="7782624" y="761826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7f025863b5434f9ca6f083d56cac4820_LeftVerticalConnector1"/>
          <p:cNvCxnSpPr/>
          <p:nvPr>
            <p:custDataLst>
              <p:tags r:id="rId15"/>
            </p:custDataLst>
          </p:nvPr>
        </p:nvCxnSpPr>
        <p:spPr>
          <a:xfrm>
            <a:off x="6096000" y="761827"/>
            <a:ext cx="0" cy="20582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0c43ef4a38ab46e5bbc576f52f3f63fc_RightVerticalConnector2"/>
          <p:cNvCxnSpPr/>
          <p:nvPr>
            <p:custDataLst>
              <p:tags r:id="rId16"/>
            </p:custDataLst>
          </p:nvPr>
        </p:nvCxnSpPr>
        <p:spPr>
          <a:xfrm>
            <a:off x="6287662" y="863427"/>
            <a:ext cx="0" cy="1956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0c43ef4a38ab46e5bbc576f52f3f63fc_RightVerticalConnector1"/>
          <p:cNvCxnSpPr/>
          <p:nvPr>
            <p:custDataLst>
              <p:tags r:id="rId17"/>
            </p:custDataLst>
          </p:nvPr>
        </p:nvCxnSpPr>
        <p:spPr>
          <a:xfrm>
            <a:off x="6287662" y="495127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0c43ef4a38ab46e5bbc576f52f3f63fc_LeftVerticalConnector1"/>
          <p:cNvCxnSpPr/>
          <p:nvPr>
            <p:custDataLst>
              <p:tags r:id="rId18"/>
            </p:custDataLst>
          </p:nvPr>
        </p:nvCxnSpPr>
        <p:spPr>
          <a:xfrm>
            <a:off x="5022694" y="495127"/>
            <a:ext cx="0" cy="23249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5a184d61f5e2438db63ae5802af9b305_RightVerticalConnector1"/>
          <p:cNvCxnSpPr/>
          <p:nvPr>
            <p:custDataLst>
              <p:tags r:id="rId19"/>
            </p:custDataLst>
          </p:nvPr>
        </p:nvCxnSpPr>
        <p:spPr>
          <a:xfrm>
            <a:off x="4946029" y="228427"/>
            <a:ext cx="0" cy="259160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5a184d61f5e2438db63ae5802af9b305_LeftVerticalConnector3"/>
          <p:cNvCxnSpPr/>
          <p:nvPr>
            <p:custDataLst>
              <p:tags r:id="rId20"/>
            </p:custDataLst>
          </p:nvPr>
        </p:nvCxnSpPr>
        <p:spPr>
          <a:xfrm>
            <a:off x="1342786" y="1647186"/>
            <a:ext cx="0" cy="117284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5a184d61f5e2438db63ae5802af9b305_LeftVerticalConnector2"/>
          <p:cNvCxnSpPr/>
          <p:nvPr>
            <p:custDataLst>
              <p:tags r:id="rId21"/>
            </p:custDataLst>
          </p:nvPr>
        </p:nvCxnSpPr>
        <p:spPr>
          <a:xfrm>
            <a:off x="1342786" y="1113786"/>
            <a:ext cx="0" cy="3628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5a184d61f5e2438db63ae5802af9b305_LeftVerticalConnector1"/>
          <p:cNvCxnSpPr/>
          <p:nvPr>
            <p:custDataLst>
              <p:tags r:id="rId22"/>
            </p:custDataLst>
          </p:nvPr>
        </p:nvCxnSpPr>
        <p:spPr>
          <a:xfrm>
            <a:off x="1342786" y="228427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TB_00000000000000000000000000000000_LeftEndCaps"/>
          <p:cNvSpPr txBox="1"/>
          <p:nvPr>
            <p:custDataLst>
              <p:tags r:id="rId23"/>
            </p:custDataLst>
          </p:nvPr>
        </p:nvSpPr>
        <p:spPr>
          <a:xfrm>
            <a:off x="254000" y="287100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dirty="0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 dirty="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B_00000000000000000000000000000000_RightEndCaps"/>
          <p:cNvSpPr txBox="1"/>
          <p:nvPr>
            <p:custDataLst>
              <p:tags r:id="rId24"/>
            </p:custDataLst>
          </p:nvPr>
        </p:nvSpPr>
        <p:spPr>
          <a:xfrm>
            <a:off x="11474534" y="287100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B_00000000000000000000000000000000_ScaleContainer"/>
          <p:cNvSpPr/>
          <p:nvPr>
            <p:custDataLst>
              <p:tags r:id="rId25"/>
            </p:custDataLst>
          </p:nvPr>
        </p:nvSpPr>
        <p:spPr>
          <a:xfrm>
            <a:off x="844465" y="2820031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TB_00000000000000000000000000000000_ElapsedTime"/>
          <p:cNvSpPr/>
          <p:nvPr>
            <p:custDataLst>
              <p:tags r:id="rId26"/>
            </p:custDataLst>
          </p:nvPr>
        </p:nvSpPr>
        <p:spPr>
          <a:xfrm>
            <a:off x="844465" y="2820031"/>
            <a:ext cx="34798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TB_00000000000000000000000000000000_TodayMarkerShape"/>
          <p:cNvSpPr/>
          <p:nvPr>
            <p:custDataLst>
              <p:tags r:id="rId27"/>
            </p:custDataLst>
          </p:nvPr>
        </p:nvSpPr>
        <p:spPr>
          <a:xfrm flipV="1">
            <a:off x="4267898" y="2693031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TB_00000000000000000000000000000000_TodayMarkerText"/>
          <p:cNvSpPr txBox="1"/>
          <p:nvPr>
            <p:custDataLst>
              <p:tags r:id="rId28"/>
            </p:custDataLst>
          </p:nvPr>
        </p:nvSpPr>
        <p:spPr>
          <a:xfrm>
            <a:off x="4142198" y="2506976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B_00000000000000000000000000000000_TimescaleInterval1"/>
          <p:cNvSpPr txBox="1"/>
          <p:nvPr>
            <p:custDataLst>
              <p:tags r:id="rId29"/>
            </p:custDataLst>
          </p:nvPr>
        </p:nvSpPr>
        <p:spPr>
          <a:xfrm>
            <a:off x="907965" y="291750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" name="OTLSHAPE_TB_00000000000000000000000000000000_Separator1"/>
          <p:cNvCxnSpPr/>
          <p:nvPr>
            <p:custDataLst>
              <p:tags r:id="rId30"/>
            </p:custDataLst>
          </p:nvPr>
        </p:nvCxnSpPr>
        <p:spPr>
          <a:xfrm>
            <a:off x="2032768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TLSHAPE_TB_00000000000000000000000000000000_TimescaleInterval2"/>
          <p:cNvSpPr txBox="1"/>
          <p:nvPr>
            <p:custDataLst>
              <p:tags r:id="rId31"/>
            </p:custDataLst>
          </p:nvPr>
        </p:nvSpPr>
        <p:spPr>
          <a:xfrm>
            <a:off x="2096269" y="291750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3" name="OTLSHAPE_TB_00000000000000000000000000000000_Separator2"/>
          <p:cNvCxnSpPr/>
          <p:nvPr>
            <p:custDataLst>
              <p:tags r:id="rId32"/>
            </p:custDataLst>
          </p:nvPr>
        </p:nvCxnSpPr>
        <p:spPr>
          <a:xfrm>
            <a:off x="3182740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TLSHAPE_TB_00000000000000000000000000000000_TimescaleInterval3"/>
          <p:cNvSpPr txBox="1"/>
          <p:nvPr>
            <p:custDataLst>
              <p:tags r:id="rId33"/>
            </p:custDataLst>
          </p:nvPr>
        </p:nvSpPr>
        <p:spPr>
          <a:xfrm>
            <a:off x="3246240" y="291750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5" name="OTLSHAPE_TB_00000000000000000000000000000000_Separator3"/>
          <p:cNvCxnSpPr/>
          <p:nvPr>
            <p:custDataLst>
              <p:tags r:id="rId34"/>
            </p:custDataLst>
          </p:nvPr>
        </p:nvCxnSpPr>
        <p:spPr>
          <a:xfrm>
            <a:off x="4371043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TLSHAPE_TB_00000000000000000000000000000000_TimescaleInterval4"/>
          <p:cNvSpPr txBox="1"/>
          <p:nvPr>
            <p:custDataLst>
              <p:tags r:id="rId35"/>
            </p:custDataLst>
          </p:nvPr>
        </p:nvSpPr>
        <p:spPr>
          <a:xfrm>
            <a:off x="4434544" y="291750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7" name="OTLSHAPE_TB_00000000000000000000000000000000_Separator4"/>
          <p:cNvCxnSpPr/>
          <p:nvPr>
            <p:custDataLst>
              <p:tags r:id="rId36"/>
            </p:custDataLst>
          </p:nvPr>
        </p:nvCxnSpPr>
        <p:spPr>
          <a:xfrm>
            <a:off x="5559347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TLSHAPE_TB_00000000000000000000000000000000_TimescaleInterval5"/>
          <p:cNvSpPr txBox="1"/>
          <p:nvPr>
            <p:custDataLst>
              <p:tags r:id="rId37"/>
            </p:custDataLst>
          </p:nvPr>
        </p:nvSpPr>
        <p:spPr>
          <a:xfrm>
            <a:off x="5622847" y="2917503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OTLSHAPE_TB_00000000000000000000000000000000_Separator5"/>
          <p:cNvCxnSpPr/>
          <p:nvPr>
            <p:custDataLst>
              <p:tags r:id="rId38"/>
            </p:custDataLst>
          </p:nvPr>
        </p:nvCxnSpPr>
        <p:spPr>
          <a:xfrm>
            <a:off x="6670985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TLSHAPE_TB_00000000000000000000000000000000_TimescaleInterval6"/>
          <p:cNvSpPr txBox="1"/>
          <p:nvPr>
            <p:custDataLst>
              <p:tags r:id="rId39"/>
            </p:custDataLst>
          </p:nvPr>
        </p:nvSpPr>
        <p:spPr>
          <a:xfrm>
            <a:off x="6734486" y="291750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1" name="OTLSHAPE_TB_00000000000000000000000000000000_Separator6"/>
          <p:cNvCxnSpPr/>
          <p:nvPr>
            <p:custDataLst>
              <p:tags r:id="rId40"/>
            </p:custDataLst>
          </p:nvPr>
        </p:nvCxnSpPr>
        <p:spPr>
          <a:xfrm>
            <a:off x="7859288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TLSHAPE_TB_00000000000000000000000000000000_TimescaleInterval7"/>
          <p:cNvSpPr txBox="1"/>
          <p:nvPr>
            <p:custDataLst>
              <p:tags r:id="rId41"/>
            </p:custDataLst>
          </p:nvPr>
        </p:nvSpPr>
        <p:spPr>
          <a:xfrm>
            <a:off x="7922789" y="2917503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3" name="OTLSHAPE_TB_00000000000000000000000000000000_Separator7"/>
          <p:cNvCxnSpPr/>
          <p:nvPr>
            <p:custDataLst>
              <p:tags r:id="rId42"/>
            </p:custDataLst>
          </p:nvPr>
        </p:nvCxnSpPr>
        <p:spPr>
          <a:xfrm>
            <a:off x="9009260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TLSHAPE_TB_00000000000000000000000000000000_TimescaleInterval8"/>
          <p:cNvSpPr txBox="1"/>
          <p:nvPr>
            <p:custDataLst>
              <p:tags r:id="rId43"/>
            </p:custDataLst>
          </p:nvPr>
        </p:nvSpPr>
        <p:spPr>
          <a:xfrm>
            <a:off x="9072760" y="2917503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5" name="OTLSHAPE_TB_00000000000000000000000000000000_Separator8"/>
          <p:cNvCxnSpPr/>
          <p:nvPr>
            <p:custDataLst>
              <p:tags r:id="rId44"/>
            </p:custDataLst>
          </p:nvPr>
        </p:nvCxnSpPr>
        <p:spPr>
          <a:xfrm>
            <a:off x="10197564" y="2908931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TLSHAPE_TB_00000000000000000000000000000000_TimescaleInterval9"/>
          <p:cNvSpPr txBox="1"/>
          <p:nvPr>
            <p:custDataLst>
              <p:tags r:id="rId45"/>
            </p:custDataLst>
          </p:nvPr>
        </p:nvSpPr>
        <p:spPr>
          <a:xfrm>
            <a:off x="10261064" y="2917503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T_5a184d61f5e2438db63ae5802af9b305_Shape"/>
          <p:cNvSpPr/>
          <p:nvPr>
            <p:custDataLst>
              <p:tags r:id="rId46"/>
            </p:custDataLst>
          </p:nvPr>
        </p:nvSpPr>
        <p:spPr>
          <a:xfrm>
            <a:off x="1342786" y="126827"/>
            <a:ext cx="36068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TLSHAPE_T_5a184d61f5e2438db63ae5802af9b305_JoinedDate"/>
          <p:cNvSpPr txBox="1"/>
          <p:nvPr>
            <p:custDataLst>
              <p:tags r:id="rId47"/>
            </p:custDataLst>
          </p:nvPr>
        </p:nvSpPr>
        <p:spPr>
          <a:xfrm>
            <a:off x="4996829" y="150914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10/14/2015 - 1/15/2016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5a184d61f5e2438db63ae5802af9b305_Title"/>
          <p:cNvSpPr txBox="1"/>
          <p:nvPr>
            <p:custDataLst>
              <p:tags r:id="rId48"/>
            </p:custDataLst>
          </p:nvPr>
        </p:nvSpPr>
        <p:spPr>
          <a:xfrm>
            <a:off x="127000" y="143167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0c43ef4a38ab46e5bbc576f52f3f63fc_Shape"/>
          <p:cNvSpPr/>
          <p:nvPr>
            <p:custDataLst>
              <p:tags r:id="rId49"/>
            </p:custDataLst>
          </p:nvPr>
        </p:nvSpPr>
        <p:spPr>
          <a:xfrm>
            <a:off x="5022694" y="393527"/>
            <a:ext cx="12700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TLSHAPE_T_0c43ef4a38ab46e5bbc576f52f3f63fc_JoinedDate"/>
          <p:cNvSpPr txBox="1"/>
          <p:nvPr>
            <p:custDataLst>
              <p:tags r:id="rId50"/>
            </p:custDataLst>
          </p:nvPr>
        </p:nvSpPr>
        <p:spPr>
          <a:xfrm>
            <a:off x="6338462" y="41761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1/18/2016 - 2/19/2016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0c43ef4a38ab46e5bbc576f52f3f63fc_Title"/>
          <p:cNvSpPr txBox="1"/>
          <p:nvPr>
            <p:custDataLst>
              <p:tags r:id="rId51"/>
            </p:custDataLst>
          </p:nvPr>
        </p:nvSpPr>
        <p:spPr>
          <a:xfrm>
            <a:off x="127000" y="409867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7f025863b5434f9ca6f083d56cac4820_Shape"/>
          <p:cNvSpPr/>
          <p:nvPr>
            <p:custDataLst>
              <p:tags r:id="rId52"/>
            </p:custDataLst>
          </p:nvPr>
        </p:nvSpPr>
        <p:spPr>
          <a:xfrm>
            <a:off x="6096000" y="660227"/>
            <a:ext cx="1689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T_7f025863b5434f9ca6f083d56cac4820_JoinedDate"/>
          <p:cNvSpPr txBox="1"/>
          <p:nvPr>
            <p:custDataLst>
              <p:tags r:id="rId53"/>
            </p:custDataLst>
          </p:nvPr>
        </p:nvSpPr>
        <p:spPr>
          <a:xfrm>
            <a:off x="7833424" y="68431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2/15/2016 - 3/29/2016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T_7f025863b5434f9ca6f083d56cac4820_Title"/>
          <p:cNvSpPr txBox="1"/>
          <p:nvPr>
            <p:custDataLst>
              <p:tags r:id="rId54"/>
            </p:custDataLst>
          </p:nvPr>
        </p:nvSpPr>
        <p:spPr>
          <a:xfrm>
            <a:off x="127000" y="676567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87ee498b9b024e72a9fd4bf0b93a907e_Shape"/>
          <p:cNvSpPr/>
          <p:nvPr>
            <p:custDataLst>
              <p:tags r:id="rId55"/>
            </p:custDataLst>
          </p:nvPr>
        </p:nvSpPr>
        <p:spPr>
          <a:xfrm>
            <a:off x="7437633" y="926927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TLSHAPE_T_87ee498b9b024e72a9fd4bf0b93a907e_JoinedDate"/>
          <p:cNvSpPr txBox="1"/>
          <p:nvPr>
            <p:custDataLst>
              <p:tags r:id="rId56"/>
            </p:custDataLst>
          </p:nvPr>
        </p:nvSpPr>
        <p:spPr>
          <a:xfrm>
            <a:off x="7680095" y="95101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3/21/2016 - 3/25/2016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87ee498b9b024e72a9fd4bf0b93a907e_Title"/>
          <p:cNvSpPr txBox="1"/>
          <p:nvPr>
            <p:custDataLst>
              <p:tags r:id="rId57"/>
            </p:custDataLst>
          </p:nvPr>
        </p:nvSpPr>
        <p:spPr>
          <a:xfrm>
            <a:off x="127000" y="943267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ee060ea3aee74a79ace51142b7ddd435_Shape"/>
          <p:cNvSpPr/>
          <p:nvPr>
            <p:custDataLst>
              <p:tags r:id="rId58"/>
            </p:custDataLst>
          </p:nvPr>
        </p:nvSpPr>
        <p:spPr>
          <a:xfrm>
            <a:off x="7705960" y="1193627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T_ee060ea3aee74a79ace51142b7ddd435_JoinedDate"/>
          <p:cNvSpPr txBox="1"/>
          <p:nvPr>
            <p:custDataLst>
              <p:tags r:id="rId59"/>
            </p:custDataLst>
          </p:nvPr>
        </p:nvSpPr>
        <p:spPr>
          <a:xfrm>
            <a:off x="8753401" y="121771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ee060ea3aee74a79ace51142b7ddd435_Title"/>
          <p:cNvSpPr txBox="1"/>
          <p:nvPr>
            <p:custDataLst>
              <p:tags r:id="rId60"/>
            </p:custDataLst>
          </p:nvPr>
        </p:nvSpPr>
        <p:spPr>
          <a:xfrm>
            <a:off x="127000" y="1209967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3d5524b220ea4232b2aca4dceb1fd24f_Shape"/>
          <p:cNvSpPr/>
          <p:nvPr>
            <p:custDataLst>
              <p:tags r:id="rId61"/>
            </p:custDataLst>
          </p:nvPr>
        </p:nvSpPr>
        <p:spPr>
          <a:xfrm>
            <a:off x="8510939" y="1460327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TLSHAPE_T_3d5524b220ea4232b2aca4dceb1fd24f_JoinedDate"/>
          <p:cNvSpPr txBox="1"/>
          <p:nvPr>
            <p:custDataLst>
              <p:tags r:id="rId62"/>
            </p:custDataLst>
          </p:nvPr>
        </p:nvSpPr>
        <p:spPr>
          <a:xfrm>
            <a:off x="8753401" y="148441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4/18/2016 - 4/22/2016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3d5524b220ea4232b2aca4dceb1fd24f_Title"/>
          <p:cNvSpPr txBox="1"/>
          <p:nvPr>
            <p:custDataLst>
              <p:tags r:id="rId63"/>
            </p:custDataLst>
          </p:nvPr>
        </p:nvSpPr>
        <p:spPr>
          <a:xfrm>
            <a:off x="127000" y="1476667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7d4f3c9672254c81a5be5f6684cbd828_Shape"/>
          <p:cNvSpPr/>
          <p:nvPr>
            <p:custDataLst>
              <p:tags r:id="rId64"/>
            </p:custDataLst>
          </p:nvPr>
        </p:nvSpPr>
        <p:spPr>
          <a:xfrm>
            <a:off x="8779266" y="1727027"/>
            <a:ext cx="6223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TLSHAPE_T_7d4f3c9672254c81a5be5f6684cbd828_JoinedDate"/>
          <p:cNvSpPr txBox="1"/>
          <p:nvPr>
            <p:custDataLst>
              <p:tags r:id="rId65"/>
            </p:custDataLst>
          </p:nvPr>
        </p:nvSpPr>
        <p:spPr>
          <a:xfrm>
            <a:off x="9443384" y="175111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4/25/2016 - 5/10/2016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7d4f3c9672254c81a5be5f6684cbd828_Title"/>
          <p:cNvSpPr txBox="1"/>
          <p:nvPr>
            <p:custDataLst>
              <p:tags r:id="rId66"/>
            </p:custDataLst>
          </p:nvPr>
        </p:nvSpPr>
        <p:spPr>
          <a:xfrm>
            <a:off x="127000" y="1743367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73a753fc3eb04cce8a74f5f2ee475fdf_Shape"/>
          <p:cNvSpPr/>
          <p:nvPr>
            <p:custDataLst>
              <p:tags r:id="rId67"/>
            </p:custDataLst>
          </p:nvPr>
        </p:nvSpPr>
        <p:spPr>
          <a:xfrm>
            <a:off x="9354252" y="2047151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T_73a753fc3eb04cce8a74f5f2ee475fdf_JoinedDate"/>
          <p:cNvSpPr txBox="1"/>
          <p:nvPr>
            <p:custDataLst>
              <p:tags r:id="rId68"/>
            </p:custDataLst>
          </p:nvPr>
        </p:nvSpPr>
        <p:spPr>
          <a:xfrm>
            <a:off x="11398335" y="1993727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73a753fc3eb04cce8a74f5f2ee475fdf_Title"/>
          <p:cNvSpPr txBox="1"/>
          <p:nvPr>
            <p:custDataLst>
              <p:tags r:id="rId69"/>
            </p:custDataLst>
          </p:nvPr>
        </p:nvSpPr>
        <p:spPr>
          <a:xfrm>
            <a:off x="127000" y="2063492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9039924" y="126827"/>
            <a:ext cx="2886272" cy="290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Schedule</a:t>
            </a:r>
            <a:endParaRPr lang="en-US" dirty="0"/>
          </a:p>
        </p:txBody>
      </p:sp>
      <p:cxnSp>
        <p:nvCxnSpPr>
          <p:cNvPr id="339" name="OTLSHAPE_T_73a753fc3eb04cce8a74f5f2ee475fdf_RightVerticalConnector1"/>
          <p:cNvCxnSpPr/>
          <p:nvPr>
            <p:custDataLst>
              <p:tags r:id="rId70"/>
            </p:custDataLst>
          </p:nvPr>
        </p:nvCxnSpPr>
        <p:spPr>
          <a:xfrm>
            <a:off x="11347535" y="5556721"/>
            <a:ext cx="0" cy="103206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OTLSHAPE_T_73a753fc3eb04cce8a74f5f2ee475fdf_LeftVerticalConnector1"/>
          <p:cNvCxnSpPr/>
          <p:nvPr>
            <p:custDataLst>
              <p:tags r:id="rId71"/>
            </p:custDataLst>
          </p:nvPr>
        </p:nvCxnSpPr>
        <p:spPr>
          <a:xfrm>
            <a:off x="9354252" y="5556721"/>
            <a:ext cx="0" cy="65106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OTLSHAPE_T_7d4f3c9672254c81a5be5f6684cbd828_RightVerticalConnector2"/>
          <p:cNvCxnSpPr/>
          <p:nvPr>
            <p:custDataLst>
              <p:tags r:id="rId72"/>
            </p:custDataLst>
          </p:nvPr>
        </p:nvCxnSpPr>
        <p:spPr>
          <a:xfrm>
            <a:off x="9392584" y="4039387"/>
            <a:ext cx="0" cy="216839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OTLSHAPE_T_7d4f3c9672254c81a5be5f6684cbd828_RightVerticalConnector1"/>
          <p:cNvCxnSpPr/>
          <p:nvPr>
            <p:custDataLst>
              <p:tags r:id="rId73"/>
            </p:custDataLst>
          </p:nvPr>
        </p:nvCxnSpPr>
        <p:spPr>
          <a:xfrm>
            <a:off x="9392584" y="5236596"/>
            <a:ext cx="0" cy="2185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OTLSHAPE_T_7d4f3c9672254c81a5be5f6684cbd828_LeftVerticalConnector1"/>
          <p:cNvCxnSpPr/>
          <p:nvPr>
            <p:custDataLst>
              <p:tags r:id="rId74"/>
            </p:custDataLst>
          </p:nvPr>
        </p:nvCxnSpPr>
        <p:spPr>
          <a:xfrm>
            <a:off x="8779266" y="5236596"/>
            <a:ext cx="0" cy="97118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OTLSHAPE_T_3d5524b220ea4232b2aca4dceb1fd24f_LeftVerticalConnector1"/>
          <p:cNvCxnSpPr/>
          <p:nvPr>
            <p:custDataLst>
              <p:tags r:id="rId75"/>
            </p:custDataLst>
          </p:nvPr>
        </p:nvCxnSpPr>
        <p:spPr>
          <a:xfrm>
            <a:off x="8510939" y="4969896"/>
            <a:ext cx="0" cy="123788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OTLSHAPE_T_ee060ea3aee74a79ace51142b7ddd435_RightVerticalConnector2"/>
          <p:cNvCxnSpPr/>
          <p:nvPr>
            <p:custDataLst>
              <p:tags r:id="rId76"/>
            </p:custDataLst>
          </p:nvPr>
        </p:nvCxnSpPr>
        <p:spPr>
          <a:xfrm>
            <a:off x="8702601" y="5071496"/>
            <a:ext cx="6659" cy="113628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OTLSHAPE_T_ee060ea3aee74a79ace51142b7ddd435_RightVerticalConnector1"/>
          <p:cNvCxnSpPr/>
          <p:nvPr>
            <p:custDataLst>
              <p:tags r:id="rId77"/>
            </p:custDataLst>
          </p:nvPr>
        </p:nvCxnSpPr>
        <p:spPr>
          <a:xfrm>
            <a:off x="8702601" y="4703196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OTLSHAPE_T_ee060ea3aee74a79ace51142b7ddd435_LeftVerticalConnector3"/>
          <p:cNvCxnSpPr/>
          <p:nvPr>
            <p:custDataLst>
              <p:tags r:id="rId78"/>
            </p:custDataLst>
          </p:nvPr>
        </p:nvCxnSpPr>
        <p:spPr>
          <a:xfrm>
            <a:off x="7705960" y="5824160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OTLSHAPE_T_ee060ea3aee74a79ace51142b7ddd435_LeftVerticalConnector2"/>
          <p:cNvCxnSpPr/>
          <p:nvPr>
            <p:custDataLst>
              <p:tags r:id="rId79"/>
            </p:custDataLst>
          </p:nvPr>
        </p:nvCxnSpPr>
        <p:spPr>
          <a:xfrm>
            <a:off x="7705960" y="5371617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OTLSHAPE_T_ee060ea3aee74a79ace51142b7ddd435_LeftVerticalConnector1"/>
          <p:cNvCxnSpPr/>
          <p:nvPr>
            <p:custDataLst>
              <p:tags r:id="rId80"/>
            </p:custDataLst>
          </p:nvPr>
        </p:nvCxnSpPr>
        <p:spPr>
          <a:xfrm>
            <a:off x="7705960" y="4703196"/>
            <a:ext cx="0" cy="21168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OTLSHAPE_T_87ee498b9b024e72a9fd4bf0b93a907e_RightVerticalConnector3"/>
          <p:cNvCxnSpPr/>
          <p:nvPr>
            <p:custDataLst>
              <p:tags r:id="rId81"/>
            </p:custDataLst>
          </p:nvPr>
        </p:nvCxnSpPr>
        <p:spPr>
          <a:xfrm>
            <a:off x="7629295" y="5824160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OTLSHAPE_T_87ee498b9b024e72a9fd4bf0b93a907e_RightVerticalConnector2"/>
          <p:cNvCxnSpPr/>
          <p:nvPr>
            <p:custDataLst>
              <p:tags r:id="rId82"/>
            </p:custDataLst>
          </p:nvPr>
        </p:nvCxnSpPr>
        <p:spPr>
          <a:xfrm>
            <a:off x="7629295" y="5371617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OTLSHAPE_T_87ee498b9b024e72a9fd4bf0b93a907e_RightVerticalConnector1"/>
          <p:cNvCxnSpPr/>
          <p:nvPr>
            <p:custDataLst>
              <p:tags r:id="rId83"/>
            </p:custDataLst>
          </p:nvPr>
        </p:nvCxnSpPr>
        <p:spPr>
          <a:xfrm>
            <a:off x="7629295" y="4436496"/>
            <a:ext cx="0" cy="23835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OTLSHAPE_T_87ee498b9b024e72a9fd4bf0b93a907e_LeftVerticalConnector4"/>
          <p:cNvCxnSpPr/>
          <p:nvPr>
            <p:custDataLst>
              <p:tags r:id="rId84"/>
            </p:custDataLst>
          </p:nvPr>
        </p:nvCxnSpPr>
        <p:spPr>
          <a:xfrm>
            <a:off x="7437633" y="5991885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OTLSHAPE_T_87ee498b9b024e72a9fd4bf0b93a907e_LeftVerticalConnector2"/>
          <p:cNvCxnSpPr/>
          <p:nvPr>
            <p:custDataLst>
              <p:tags r:id="rId85"/>
            </p:custDataLst>
          </p:nvPr>
        </p:nvCxnSpPr>
        <p:spPr>
          <a:xfrm>
            <a:off x="7437633" y="5371617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OTLSHAPE_T_87ee498b9b024e72a9fd4bf0b93a907e_LeftVerticalConnector1"/>
          <p:cNvCxnSpPr/>
          <p:nvPr>
            <p:custDataLst>
              <p:tags r:id="rId86"/>
            </p:custDataLst>
          </p:nvPr>
        </p:nvCxnSpPr>
        <p:spPr>
          <a:xfrm>
            <a:off x="7437633" y="4436496"/>
            <a:ext cx="0" cy="23835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OTLSHAPE_T_7f025863b5434f9ca6f083d56cac4820_RightVerticalConnector5"/>
          <p:cNvCxnSpPr/>
          <p:nvPr>
            <p:custDataLst>
              <p:tags r:id="rId87"/>
            </p:custDataLst>
          </p:nvPr>
        </p:nvCxnSpPr>
        <p:spPr>
          <a:xfrm>
            <a:off x="7782624" y="5824160"/>
            <a:ext cx="0" cy="383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OTLSHAPE_T_7f025863b5434f9ca6f083d56cac4820_RightVerticalConnector4"/>
          <p:cNvCxnSpPr/>
          <p:nvPr>
            <p:custDataLst>
              <p:tags r:id="rId88"/>
            </p:custDataLst>
          </p:nvPr>
        </p:nvCxnSpPr>
        <p:spPr>
          <a:xfrm>
            <a:off x="7782624" y="5371617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OTLSHAPE_T_7f025863b5434f9ca6f083d56cac4820_RightVerticalConnector3"/>
          <p:cNvCxnSpPr/>
          <p:nvPr>
            <p:custDataLst>
              <p:tags r:id="rId89"/>
            </p:custDataLst>
          </p:nvPr>
        </p:nvCxnSpPr>
        <p:spPr>
          <a:xfrm>
            <a:off x="7782624" y="4804796"/>
            <a:ext cx="0" cy="201523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OTLSHAPE_T_7f025863b5434f9ca6f083d56cac4820_RightVerticalConnector2"/>
          <p:cNvCxnSpPr/>
          <p:nvPr>
            <p:custDataLst>
              <p:tags r:id="rId90"/>
            </p:custDataLst>
          </p:nvPr>
        </p:nvCxnSpPr>
        <p:spPr>
          <a:xfrm>
            <a:off x="7782624" y="4514008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OTLSHAPE_T_7f025863b5434f9ca6f083d56cac4820_RightVerticalConnector1"/>
          <p:cNvCxnSpPr/>
          <p:nvPr>
            <p:custDataLst>
              <p:tags r:id="rId91"/>
            </p:custDataLst>
          </p:nvPr>
        </p:nvCxnSpPr>
        <p:spPr>
          <a:xfrm>
            <a:off x="7782624" y="4169796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OTLSHAPE_T_7f025863b5434f9ca6f083d56cac4820_LeftVerticalConnector4"/>
          <p:cNvCxnSpPr/>
          <p:nvPr>
            <p:custDataLst>
              <p:tags r:id="rId92"/>
            </p:custDataLst>
          </p:nvPr>
        </p:nvCxnSpPr>
        <p:spPr>
          <a:xfrm>
            <a:off x="6364327" y="5086798"/>
            <a:ext cx="0" cy="11209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OTLSHAPE_T_7f025863b5434f9ca6f083d56cac4820_LeftVerticalConnector2"/>
          <p:cNvCxnSpPr/>
          <p:nvPr>
            <p:custDataLst>
              <p:tags r:id="rId93"/>
            </p:custDataLst>
          </p:nvPr>
        </p:nvCxnSpPr>
        <p:spPr>
          <a:xfrm>
            <a:off x="6364327" y="4466530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OTLSHAPE_T_7f025863b5434f9ca6f083d56cac4820_LeftVerticalConnector1"/>
          <p:cNvCxnSpPr/>
          <p:nvPr>
            <p:custDataLst>
              <p:tags r:id="rId94"/>
            </p:custDataLst>
          </p:nvPr>
        </p:nvCxnSpPr>
        <p:spPr>
          <a:xfrm>
            <a:off x="6364327" y="4169797"/>
            <a:ext cx="0" cy="17451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OTLSHAPE_T_0c43ef4a38ab46e5bbc576f52f3f63fc_RightVerticalConnector4"/>
          <p:cNvCxnSpPr/>
          <p:nvPr>
            <p:custDataLst>
              <p:tags r:id="rId95"/>
            </p:custDataLst>
          </p:nvPr>
        </p:nvCxnSpPr>
        <p:spPr>
          <a:xfrm>
            <a:off x="6555989" y="4919074"/>
            <a:ext cx="0" cy="128871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OTLSHAPE_T_0c43ef4a38ab46e5bbc576f52f3f63fc_RightVerticalConnector3"/>
          <p:cNvCxnSpPr/>
          <p:nvPr>
            <p:custDataLst>
              <p:tags r:id="rId96"/>
            </p:custDataLst>
          </p:nvPr>
        </p:nvCxnSpPr>
        <p:spPr>
          <a:xfrm>
            <a:off x="6555989" y="4466530"/>
            <a:ext cx="0" cy="2820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OTLSHAPE_T_0c43ef4a38ab46e5bbc576f52f3f63fc_RightVerticalConnector2"/>
          <p:cNvCxnSpPr/>
          <p:nvPr>
            <p:custDataLst>
              <p:tags r:id="rId97"/>
            </p:custDataLst>
          </p:nvPr>
        </p:nvCxnSpPr>
        <p:spPr>
          <a:xfrm>
            <a:off x="6555989" y="4271397"/>
            <a:ext cx="0" cy="16435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OTLSHAPE_T_0c43ef4a38ab46e5bbc576f52f3f63fc_RightVerticalConnector1"/>
          <p:cNvCxnSpPr/>
          <p:nvPr>
            <p:custDataLst>
              <p:tags r:id="rId98"/>
            </p:custDataLst>
          </p:nvPr>
        </p:nvCxnSpPr>
        <p:spPr>
          <a:xfrm>
            <a:off x="6555989" y="3903096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OTLSHAPE_T_0c43ef4a38ab46e5bbc576f52f3f63fc_LeftVerticalConnector1"/>
          <p:cNvCxnSpPr/>
          <p:nvPr>
            <p:custDataLst>
              <p:tags r:id="rId99"/>
            </p:custDataLst>
          </p:nvPr>
        </p:nvCxnSpPr>
        <p:spPr>
          <a:xfrm>
            <a:off x="5444350" y="3903096"/>
            <a:ext cx="0" cy="235565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OTLSHAPE_T_5a184d61f5e2438db63ae5802af9b305_RightVerticalConnector2"/>
          <p:cNvCxnSpPr/>
          <p:nvPr>
            <p:custDataLst>
              <p:tags r:id="rId100"/>
            </p:custDataLst>
          </p:nvPr>
        </p:nvCxnSpPr>
        <p:spPr>
          <a:xfrm>
            <a:off x="5636012" y="4004696"/>
            <a:ext cx="0" cy="220308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OTLSHAPE_T_5a184d61f5e2438db63ae5802af9b305_RightVerticalConnector1"/>
          <p:cNvCxnSpPr/>
          <p:nvPr>
            <p:custDataLst>
              <p:tags r:id="rId101"/>
            </p:custDataLst>
          </p:nvPr>
        </p:nvCxnSpPr>
        <p:spPr>
          <a:xfrm>
            <a:off x="5636012" y="3636396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OTLSHAPE_T_5a184d61f5e2438db63ae5802af9b305_LeftVerticalConnector2"/>
          <p:cNvCxnSpPr/>
          <p:nvPr>
            <p:custDataLst>
              <p:tags r:id="rId102"/>
            </p:custDataLst>
          </p:nvPr>
        </p:nvCxnSpPr>
        <p:spPr>
          <a:xfrm>
            <a:off x="1342786" y="4521756"/>
            <a:ext cx="0" cy="168602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OTLSHAPE_T_5a184d61f5e2438db63ae5802af9b305_LeftVerticalConnector1"/>
          <p:cNvCxnSpPr/>
          <p:nvPr>
            <p:custDataLst>
              <p:tags r:id="rId103"/>
            </p:custDataLst>
          </p:nvPr>
        </p:nvCxnSpPr>
        <p:spPr>
          <a:xfrm>
            <a:off x="1342786" y="3636396"/>
            <a:ext cx="0" cy="714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OTLSHAPE_M_528748c3bf864b4ca2323550c4f1d8a4_Connector1"/>
          <p:cNvCxnSpPr/>
          <p:nvPr>
            <p:custDataLst>
              <p:tags r:id="rId104"/>
            </p:custDataLst>
          </p:nvPr>
        </p:nvCxnSpPr>
        <p:spPr>
          <a:xfrm>
            <a:off x="6677336" y="5765613"/>
            <a:ext cx="0" cy="44217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OTLSHAPE_M_73daeb72978c4ae1b20753c45649e358_Connector1"/>
          <p:cNvCxnSpPr/>
          <p:nvPr>
            <p:custDataLst>
              <p:tags r:id="rId105"/>
            </p:custDataLst>
          </p:nvPr>
        </p:nvCxnSpPr>
        <p:spPr>
          <a:xfrm>
            <a:off x="6409009" y="5313070"/>
            <a:ext cx="0" cy="894715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OTLSHAPE_M_cc8c4ec01d994166b538fe8f189896ca_Connector1"/>
          <p:cNvCxnSpPr/>
          <p:nvPr>
            <p:custDataLst>
              <p:tags r:id="rId106"/>
            </p:custDataLst>
          </p:nvPr>
        </p:nvCxnSpPr>
        <p:spPr>
          <a:xfrm>
            <a:off x="5680694" y="4860527"/>
            <a:ext cx="0" cy="1347258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OTLSHAPE_M_70b58703374c438fa5b6d340f07d2abe_Connector1"/>
          <p:cNvCxnSpPr/>
          <p:nvPr>
            <p:custDataLst>
              <p:tags r:id="rId107"/>
            </p:custDataLst>
          </p:nvPr>
        </p:nvCxnSpPr>
        <p:spPr>
          <a:xfrm>
            <a:off x="5489032" y="4407983"/>
            <a:ext cx="0" cy="179980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TLSHAPE_TB_00000000000000000000000000000000_LeftEndCaps"/>
          <p:cNvSpPr txBox="1"/>
          <p:nvPr>
            <p:custDataLst>
              <p:tags r:id="rId108"/>
            </p:custDataLst>
          </p:nvPr>
        </p:nvSpPr>
        <p:spPr>
          <a:xfrm>
            <a:off x="254000" y="6258754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79" name="OTLSHAPE_TB_00000000000000000000000000000000_RightEndCaps"/>
          <p:cNvSpPr txBox="1"/>
          <p:nvPr>
            <p:custDataLst>
              <p:tags r:id="rId109"/>
            </p:custDataLst>
          </p:nvPr>
        </p:nvSpPr>
        <p:spPr>
          <a:xfrm>
            <a:off x="11474534" y="6258754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80" name="OTLSHAPE_TB_00000000000000000000000000000000_ScaleContainer"/>
          <p:cNvSpPr/>
          <p:nvPr>
            <p:custDataLst>
              <p:tags r:id="rId110"/>
            </p:custDataLst>
          </p:nvPr>
        </p:nvSpPr>
        <p:spPr>
          <a:xfrm>
            <a:off x="844465" y="6207785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TLSHAPE_TB_00000000000000000000000000000000_ElapsedTime"/>
          <p:cNvSpPr/>
          <p:nvPr>
            <p:custDataLst>
              <p:tags r:id="rId111"/>
            </p:custDataLst>
          </p:nvPr>
        </p:nvSpPr>
        <p:spPr>
          <a:xfrm>
            <a:off x="844465" y="6207785"/>
            <a:ext cx="34798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TLSHAPE_TB_00000000000000000000000000000000_TodayMarkerShape"/>
          <p:cNvSpPr/>
          <p:nvPr>
            <p:custDataLst>
              <p:tags r:id="rId112"/>
            </p:custDataLst>
          </p:nvPr>
        </p:nvSpPr>
        <p:spPr>
          <a:xfrm flipV="1">
            <a:off x="4268243" y="6080785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TLSHAPE_TB_00000000000000000000000000000000_TodayMarkerText"/>
          <p:cNvSpPr txBox="1"/>
          <p:nvPr>
            <p:custDataLst>
              <p:tags r:id="rId113"/>
            </p:custDataLst>
          </p:nvPr>
        </p:nvSpPr>
        <p:spPr>
          <a:xfrm>
            <a:off x="4142543" y="589473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84" name="OTLSHAPE_TB_00000000000000000000000000000000_TimescaleInterval1"/>
          <p:cNvSpPr txBox="1"/>
          <p:nvPr>
            <p:custDataLst>
              <p:tags r:id="rId114"/>
            </p:custDataLst>
          </p:nvPr>
        </p:nvSpPr>
        <p:spPr>
          <a:xfrm>
            <a:off x="907965" y="6305257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85" name="OTLSHAPE_TB_00000000000000000000000000000000_Separator1"/>
          <p:cNvCxnSpPr/>
          <p:nvPr>
            <p:custDataLst>
              <p:tags r:id="rId115"/>
            </p:custDataLst>
          </p:nvPr>
        </p:nvCxnSpPr>
        <p:spPr>
          <a:xfrm>
            <a:off x="2032768" y="629668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OTLSHAPE_TB_00000000000000000000000000000000_TimescaleInterval2"/>
          <p:cNvSpPr txBox="1"/>
          <p:nvPr>
            <p:custDataLst>
              <p:tags r:id="rId116"/>
            </p:custDataLst>
          </p:nvPr>
        </p:nvSpPr>
        <p:spPr>
          <a:xfrm>
            <a:off x="2096269" y="6305257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87" name="OTLSHAPE_TB_00000000000000000000000000000000_Separator2"/>
          <p:cNvCxnSpPr/>
          <p:nvPr>
            <p:custDataLst>
              <p:tags r:id="rId117"/>
            </p:custDataLst>
          </p:nvPr>
        </p:nvCxnSpPr>
        <p:spPr>
          <a:xfrm>
            <a:off x="3182740" y="629668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OTLSHAPE_TB_00000000000000000000000000000000_TimescaleInterval3"/>
          <p:cNvSpPr txBox="1"/>
          <p:nvPr>
            <p:custDataLst>
              <p:tags r:id="rId118"/>
            </p:custDataLst>
          </p:nvPr>
        </p:nvSpPr>
        <p:spPr>
          <a:xfrm>
            <a:off x="3246240" y="6305257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89" name="OTLSHAPE_TB_00000000000000000000000000000000_Separator3"/>
          <p:cNvCxnSpPr/>
          <p:nvPr>
            <p:custDataLst>
              <p:tags r:id="rId119"/>
            </p:custDataLst>
          </p:nvPr>
        </p:nvCxnSpPr>
        <p:spPr>
          <a:xfrm>
            <a:off x="4371043" y="629668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OTLSHAPE_TB_00000000000000000000000000000000_TimescaleInterval4"/>
          <p:cNvSpPr txBox="1"/>
          <p:nvPr>
            <p:custDataLst>
              <p:tags r:id="rId120"/>
            </p:custDataLst>
          </p:nvPr>
        </p:nvSpPr>
        <p:spPr>
          <a:xfrm>
            <a:off x="4434544" y="6305257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91" name="OTLSHAPE_TB_00000000000000000000000000000000_Separator4"/>
          <p:cNvCxnSpPr/>
          <p:nvPr>
            <p:custDataLst>
              <p:tags r:id="rId121"/>
            </p:custDataLst>
          </p:nvPr>
        </p:nvCxnSpPr>
        <p:spPr>
          <a:xfrm>
            <a:off x="5559347" y="629668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TLSHAPE_TB_00000000000000000000000000000000_TimescaleInterval5"/>
          <p:cNvSpPr txBox="1"/>
          <p:nvPr>
            <p:custDataLst>
              <p:tags r:id="rId122"/>
            </p:custDataLst>
          </p:nvPr>
        </p:nvSpPr>
        <p:spPr>
          <a:xfrm>
            <a:off x="5622847" y="6305257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93" name="OTLSHAPE_TB_00000000000000000000000000000000_Separator5"/>
          <p:cNvCxnSpPr/>
          <p:nvPr>
            <p:custDataLst>
              <p:tags r:id="rId123"/>
            </p:custDataLst>
          </p:nvPr>
        </p:nvCxnSpPr>
        <p:spPr>
          <a:xfrm>
            <a:off x="6670985" y="629668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OTLSHAPE_TB_00000000000000000000000000000000_TimescaleInterval6"/>
          <p:cNvSpPr txBox="1"/>
          <p:nvPr>
            <p:custDataLst>
              <p:tags r:id="rId124"/>
            </p:custDataLst>
          </p:nvPr>
        </p:nvSpPr>
        <p:spPr>
          <a:xfrm>
            <a:off x="6734486" y="6305257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95" name="OTLSHAPE_TB_00000000000000000000000000000000_Separator6"/>
          <p:cNvCxnSpPr/>
          <p:nvPr>
            <p:custDataLst>
              <p:tags r:id="rId125"/>
            </p:custDataLst>
          </p:nvPr>
        </p:nvCxnSpPr>
        <p:spPr>
          <a:xfrm>
            <a:off x="7859288" y="629668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OTLSHAPE_TB_00000000000000000000000000000000_TimescaleInterval7"/>
          <p:cNvSpPr txBox="1"/>
          <p:nvPr>
            <p:custDataLst>
              <p:tags r:id="rId126"/>
            </p:custDataLst>
          </p:nvPr>
        </p:nvSpPr>
        <p:spPr>
          <a:xfrm>
            <a:off x="7922789" y="6305257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97" name="OTLSHAPE_TB_00000000000000000000000000000000_Separator7"/>
          <p:cNvCxnSpPr/>
          <p:nvPr>
            <p:custDataLst>
              <p:tags r:id="rId127"/>
            </p:custDataLst>
          </p:nvPr>
        </p:nvCxnSpPr>
        <p:spPr>
          <a:xfrm>
            <a:off x="9009260" y="629668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OTLSHAPE_TB_00000000000000000000000000000000_TimescaleInterval8"/>
          <p:cNvSpPr txBox="1"/>
          <p:nvPr>
            <p:custDataLst>
              <p:tags r:id="rId128"/>
            </p:custDataLst>
          </p:nvPr>
        </p:nvSpPr>
        <p:spPr>
          <a:xfrm>
            <a:off x="9072760" y="6305257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99" name="OTLSHAPE_TB_00000000000000000000000000000000_Separator8"/>
          <p:cNvCxnSpPr/>
          <p:nvPr>
            <p:custDataLst>
              <p:tags r:id="rId129"/>
            </p:custDataLst>
          </p:nvPr>
        </p:nvCxnSpPr>
        <p:spPr>
          <a:xfrm>
            <a:off x="10197564" y="629668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OTLSHAPE_TB_00000000000000000000000000000000_TimescaleInterval9"/>
          <p:cNvSpPr txBox="1"/>
          <p:nvPr>
            <p:custDataLst>
              <p:tags r:id="rId130"/>
            </p:custDataLst>
          </p:nvPr>
        </p:nvSpPr>
        <p:spPr>
          <a:xfrm>
            <a:off x="10261064" y="6305257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01" name="OTLSHAPE_M_70b58703374c438fa5b6d340f07d2abe_Title"/>
          <p:cNvSpPr txBox="1"/>
          <p:nvPr>
            <p:custDataLst>
              <p:tags r:id="rId131"/>
            </p:custDataLst>
          </p:nvPr>
        </p:nvSpPr>
        <p:spPr>
          <a:xfrm>
            <a:off x="5711282" y="4296012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1,2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02" name="OTLSHAPE_M_70b58703374c438fa5b6d340f07d2abe_Date"/>
          <p:cNvSpPr txBox="1"/>
          <p:nvPr>
            <p:custDataLst>
              <p:tags r:id="rId132"/>
            </p:custDataLst>
          </p:nvPr>
        </p:nvSpPr>
        <p:spPr>
          <a:xfrm>
            <a:off x="5711282" y="447923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03" name="OTLSHAPE_M_70b58703374c438fa5b6d340f07d2abe_Shape"/>
          <p:cNvSpPr/>
          <p:nvPr>
            <p:custDataLst>
              <p:tags r:id="rId133"/>
            </p:custDataLst>
          </p:nvPr>
        </p:nvSpPr>
        <p:spPr>
          <a:xfrm rot="16200000">
            <a:off x="5514432" y="4407983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TLSHAPE_M_cc8c4ec01d994166b538fe8f189896ca_Title"/>
          <p:cNvSpPr txBox="1"/>
          <p:nvPr>
            <p:custDataLst>
              <p:tags r:id="rId134"/>
            </p:custDataLst>
          </p:nvPr>
        </p:nvSpPr>
        <p:spPr>
          <a:xfrm>
            <a:off x="5902944" y="4748555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3,4 DIT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05" name="OTLSHAPE_M_cc8c4ec01d994166b538fe8f189896ca_Date"/>
          <p:cNvSpPr txBox="1"/>
          <p:nvPr>
            <p:custDataLst>
              <p:tags r:id="rId135"/>
            </p:custDataLst>
          </p:nvPr>
        </p:nvSpPr>
        <p:spPr>
          <a:xfrm>
            <a:off x="5902944" y="4931774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2/3/2016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06" name="OTLSHAPE_M_cc8c4ec01d994166b538fe8f189896ca_Shape"/>
          <p:cNvSpPr/>
          <p:nvPr>
            <p:custDataLst>
              <p:tags r:id="rId136"/>
            </p:custDataLst>
          </p:nvPr>
        </p:nvSpPr>
        <p:spPr>
          <a:xfrm rot="16200000">
            <a:off x="5706094" y="4860527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TLSHAPE_M_73daeb72978c4ae1b20753c45649e358_Title"/>
          <p:cNvSpPr txBox="1"/>
          <p:nvPr>
            <p:custDataLst>
              <p:tags r:id="rId137"/>
            </p:custDataLst>
          </p:nvPr>
        </p:nvSpPr>
        <p:spPr>
          <a:xfrm>
            <a:off x="6631260" y="5201098"/>
            <a:ext cx="142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1, 2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08" name="OTLSHAPE_M_73daeb72978c4ae1b20753c45649e358_Date"/>
          <p:cNvSpPr txBox="1"/>
          <p:nvPr>
            <p:custDataLst>
              <p:tags r:id="rId138"/>
            </p:custDataLst>
          </p:nvPr>
        </p:nvSpPr>
        <p:spPr>
          <a:xfrm>
            <a:off x="6631260" y="5384317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2/22/2016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09" name="OTLSHAPE_M_73daeb72978c4ae1b20753c45649e358_Shape"/>
          <p:cNvSpPr/>
          <p:nvPr>
            <p:custDataLst>
              <p:tags r:id="rId139"/>
            </p:custDataLst>
          </p:nvPr>
        </p:nvSpPr>
        <p:spPr>
          <a:xfrm rot="16200000">
            <a:off x="6434409" y="5313070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TLSHAPE_M_528748c3bf864b4ca2323550c4f1d8a4_Title"/>
          <p:cNvSpPr txBox="1"/>
          <p:nvPr>
            <p:custDataLst>
              <p:tags r:id="rId140"/>
            </p:custDataLst>
          </p:nvPr>
        </p:nvSpPr>
        <p:spPr>
          <a:xfrm>
            <a:off x="6899586" y="5653642"/>
            <a:ext cx="142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Wave 3, 4 SIT Code Drop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11" name="OTLSHAPE_M_528748c3bf864b4ca2323550c4f1d8a4_Date"/>
          <p:cNvSpPr txBox="1"/>
          <p:nvPr>
            <p:custDataLst>
              <p:tags r:id="rId141"/>
            </p:custDataLst>
          </p:nvPr>
        </p:nvSpPr>
        <p:spPr>
          <a:xfrm>
            <a:off x="6899586" y="583686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2/29/2016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2" name="OTLSHAPE_M_528748c3bf864b4ca2323550c4f1d8a4_Shape"/>
          <p:cNvSpPr/>
          <p:nvPr>
            <p:custDataLst>
              <p:tags r:id="rId142"/>
            </p:custDataLst>
          </p:nvPr>
        </p:nvSpPr>
        <p:spPr>
          <a:xfrm rot="16200000">
            <a:off x="6702736" y="5765613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TLSHAPE_T_5a184d61f5e2438db63ae5802af9b305_Shape"/>
          <p:cNvSpPr/>
          <p:nvPr>
            <p:custDataLst>
              <p:tags r:id="rId143"/>
            </p:custDataLst>
          </p:nvPr>
        </p:nvSpPr>
        <p:spPr>
          <a:xfrm>
            <a:off x="1342786" y="3534796"/>
            <a:ext cx="4305300" cy="2032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TLSHAPE_T_5a184d61f5e2438db63ae5802af9b305_JoinedDate"/>
          <p:cNvSpPr txBox="1"/>
          <p:nvPr>
            <p:custDataLst>
              <p:tags r:id="rId144"/>
            </p:custDataLst>
          </p:nvPr>
        </p:nvSpPr>
        <p:spPr>
          <a:xfrm>
            <a:off x="5686812" y="35588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10/14/2015 - 2/2/2016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5" name="OTLSHAPE_T_5a184d61f5e2438db63ae5802af9b305_Title"/>
          <p:cNvSpPr txBox="1"/>
          <p:nvPr>
            <p:custDataLst>
              <p:tags r:id="rId145"/>
            </p:custDataLst>
          </p:nvPr>
        </p:nvSpPr>
        <p:spPr>
          <a:xfrm>
            <a:off x="127000" y="3551137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Construction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16" name="OTLSHAPE_T_0c43ef4a38ab46e5bbc576f52f3f63fc_Shape"/>
          <p:cNvSpPr/>
          <p:nvPr>
            <p:custDataLst>
              <p:tags r:id="rId146"/>
            </p:custDataLst>
          </p:nvPr>
        </p:nvSpPr>
        <p:spPr>
          <a:xfrm>
            <a:off x="5444350" y="3801496"/>
            <a:ext cx="11176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TLSHAPE_T_0c43ef4a38ab46e5bbc576f52f3f63fc_JoinedDate"/>
          <p:cNvSpPr txBox="1"/>
          <p:nvPr>
            <p:custDataLst>
              <p:tags r:id="rId147"/>
            </p:custDataLst>
          </p:nvPr>
        </p:nvSpPr>
        <p:spPr>
          <a:xfrm>
            <a:off x="6606789" y="38255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1/29/2016 - 2/26/2016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8" name="OTLSHAPE_T_0c43ef4a38ab46e5bbc576f52f3f63fc_Title"/>
          <p:cNvSpPr txBox="1"/>
          <p:nvPr>
            <p:custDataLst>
              <p:tags r:id="rId148"/>
            </p:custDataLst>
          </p:nvPr>
        </p:nvSpPr>
        <p:spPr>
          <a:xfrm>
            <a:off x="127000" y="3817837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DIT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19" name="OTLSHAPE_T_7f025863b5434f9ca6f083d56cac4820_Shape"/>
          <p:cNvSpPr/>
          <p:nvPr>
            <p:custDataLst>
              <p:tags r:id="rId149"/>
            </p:custDataLst>
          </p:nvPr>
        </p:nvSpPr>
        <p:spPr>
          <a:xfrm>
            <a:off x="6364327" y="4068196"/>
            <a:ext cx="1422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TLSHAPE_T_7f025863b5434f9ca6f083d56cac4820_JoinedDate"/>
          <p:cNvSpPr txBox="1"/>
          <p:nvPr>
            <p:custDataLst>
              <p:tags r:id="rId150"/>
            </p:custDataLst>
          </p:nvPr>
        </p:nvSpPr>
        <p:spPr>
          <a:xfrm>
            <a:off x="7833424" y="40922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2/22/2016 - 3/29/2016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21" name="OTLSHAPE_T_7f025863b5434f9ca6f083d56cac4820_Title"/>
          <p:cNvSpPr txBox="1"/>
          <p:nvPr>
            <p:custDataLst>
              <p:tags r:id="rId151"/>
            </p:custDataLst>
          </p:nvPr>
        </p:nvSpPr>
        <p:spPr>
          <a:xfrm>
            <a:off x="127000" y="4084537"/>
            <a:ext cx="17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SIT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2" name="OTLSHAPE_T_87ee498b9b024e72a9fd4bf0b93a907e_Shape"/>
          <p:cNvSpPr/>
          <p:nvPr>
            <p:custDataLst>
              <p:tags r:id="rId152"/>
            </p:custDataLst>
          </p:nvPr>
        </p:nvSpPr>
        <p:spPr>
          <a:xfrm>
            <a:off x="7437633" y="4334896"/>
            <a:ext cx="203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TLSHAPE_T_87ee498b9b024e72a9fd4bf0b93a907e_JoinedDate"/>
          <p:cNvSpPr txBox="1"/>
          <p:nvPr>
            <p:custDataLst>
              <p:tags r:id="rId153"/>
            </p:custDataLst>
          </p:nvPr>
        </p:nvSpPr>
        <p:spPr>
          <a:xfrm>
            <a:off x="7680095" y="43589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3/21/2016 - 3/25/2016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24" name="OTLSHAPE_T_87ee498b9b024e72a9fd4bf0b93a907e_Title"/>
          <p:cNvSpPr txBox="1"/>
          <p:nvPr>
            <p:custDataLst>
              <p:tags r:id="rId154"/>
            </p:custDataLst>
          </p:nvPr>
        </p:nvSpPr>
        <p:spPr>
          <a:xfrm>
            <a:off x="127000" y="4351237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1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5" name="OTLSHAPE_T_ee060ea3aee74a79ace51142b7ddd435_Shape"/>
          <p:cNvSpPr/>
          <p:nvPr>
            <p:custDataLst>
              <p:tags r:id="rId155"/>
            </p:custDataLst>
          </p:nvPr>
        </p:nvSpPr>
        <p:spPr>
          <a:xfrm>
            <a:off x="7705960" y="4601596"/>
            <a:ext cx="1003300" cy="2032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TLSHAPE_T_ee060ea3aee74a79ace51142b7ddd435_JoinedDate"/>
          <p:cNvSpPr txBox="1"/>
          <p:nvPr>
            <p:custDataLst>
              <p:tags r:id="rId156"/>
            </p:custDataLst>
          </p:nvPr>
        </p:nvSpPr>
        <p:spPr>
          <a:xfrm>
            <a:off x="8753401" y="46256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3/28/2016 - 4/22/2016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27" name="OTLSHAPE_T_ee060ea3aee74a79ace51142b7ddd435_Title"/>
          <p:cNvSpPr txBox="1"/>
          <p:nvPr>
            <p:custDataLst>
              <p:tags r:id="rId157"/>
            </p:custDataLst>
          </p:nvPr>
        </p:nvSpPr>
        <p:spPr>
          <a:xfrm>
            <a:off x="127000" y="4617937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8" name="OTLSHAPE_T_3d5524b220ea4232b2aca4dceb1fd24f_Shape"/>
          <p:cNvSpPr/>
          <p:nvPr>
            <p:custDataLst>
              <p:tags r:id="rId158"/>
            </p:custDataLst>
          </p:nvPr>
        </p:nvSpPr>
        <p:spPr>
          <a:xfrm>
            <a:off x="8510939" y="4868296"/>
            <a:ext cx="203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TLSHAPE_T_3d5524b220ea4232b2aca4dceb1fd24f_JoinedDate"/>
          <p:cNvSpPr txBox="1"/>
          <p:nvPr>
            <p:custDataLst>
              <p:tags r:id="rId159"/>
            </p:custDataLst>
          </p:nvPr>
        </p:nvSpPr>
        <p:spPr>
          <a:xfrm>
            <a:off x="8753401" y="48923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4/18/2016 - 4/22/2016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30" name="OTLSHAPE_T_3d5524b220ea4232b2aca4dceb1fd24f_Title"/>
          <p:cNvSpPr txBox="1"/>
          <p:nvPr>
            <p:custDataLst>
              <p:tags r:id="rId160"/>
            </p:custDataLst>
          </p:nvPr>
        </p:nvSpPr>
        <p:spPr>
          <a:xfrm>
            <a:off x="127000" y="4884637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Pre Conformance Round 2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31" name="OTLSHAPE_T_7d4f3c9672254c81a5be5f6684cbd828_Shape"/>
          <p:cNvSpPr/>
          <p:nvPr>
            <p:custDataLst>
              <p:tags r:id="rId161"/>
            </p:custDataLst>
          </p:nvPr>
        </p:nvSpPr>
        <p:spPr>
          <a:xfrm>
            <a:off x="8779266" y="5134996"/>
            <a:ext cx="6223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TLSHAPE_T_7d4f3c9672254c81a5be5f6684cbd828_JoinedDate"/>
          <p:cNvSpPr txBox="1"/>
          <p:nvPr>
            <p:custDataLst>
              <p:tags r:id="rId162"/>
            </p:custDataLst>
          </p:nvPr>
        </p:nvSpPr>
        <p:spPr>
          <a:xfrm>
            <a:off x="9443384" y="515908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4/25/2016 - 5/10/2016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33" name="OTLSHAPE_T_7d4f3c9672254c81a5be5f6684cbd828_Title"/>
          <p:cNvSpPr txBox="1"/>
          <p:nvPr>
            <p:custDataLst>
              <p:tags r:id="rId163"/>
            </p:custDataLst>
          </p:nvPr>
        </p:nvSpPr>
        <p:spPr>
          <a:xfrm>
            <a:off x="127000" y="5151337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Final Conformance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34" name="OTLSHAPE_T_73a753fc3eb04cce8a74f5f2ee475fdf_Shape"/>
          <p:cNvSpPr/>
          <p:nvPr>
            <p:custDataLst>
              <p:tags r:id="rId164"/>
            </p:custDataLst>
          </p:nvPr>
        </p:nvSpPr>
        <p:spPr>
          <a:xfrm>
            <a:off x="9354252" y="5455121"/>
            <a:ext cx="19939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TLSHAPE_T_73a753fc3eb04cce8a74f5f2ee475fdf_JoinedDate"/>
          <p:cNvSpPr txBox="1"/>
          <p:nvPr>
            <p:custDataLst>
              <p:tags r:id="rId165"/>
            </p:custDataLst>
          </p:nvPr>
        </p:nvSpPr>
        <p:spPr>
          <a:xfrm>
            <a:off x="11398335" y="5401696"/>
            <a:ext cx="6477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rgbClr val="1F497E"/>
                </a:solidFill>
                <a:latin typeface="Calibri" panose="020F0502020204030204" pitchFamily="34" charset="0"/>
              </a:rPr>
              <a:t>5/10/2016 - 6/30/2016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36" name="OTLSHAPE_T_73a753fc3eb04cce8a74f5f2ee475fdf_Title"/>
          <p:cNvSpPr txBox="1"/>
          <p:nvPr>
            <p:custDataLst>
              <p:tags r:id="rId166"/>
            </p:custDataLst>
          </p:nvPr>
        </p:nvSpPr>
        <p:spPr>
          <a:xfrm>
            <a:off x="127000" y="5471462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Pilot and Roll-out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5" name="Rounded Rectangle 444"/>
          <p:cNvSpPr/>
          <p:nvPr/>
        </p:nvSpPr>
        <p:spPr>
          <a:xfrm>
            <a:off x="9024844" y="3547363"/>
            <a:ext cx="2886272" cy="3511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Revised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236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AuMDcuMDAiLCJFZGl0aW9uIjoiQmFzaWMiLCJJc1BsdXNFZGl0aW9uIjpmYWxzZX0sIkVmZmVjdCI6MSwiU3R5bGUiOnsiJGlkIjoiMyIsIlRpbWViYW5kU3R5bGUiOnsiJGlkIjoiNCIsIlNjYWxlTWFya2luZyI6MCwiU2hhcGUiOjAsIlNoYXBlU3R5bGUiOnsiJGlkIjoiNSIsIk1hcmdpbiI6eyIkaWQiOiI2IiwiVG9wIjowLCJMZWZ0IjoxMCwiUmlnaHQiOjEw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x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dHJ1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C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Xl5IiwiU2VwYXJhdG9yIjoiLyIsIlVzZUludGVybmF0aW9uYWxEYXRlRm9ybWF0IjpmYWxzZX0sIklzVmlzaWJsZSI6dHJ1ZSwiUGFyZW50U3R5bGUiOm51bGx9LCJTaG93RWxhcHNlZFRpbWVHcmFkaWVudFN0eWxlIjpmYWxzZX0sIlNjYWxlIjp7IiRpZCI6IjEyMiIsIlN0YXJ0RGF0ZSI6IjIwMTUtMTAtMTRUMDA6MDA6MDBaIiwiRW5kRGF0ZSI6IjIwMTYtMDYtMzBUMjM6NTk6NTkuOTk5WiIsIkZvcm1hdCI6Ik1NTSIsIlR5cGUiOjIsIkF1dG9EYXRlUmFuZ2UiOnRydWUsIldvcmtpbmdEYXlzIjozMSwiVG9kYXlNYXJrZXJUZXh0IjoiVG9kYXkiLCJBdXRvU2NhbGVUeXBlIjpmYWxzZX0sIk1pbGVzdG9uZXMiOltdLCJUYXNrcyI6W3siJGlkIjoiMTIzIiwiR3JvdXBOYW1lIjpudWxsLCJTdGFydERhdGUiOiIyMDE1LTEwLTE0VDAwOjAwOjAwWiIsIkVuZERhdGUiOiIyMDE2LTAxLTE1VDIzOjU5OjU5Ljk5OVoiLCJQZXJjZW50YWdlQ29tcGxldGUiOm51bGwsIlN0eWxlIjp7IiRpZCI6IjEyNCIsIlNoYXBlIjoxLCJTaGFwZVRoaWNrbmVzcyI6MSwiRHVyYXRpb25Gb3JtYXQiOjAsIkluY2x1ZGVOb25Xb3JraW5nRGF5c0luRHVyYXRpb24iOnRydWUsIlBlcmNlbnRhZ2VDb21wbGV0ZVN0eWxlIjp7IiRpZCI6IjEyNSIsIkZvbnRTZXR0aW5ncyI6eyIkaWQiOiIxMj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MjciLCJMaW5lQ29sb3IiOm51bGwsIkxpbmVXZWlnaHQiOjAuMCwiTGluZVR5cGUiOjAsIlBhcmVudFN0eWxlIjpudWxsfSwiUGFyZW50U3R5bGUiOnsiJHJlZiI6IjgxIn19LCJEdXJhdGlvblN0eWxlIjp7IiRpZCI6IjEyOCIsIkZvbnRTZXR0aW5ncyI6eyIkaWQiOiIxMj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MzAiLCJMaW5lQ29sb3IiOm51bGwsIkxpbmVXZWlnaHQiOjAuMCwiTGluZVR5cGUiOjAsIlBhcmVudFN0eWxlIjpudWxsfSwiUGFyZW50U3R5bGUiOnsiJHJlZiI6Ijg4In19LCJIb3Jpem9udGFsQ29ubmVjdG9yU3R5bGUiOnsiJGlkIjoiMTMxIiwiTGluZUNvbG9yIjp7IiRyZWYiOiI5NiJ9LCJMaW5lV2VpZ2h0IjowLjAsIkxpbmVUeXBlIjowLCJQYXJlbnRTdHlsZSI6eyIkcmVmIjoiOTUifX0sIlZlcnRpY2FsQ29ubmVjdG9yU3R5bGUiOnsiJGlkIjoiMTMy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zMyIsIk1hcmdpbiI6eyIkcmVmIjoiMTAyIn0sIlBhZGRpbmciOnsiJHJlZiI6IjEwMyJ9LCJCYWNrZ3JvdW5kIjp7IiRpZCI6IjEzNCIsIkNvbG9yIjp7IiRpZCI6IjEzNSIsIkEiOjI1NSwiUiI6OTEsIkciOjE1NSwiQiI6MjEzfX0sIklzVmlzaWJsZSI6dHJ1ZSwiV2lkdGgiOjAuMCwiSGVpZ2h0IjoxNi4wLCJCb3JkZXJTdHlsZSI6eyIkaWQiOiIxMzYiLCJMaW5lQ29sb3IiOnsiJHJlZiI6IjEwNSJ9LCJMaW5lV2VpZ2h0IjowLjAsIkxpbmVUeXBlIjowLCJQYXJlbnRTdHlsZSI6eyIkcmVmIjoiMTA0In19LCJQYXJlbnRTdHlsZSI6eyIkcmVmIjoiMTAxIn19LCJUaXRsZVN0eWxlIjp7IiRpZCI6IjEzNyIsIkZvbnRTZXR0aW5ncyI6eyIkaWQiOiIxMzg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M5IiwiTGluZUNvbG9yIjpudWxsLCJMaW5lV2VpZ2h0IjowLjAsIkxpbmVUeXBlIjowLCJQYXJlbnRTdHlsZSI6bnVsbH0sIlBhcmVudFN0eWxlIjp7IiRyZWYiOiIxMDcifX0sIkRhdGVTdHlsZSI6eyIkaWQiOiIxNDAiLCJGb250U2V0dGluZ3MiOnsiJGlkIjoiMTQ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DIiLCJMaW5lQ29sb3IiOm51bGwsIkxpbmVXZWlnaHQiOjAuMCwiTGluZVR5cGUiOjAsIlBhcmVudFN0eWxlIjpudWxsfSwiUGFyZW50U3R5bGUiOnsiJHJlZiI6IjExNCJ9fSwiRGF0ZUZvcm1hdCI6eyIkcmVmIjoiMTIxIn0sIklzVmlzaWJsZSI6dHJ1ZSwiUGFyZW50U3R5bGUiOnsiJHJlZiI6IjgwIn19LCJJbmRleCI6MSwiSWQiOiI1YTE4NGQ2MS1mNWUyLTQzOGQtYjYzYS1lNTgwMmFmOWIzMDUiLCJJbXBvcnRJZCI6bnVsbCwiVGl0bGUiOiJDb25zdHJ1Y3Rpb24iLCJOb3RlIjpudWxsLCJIeXBlcmxpbmsiOm51bGwsIklzQ2hhbmdlZCI6ZmFsc2UsIklzTmV3IjpmYWxzZX0seyIkaWQiOiIxNDMiLCJHcm91cE5hbWUiOm51bGwsIlN0YXJ0RGF0ZSI6IjIwMTYtMDEtMThUMDA6MDA6MDBaIiwiRW5kRGF0ZSI6IjIwMTYtMDItMTlUMjM6NTk6NTkuOTk5WiIsIlBlcmNlbnRhZ2VDb21wbGV0ZSI6bnVsbCwiU3R5bGUiOnsiJGlkIjoiMTQ0IiwiU2hhcGUiOjEsIlNoYXBlVGhpY2tuZXNzIjoxLCJEdXJhdGlvbkZvcm1hdCI6MCwiSW5jbHVkZU5vbldvcmtpbmdEYXlzSW5EdXJhdGlvbiI6dHJ1ZSwiUGVyY2VudGFnZUNvbXBsZXRlU3R5bGUiOnsiJGlkIjoiMTQ1IiwiRm9udFNldHRpbmdzIjp7IiRpZCI6IjE0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0NyIsIkxpbmVDb2xvciI6bnVsbCwiTGluZVdlaWdodCI6MC4wLCJMaW5lVHlwZSI6MCwiUGFyZW50U3R5bGUiOm51bGx9LCJQYXJlbnRTdHlsZSI6eyIkcmVmIjoiODEifX0sIkR1cmF0aW9uU3R5bGUiOnsiJGlkIjoiMTQ4IiwiRm9udFNldHRpbmdzIjp7IiRpZCI6IjE0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1MCIsIkxpbmVDb2xvciI6bnVsbCwiTGluZVdlaWdodCI6MC4wLCJMaW5lVHlwZSI6MCwiUGFyZW50U3R5bGUiOm51bGx9LCJQYXJlbnRTdHlsZSI6eyIkcmVmIjoiODgifX0sIkhvcml6b250YWxDb25uZWN0b3JTdHlsZSI6eyIkaWQiOiIxNTEiLCJMaW5lQ29sb3IiOnsiJHJlZiI6Ijk2In0sIkxpbmVXZWlnaHQiOjAuMCwiTGluZVR5cGUiOjAsIlBhcmVudFN0eWxlIjp7IiRyZWYiOiI5NSJ9fSwiVmVydGljYWxDb25uZWN0b3JTdHlsZSI6eyIkaWQiOiIxNTIiLCJMaW5lQ29sb3IiOnsiJHJlZiI6Ijk5In0sIkxpbmVXZWlnaHQiOjE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TUzIiwiTWFyZ2luIjp7IiRyZWYiOiIxMDIifSwiUGFkZGluZyI6eyIkcmVmIjoiMTAzIn0sIkJhY2tncm91bmQiOnsiJGlkIjoiMTU0IiwiQ29sb3IiOnsiJGlkIjoiMTU1IiwiQSI6MjU1LCJSIjo2OCwiRyI6ODQsIkIiOjEwNn19LCJJc1Zpc2libGUiOnRydWUsIldpZHRoIjowLjAsIkhlaWdodCI6MTYuMCwiQm9yZGVyU3R5bGUiOnsiJGlkIjoiMTU2IiwiTGluZUNvbG9yIjp7IiRyZWYiOiIxMDUifSwiTGluZVdlaWdodCI6MC4wLCJMaW5lVHlwZSI6MCwiUGFyZW50U3R5bGUiOnsiJHJlZiI6IjEwNCJ9fSwiUGFyZW50U3R5bGUiOnsiJHJlZiI6IjEwMSJ9fSwiVGl0bGVTdHlsZSI6eyIkaWQiOiIxNTciLCJGb250U2V0dGluZ3MiOnsiJGlkIjoiMTU4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1OSIsIkxpbmVDb2xvciI6bnVsbCwiTGluZVdlaWdodCI6MC4wLCJMaW5lVHlwZSI6MCwiUGFyZW50U3R5bGUiOm51bGx9LCJQYXJlbnRTdHlsZSI6eyIkcmVmIjoiMTA3In19LCJEYXRlU3R5bGUiOnsiJGlkIjoiMTYwIiwiRm9udFNldHRpbmdzIjp7IiRpZCI6IjE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YyIiwiTGluZUNvbG9yIjpudWxsLCJMaW5lV2VpZ2h0IjowLjAsIkxpbmVUeXBlIjowLCJQYXJlbnRTdHlsZSI6bnVsbH0sIlBhcmVudFN0eWxlIjp7IiRyZWYiOiIxMTQifX0sIkRhdGVGb3JtYXQiOnsiJHJlZiI6IjEyMSJ9LCJJc1Zpc2libGUiOnRydWUsIlBhcmVudFN0eWxlIjp7IiRyZWYiOiI4MCJ9fSwiSW5kZXgiOjIsIklkIjoiMGM0M2VmNGEtMzhhYi00NmU1LWJiYzUtNzZmNTJmM2Y2M2ZjIiwiSW1wb3J0SWQiOm51bGwsIlRpdGxlIjoiRElUIiwiTm90ZSI6bnVsbCwiSHlwZXJsaW5rIjpudWxsLCJJc0NoYW5nZWQiOmZhbHNlLCJJc05ldyI6ZmFsc2V9LHsiJGlkIjoiMTYzIiwiR3JvdXBOYW1lIjpudWxsLCJTdGFydERhdGUiOiIyMDE2LTAyLTE1VDAwOjAwOjAwWiIsIkVuZERhdGUiOiIyMDE2LTAzLTI5VDIzOjU5OjU5Ljk5OVoiLCJQZXJjZW50YWdlQ29tcGxldGUiOm51bGwsIlN0eWxlIjp7IiRpZCI6IjE2NCIsIlNoYXBlIjoxLCJTaGFwZVRoaWNrbmVzcyI6MSwiRHVyYXRpb25Gb3JtYXQiOjAsIkluY2x1ZGVOb25Xb3JraW5nRGF5c0luRHVyYXRpb24iOnRydWUsIlBlcmNlbnRhZ2VDb21wbGV0ZVN0eWxlIjp7IiRpZCI6IjE2NSIsIkZvbnRTZXR0aW5ncyI6eyIkaWQiOiIxNj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jciLCJMaW5lQ29sb3IiOm51bGwsIkxpbmVXZWlnaHQiOjAuMCwiTGluZVR5cGUiOjAsIlBhcmVudFN0eWxlIjpudWxsfSwiUGFyZW50U3R5bGUiOnsiJHJlZiI6IjgxIn19LCJEdXJhdGlvblN0eWxlIjp7IiRpZCI6IjE2OCIsIkZvbnRTZXR0aW5ncyI6eyIkaWQiOiIxNj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zAiLCJMaW5lQ29sb3IiOm51bGwsIkxpbmVXZWlnaHQiOjAuMCwiTGluZVR5cGUiOjAsIlBhcmVudFN0eWxlIjpudWxsfSwiUGFyZW50U3R5bGUiOnsiJHJlZiI6Ijg4In19LCJIb3Jpem9udGFsQ29ubmVjdG9yU3R5bGUiOnsiJGlkIjoiMTcxIiwiTGluZUNvbG9yIjp7IiRyZWYiOiI5NiJ9LCJMaW5lV2VpZ2h0IjowLjAsIkxpbmVUeXBlIjowLCJQYXJlbnRTdHlsZSI6eyIkcmVmIjoiOTUifX0sIlZlcnRpY2FsQ29ubmVjdG9yU3R5bGUiOnsiJGlkIjoiMTcy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3MyIsIk1hcmdpbiI6eyIkcmVmIjoiMTAyIn0sIlBhZGRpbmciOnsiJHJlZiI6IjEwMyJ9LCJCYWNrZ3JvdW5kIjp7IiRpZCI6IjE3NCIsIkNvbG9yIjp7IiRpZCI6IjE3NSIsIkEiOjI1NSwiUiI6MjM3LCJHIjoxMjUsIkIiOjQ5fX0sIklzVmlzaWJsZSI6dHJ1ZSwiV2lkdGgiOjAuMCwiSGVpZ2h0IjoxNi4wLCJCb3JkZXJTdHlsZSI6eyIkaWQiOiIxNzYiLCJMaW5lQ29sb3IiOnsiJHJlZiI6IjEwNSJ9LCJMaW5lV2VpZ2h0IjowLjAsIkxpbmVUeXBlIjowLCJQYXJlbnRTdHlsZSI6eyIkcmVmIjoiMTA0In19LCJQYXJlbnRTdHlsZSI6eyIkcmVmIjoiMTAxIn19LCJUaXRsZVN0eWxlIjp7IiRpZCI6IjE3NyIsIkZvbnRTZXR0aW5ncyI6eyIkaWQiOiIxNzg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c5IiwiTGluZUNvbG9yIjpudWxsLCJMaW5lV2VpZ2h0IjowLjAsIkxpbmVUeXBlIjowLCJQYXJlbnRTdHlsZSI6bnVsbH0sIlBhcmVudFN0eWxlIjp7IiRyZWYiOiIxMDcifX0sIkRhdGVTdHlsZSI6eyIkaWQiOiIxODAiLCJGb250U2V0dGluZ3MiOnsiJGlkIjoiMTg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ODIiLCJMaW5lQ29sb3IiOm51bGwsIkxpbmVXZWlnaHQiOjAuMCwiTGluZVR5cGUiOjAsIlBhcmVudFN0eWxlIjpudWxsfSwiUGFyZW50U3R5bGUiOnsiJHJlZiI6IjExNCJ9fSwiRGF0ZUZvcm1hdCI6eyIkcmVmIjoiMTIxIn0sIklzVmlzaWJsZSI6dHJ1ZSwiUGFyZW50U3R5bGUiOnsiJHJlZiI6IjgwIn19LCJJbmRleCI6MywiSWQiOiI3ZjAyNTg2My1iNTQzLTRmOWMtYTZmMC04M2Q1NmNhYzQ4MjAiLCJJbXBvcnRJZCI6bnVsbCwiVGl0bGUiOiJTSVQiLCJOb3RlIjpudWxsLCJIeXBlcmxpbmsiOm51bGwsIklzQ2hhbmdlZCI6ZmFsc2UsIklzTmV3IjpmYWxzZX0seyIkaWQiOiIxODMiLCJHcm91cE5hbWUiOm51bGwsIlN0YXJ0RGF0ZSI6IjIwMTYtMDMtMDdUMDA6MDA6MDBaIiwiRW5kRGF0ZSI6IjIwMTYtMDMtMTFUMjM6NTk6NTkuOTk5WiIsIlBlcmNlbnRhZ2VDb21wbGV0ZSI6bnVsbCwiU3R5bGUiOnsiJGlkIjoiMTg0IiwiU2hhcGUiOjEsIlNoYXBlVGhpY2tuZXNzIjoxLCJEdXJhdGlvbkZvcm1hdCI6MCwiSW5jbHVkZU5vbldvcmtpbmdEYXlzSW5EdXJhdGlvbiI6dHJ1ZSwiUGVyY2VudGFnZUNvbXBsZXRlU3R5bGUiOnsiJGlkIjoiMTg1IiwiRm9udFNldHRpbmdzIjp7IiRpZCI6IjE4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4NyIsIkxpbmVDb2xvciI6bnVsbCwiTGluZVdlaWdodCI6MC4wLCJMaW5lVHlwZSI6MCwiUGFyZW50U3R5bGUiOm51bGx9LCJQYXJlbnRTdHlsZSI6eyIkcmVmIjoiODEifX0sIkR1cmF0aW9uU3R5bGUiOnsiJGlkIjoiMTg4IiwiRm9udFNldHRpbmdzIjp7IiRpZCI6IjE4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5MCIsIkxpbmVDb2xvciI6bnVsbCwiTGluZVdlaWdodCI6MC4wLCJMaW5lVHlwZSI6MCwiUGFyZW50U3R5bGUiOm51bGx9LCJQYXJlbnRTdHlsZSI6eyIkcmVmIjoiODgifX0sIkhvcml6b250YWxDb25uZWN0b3JTdHlsZSI6eyIkaWQiOiIxOTEiLCJMaW5lQ29sb3IiOnsiJHJlZiI6Ijk2In0sIkxpbmVXZWlnaHQiOjAuMCwiTGluZVR5cGUiOjAsIlBhcmVudFN0eWxlIjp7IiRyZWYiOiI5NSJ9fSwiVmVydGljYWxDb25uZWN0b3JTdHlsZSI6eyIkaWQiOiIxOTIiLCJMaW5lQ29sb3IiOnsiJHJlZiI6Ijk5In0sIkxpbmVXZWlnaHQiOjE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TkzIiwiTWFyZ2luIjp7IiRyZWYiOiIxMDIifSwiUGFkZGluZyI6eyIkcmVmIjoiMTAzIn0sIkJhY2tncm91bmQiOnsiJGlkIjoiMTk0IiwiQ29sb3IiOnsiJGlkIjoiMTk1IiwiQSI6MjU1LCJSIjoxNjUsIkciOjE2NSwiQiI6MTY1fX0sIklzVmlzaWJsZSI6dHJ1ZSwiV2lkdGgiOjAuMCwiSGVpZ2h0IjoxNi4wLCJCb3JkZXJTdHlsZSI6eyIkaWQiOiIxOTYiLCJMaW5lQ29sb3IiOnsiJHJlZiI6IjEwNSJ9LCJMaW5lV2VpZ2h0IjowLjAsIkxpbmVUeXBlIjowLCJQYXJlbnRTdHlsZSI6eyIkcmVmIjoiMTA0In19LCJQYXJlbnRTdHlsZSI6eyIkcmVmIjoiMTAxIn19LCJUaXRsZVN0eWxlIjp7IiRpZCI6IjE5NyIsIkZvbnRTZXR0aW5ncyI6eyIkaWQiOiIxOTg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k5IiwiTGluZUNvbG9yIjpudWxsLCJMaW5lV2VpZ2h0IjowLjAsIkxpbmVUeXBlIjowLCJQYXJlbnRTdHlsZSI6bnVsbH0sIlBhcmVudFN0eWxlIjp7IiRyZWYiOiIxMDcifX0sIkRhdGVTdHlsZSI6eyIkaWQiOiIyMDAiLCJGb250U2V0dGluZ3MiOnsiJGlkIjoiMjA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DIiLCJMaW5lQ29sb3IiOm51bGwsIkxpbmVXZWlnaHQiOjAuMCwiTGluZVR5cGUiOjAsIlBhcmVudFN0eWxlIjpudWxsfSwiUGFyZW50U3R5bGUiOnsiJHJlZiI6IjExNCJ9fSwiRGF0ZUZvcm1hdCI6eyIkcmVmIjoiMTIxIn0sIklzVmlzaWJsZSI6dHJ1ZSwiUGFyZW50U3R5bGUiOnsiJHJlZiI6IjgwIn19LCJJbmRleCI6NCwiSWQiOiI4N2VlNDk4Yi05YjAyLTRlNzItYTlmZC00YmYwYjkzYTkwN2UiLCJJbXBvcnRJZCI6bnVsbCwiVGl0bGUiOiJQcmUgQ29uZm9ybWFuY2UgUm91bmQgMSIsIk5vdGUiOm51bGwsIkh5cGVybGluayI6bnVsbCwiSXNDaGFuZ2VkIjpmYWxzZSwiSXNOZXciOmZhbHNlfSx7IiRpZCI6IjIwMyIsIkdyb3VwTmFtZSI6bnVsbCwiU3RhcnREYXRlIjoiMjAxNi0wMy0yOFQwMDowMDowMFoiLCJFbmREYXRlIjoiMjAxNi0wNC0yMlQyMzo1OTo1OS45OTlaIiwiUGVyY2VudGFnZUNvbXBsZXRlIjpudWxsLCJTdHlsZSI6eyIkaWQiOiIyMDQiLCJTaGFwZSI6MSwiU2hhcGVUaGlja25lc3MiOjEsIkR1cmF0aW9uRm9ybWF0IjowLCJJbmNsdWRlTm9uV29ya2luZ0RheXNJbkR1cmF0aW9uIjp0cnVlLCJQZXJjZW50YWdlQ29tcGxldGVTdHlsZSI6eyIkaWQiOiIyMDUiLCJGb250U2V0dGluZ3MiOnsiJGlkIjoiMjA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A3IiwiTGluZUNvbG9yIjpudWxsLCJMaW5lV2VpZ2h0IjowLjAsIkxpbmVUeXBlIjowLCJQYXJlbnRTdHlsZSI6bnVsbH0sIlBhcmVudFN0eWxlIjp7IiRyZWYiOiI4MSJ9fSwiRHVyYXRpb25TdHlsZSI6eyIkaWQiOiIyMDgiLCJGb250U2V0dGluZ3MiOnsiJGlkIjoiMjA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wIiwiTGluZUNvbG9yIjpudWxsLCJMaW5lV2VpZ2h0IjowLjAsIkxpbmVUeXBlIjowLCJQYXJlbnRTdHlsZSI6bnVsbH0sIlBhcmVudFN0eWxlIjp7IiRyZWYiOiI4OCJ9fSwiSG9yaXpvbnRhbENvbm5lY3RvclN0eWxlIjp7IiRpZCI6IjIxMSIsIkxpbmVDb2xvciI6eyIkcmVmIjoiOTYifSwiTGluZVdlaWdodCI6MC4wLCJMaW5lVHlwZSI6MCwiUGFyZW50U3R5bGUiOnsiJHJlZiI6Ijk1In19LCJWZXJ0aWNhbENvbm5lY3RvclN0eWxlIjp7IiRpZCI6IjIxMiIsIkxpbmVDb2xvciI6eyIkcmVmIjoiOTkifSwiTGluZVdlaWdodCI6MS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MTMiLCJNYXJnaW4iOnsiJHJlZiI6IjEwMiJ9LCJQYWRkaW5nIjp7IiRyZWYiOiIxMDMifSwiQmFja2dyb3VuZCI6eyIkaWQiOiIyMTQiLCJDb2xvciI6eyIkaWQiOiIyMTUiLCJBIjoyNTUsIlIiOjI1NSwiRyI6MTkyLCJCIjowfX0sIklzVmlzaWJsZSI6dHJ1ZSwiV2lkdGgiOjAuMCwiSGVpZ2h0IjoxNi4wLCJCb3JkZXJTdHlsZSI6eyIkaWQiOiIyMTYiLCJMaW5lQ29sb3IiOnsiJHJlZiI6IjEwNSJ9LCJMaW5lV2VpZ2h0IjowLjAsIkxpbmVUeXBlIjowLCJQYXJlbnRTdHlsZSI6eyIkcmVmIjoiMTA0In19LCJQYXJlbnRTdHlsZSI6eyIkcmVmIjoiMTAxIn19LCJUaXRsZVN0eWxlIjp7IiRpZCI6IjIxNyIsIkZvbnRTZXR0aW5ncyI6eyIkaWQiOiIyMTg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E5IiwiTGluZUNvbG9yIjpudWxsLCJMaW5lV2VpZ2h0IjowLjAsIkxpbmVUeXBlIjowLCJQYXJlbnRTdHlsZSI6bnVsbH0sIlBhcmVudFN0eWxlIjp7IiRyZWYiOiIxMDcifX0sIkRhdGVTdHlsZSI6eyIkaWQiOiIyMjAiLCJGb250U2V0dGluZ3MiOnsiJGlkIjoiMjI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jIiLCJMaW5lQ29sb3IiOm51bGwsIkxpbmVXZWlnaHQiOjAuMCwiTGluZVR5cGUiOjAsIlBhcmVudFN0eWxlIjpudWxsfSwiUGFyZW50U3R5bGUiOnsiJHJlZiI6IjExNCJ9fSwiRGF0ZUZvcm1hdCI6eyIkcmVmIjoiMTIxIn0sIklzVmlzaWJsZSI6dHJ1ZSwiUGFyZW50U3R5bGUiOnsiJHJlZiI6IjgwIn19LCJJbmRleCI6NSwiSWQiOiJlZTA2MGVhMy1hZWU3LTRhNzktYWNlNS0xMTQyYjdkZGQ0MzUiLCJJbXBvcnRJZCI6bnVsbCwiVGl0bGUiOiJVQVQiLCJOb3RlIjpudWxsLCJIeXBlcmxpbmsiOm51bGwsIklzQ2hhbmdlZCI6ZmFsc2UsIklzTmV3IjpmYWxzZX0seyIkaWQiOiIyMjMiLCJHcm91cE5hbWUiOm51bGwsIlN0YXJ0RGF0ZSI6IjIwMTYtMDMtMjhUMDA6MDA6MDBaIiwiRW5kRGF0ZSI6IjIwMTYtMDQtMDFUMjM6NTk6NTkuOTk5WiIsIlBlcmNlbnRhZ2VDb21wbGV0ZSI6bnVsbCwiU3R5bGUiOnsiJGlkIjoiMjI0IiwiU2hhcGUiOjEsIlNoYXBlVGhpY2tuZXNzIjoxLCJEdXJhdGlvbkZvcm1hdCI6MCwiSW5jbHVkZU5vbldvcmtpbmdEYXlzSW5EdXJhdGlvbiI6dHJ1ZSwiUGVyY2VudGFnZUNvbXBsZXRlU3R5bGUiOnsiJGlkIjoiMjI1IiwiRm9udFNldHRpbmdzIjp7IiRpZCI6IjIy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NyIsIkxpbmVDb2xvciI6bnVsbCwiTGluZVdlaWdodCI6MC4wLCJMaW5lVHlwZSI6MCwiUGFyZW50U3R5bGUiOm51bGx9LCJQYXJlbnRTdHlsZSI6eyIkcmVmIjoiODEifX0sIkR1cmF0aW9uU3R5bGUiOnsiJGlkIjoiMjI4IiwiRm9udFNldHRpbmdzIjp7IiRpZCI6IjIy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MCIsIkxpbmVDb2xvciI6bnVsbCwiTGluZVdlaWdodCI6MC4wLCJMaW5lVHlwZSI6MCwiUGFyZW50U3R5bGUiOm51bGx9LCJQYXJlbnRTdHlsZSI6eyIkcmVmIjoiODgifX0sIkhvcml6b250YWxDb25uZWN0b3JTdHlsZSI6eyIkaWQiOiIyMzEiLCJMaW5lQ29sb3IiOnsiJHJlZiI6Ijk2In0sIkxpbmVXZWlnaHQiOjAuMCwiTGluZVR5cGUiOjAsIlBhcmVudFN0eWxlIjp7IiRyZWYiOiI5NSJ9fSwiVmVydGljYWxDb25uZWN0b3JTdHlsZSI6eyIkaWQiOiIyMzIiLCJMaW5lQ29sb3IiOnsiJHJlZiI6Ijk5In0sIkxpbmVXZWlnaHQiOjE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MzIiwiTWFyZ2luIjp7IiRyZWYiOiIxMDIifSwiUGFkZGluZyI6eyIkcmVmIjoiMTAzIn0sIkJhY2tncm91bmQiOnsiJGlkIjoiMjM0IiwiQ29sb3IiOnsiJGlkIjoiMjM1IiwiQSI6MjU1LCJSIjoxNjUsIkciOjE2NSwiQiI6MTY1fX0sIklzVmlzaWJsZSI6dHJ1ZSwiV2lkdGgiOjAuMCwiSGVpZ2h0IjoxNi4wLCJCb3JkZXJTdHlsZSI6eyIkaWQiOiIyMzYiLCJMaW5lQ29sb3IiOnsiJHJlZiI6IjEwNSJ9LCJMaW5lV2VpZ2h0IjowLjAsIkxpbmVUeXBlIjowLCJQYXJlbnRTdHlsZSI6eyIkcmVmIjoiMTA0In19LCJQYXJlbnRTdHlsZSI6eyIkcmVmIjoiMTAxIn19LCJUaXRsZVN0eWxlIjp7IiRpZCI6IjIzNyIsIkZvbnRTZXR0aW5ncyI6eyIkaWQiOiIyMzg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M5IiwiTGluZUNvbG9yIjpudWxsLCJMaW5lV2VpZ2h0IjowLjAsIkxpbmVUeXBlIjowLCJQYXJlbnRTdHlsZSI6bnVsbH0sIlBhcmVudFN0eWxlIjp7IiRyZWYiOiIxMDcifX0sIkRhdGVTdHlsZSI6eyIkaWQiOiIyNDAiLCJGb250U2V0dGluZ3MiOnsiJGlkIjoiMjQ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DIiLCJMaW5lQ29sb3IiOm51bGwsIkxpbmVXZWlnaHQiOjAuMCwiTGluZVR5cGUiOjAsIlBhcmVudFN0eWxlIjpudWxsfSwiUGFyZW50U3R5bGUiOnsiJHJlZiI6IjExNCJ9fSwiRGF0ZUZvcm1hdCI6eyIkcmVmIjoiMTIxIn0sIklzVmlzaWJsZSI6dHJ1ZSwiUGFyZW50U3R5bGUiOnsiJHJlZiI6IjgwIn19LCJJbmRleCI6NiwiSWQiOiIzZDU1MjRiMi0yMGVhLTQyMzItYjJhYy1hNGRjZWIxZmQyNGYiLCJJbXBvcnRJZCI6bnVsbCwiVGl0bGUiOiJQcmUgQ29uZm9ybWFuY2UgUm91bmQgMiIsIk5vdGUiOm51bGwsIkh5cGVybGluayI6bnVsbCwiSXNDaGFuZ2VkIjpmYWxzZSwiSXNOZXciOmZhbHNlfSx7IiRpZCI6IjI0MyIsIkdyb3VwTmFtZSI6bnVsbCwiU3RhcnREYXRlIjoiMjAxNi0wNC0yNVQwMDowMDowMFoiLCJFbmREYXRlIjoiMjAxNi0wNS0wNlQyMzo1OTo1OS45OTlaIiwiUGVyY2VudGFnZUNvbXBsZXRlIjpudWxsLCJTdHlsZSI6eyIkaWQiOiIyNDQiLCJTaGFwZSI6MSwiU2hhcGVUaGlja25lc3MiOjEsIkR1cmF0aW9uRm9ybWF0IjowLCJJbmNsdWRlTm9uV29ya2luZ0RheXNJbkR1cmF0aW9uIjp0cnVlLCJQZXJjZW50YWdlQ29tcGxldGVTdHlsZSI6eyIkaWQiOiIyNDUiLCJGb250U2V0dGluZ3MiOnsiJGlkIjoiMjQ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3IiwiTGluZUNvbG9yIjpudWxsLCJMaW5lV2VpZ2h0IjowLjAsIkxpbmVUeXBlIjowLCJQYXJlbnRTdHlsZSI6bnVsbH0sIlBhcmVudFN0eWxlIjp7IiRyZWYiOiI4MSJ9fSwiRHVyYXRpb25TdHlsZSI6eyIkaWQiOiIyNDgiLCJGb250U2V0dGluZ3MiOnsiJGlkIjoiMjQ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wIiwiTGluZUNvbG9yIjpudWxsLCJMaW5lV2VpZ2h0IjowLjAsIkxpbmVUeXBlIjowLCJQYXJlbnRTdHlsZSI6bnVsbH0sIlBhcmVudFN0eWxlIjp7IiRyZWYiOiI4OCJ9fSwiSG9yaXpvbnRhbENvbm5lY3RvclN0eWxlIjp7IiRpZCI6IjI1MSIsIkxpbmVDb2xvciI6eyIkcmVmIjoiOTYifSwiTGluZVdlaWdodCI6MC4wLCJMaW5lVHlwZSI6MCwiUGFyZW50U3R5bGUiOnsiJHJlZiI6Ijk1In19LCJWZXJ0aWNhbENvbm5lY3RvclN0eWxlIjp7IiRpZCI6IjI1MiIsIkxpbmVDb2xvciI6eyIkcmVmIjoiOTkifSwiTGluZVdlaWdodCI6MS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NTMiLCJNYXJnaW4iOnsiJHJlZiI6IjEwMiJ9LCJQYWRkaW5nIjp7IiRyZWYiOiIxMDMifSwiQmFja2dyb3VuZCI6eyIkaWQiOiIyNTQiLCJDb2xvciI6eyIkaWQiOiIyNTUiLCJBIjoyNTUsIlIiOjE2NSwiRyI6MTY1LCJCIjoxNjV9fSwiSXNWaXNpYmxlIjp0cnVlLCJXaWR0aCI6MC4wLCJIZWlnaHQiOjE2LjAsIkJvcmRlclN0eWxlIjp7IiRpZCI6IjI1NiIsIkxpbmVDb2xvciI6eyIkcmVmIjoiMTA1In0sIkxpbmVXZWlnaHQiOjAuMCwiTGluZVR5cGUiOjAsIlBhcmVudFN0eWxlIjp7IiRyZWYiOiIxMDQifX0sIlBhcmVudFN0eWxlIjp7IiRyZWYiOiIxMDEifX0sIlRpdGxlU3R5bGUiOnsiJGlkIjoiMjU3IiwiRm9udFNldHRpbmdzIjp7IiRpZCI6IjI1O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kiLCJMaW5lQ29sb3IiOm51bGwsIkxpbmVXZWlnaHQiOjAuMCwiTGluZVR5cGUiOjAsIlBhcmVudFN0eWxlIjpudWxsfSwiUGFyZW50U3R5bGUiOnsiJHJlZiI6IjEwNyJ9fSwiRGF0ZVN0eWxlIjp7IiRpZCI6IjI2MCIsIkZvbnRTZXR0aW5ncyI6eyIkaWQiOiIyNj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2MiIsIkxpbmVDb2xvciI6bnVsbCwiTGluZVdlaWdodCI6MC4wLCJMaW5lVHlwZSI6MCwiUGFyZW50U3R5bGUiOm51bGx9LCJQYXJlbnRTdHlsZSI6eyIkcmVmIjoiMTE0In19LCJEYXRlRm9ybWF0Ijp7IiRyZWYiOiIxMjEifSwiSXNWaXNpYmxlIjp0cnVlLCJQYXJlbnRTdHlsZSI6eyIkcmVmIjoiODAifX0sIkluZGV4Ijo3LCJJZCI6IjdkNGYzYzk2LTcyMjUtNGM4MS1hNWJlLTVmNjY4NGNiZDgyOCIsIkltcG9ydElkIjpudWxsLCJUaXRsZSI6IkZpbmFsIENvbmZvcm1hbmNlIiwiTm90ZSI6bnVsbCwiSHlwZXJsaW5rIjpudWxsLCJJc0NoYW5nZWQiOmZhbHNlLCJJc05ldyI6ZmFsc2V9LHsiJGlkIjoiMjYzIiwiR3JvdXBOYW1lIjpudWxsLCJTdGFydERhdGUiOiIyMDE2LTA1LTEwVDAwOjAwOjAwWiIsIkVuZERhdGUiOiIyMDE2LTA2LTMwVDIzOjU5OjU5Ljk5OVoiLCJQZXJjZW50YWdlQ29tcGxldGUiOm51bGwsIlN0eWxlIjp7IiRpZCI6IjI2NCIsIlNoYXBlIjoxLCJTaGFwZVRoaWNrbmVzcyI6MSwiRHVyYXRpb25Gb3JtYXQiOjAsIkluY2x1ZGVOb25Xb3JraW5nRGF5c0luRHVyYXRpb24iOnRydWUsIlBlcmNlbnRhZ2VDb21wbGV0ZVN0eWxlIjp7IiRpZCI6IjI2NSIsIkZvbnRTZXR0aW5ncyI6eyIkaWQiOiIyNj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ciLCJMaW5lQ29sb3IiOm51bGwsIkxpbmVXZWlnaHQiOjAuMCwiTGluZVR5cGUiOjAsIlBhcmVudFN0eWxlIjpudWxsfSwiUGFyZW50U3R5bGUiOnsiJHJlZiI6IjgxIn19LCJEdXJhdGlvblN0eWxlIjp7IiRpZCI6IjI2OCIsIkZvbnRTZXR0aW5ncyI6eyIkaWQiOiIyNj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AiLCJMaW5lQ29sb3IiOm51bGwsIkxpbmVXZWlnaHQiOjAuMCwiTGluZVR5cGUiOjAsIlBhcmVudFN0eWxlIjpudWxsfSwiUGFyZW50U3R5bGUiOnsiJHJlZiI6Ijg4In19LCJIb3Jpem9udGFsQ29ubmVjdG9yU3R5bGUiOnsiJGlkIjoiMjcxIiwiTGluZUNvbG9yIjp7IiRyZWYiOiI5NiJ9LCJMaW5lV2VpZ2h0IjowLjAsIkxpbmVUeXBlIjowLCJQYXJlbnRTdHlsZSI6eyIkcmVmIjoiOTUifX0sIlZlcnRpY2FsQ29ubmVjdG9yU3R5bGUiOnsiJGlkIjoiMjcy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3MyIsIk1hcmdpbiI6eyIkcmVmIjoiMTAyIn0sIlBhZGRpbmciOnsiJHJlZiI6IjEwMyJ9LCJCYWNrZ3JvdW5kIjp7IiRpZCI6IjI3NCIsIkNvbG9yIjp7IiRpZCI6IjI3NSIsIkEiOjI1NSwiUiI6MTEyLCJHIjoxNzMsIkIiOjcxfX0sIklzVmlzaWJsZSI6dHJ1ZSwiV2lkdGgiOjAuMCwiSGVpZ2h0IjoxNi4wLCJCb3JkZXJTdHlsZSI6eyIkaWQiOiIyNzYiLCJMaW5lQ29sb3IiOnsiJHJlZiI6IjEwNSJ9LCJMaW5lV2VpZ2h0IjowLjAsIkxpbmVUeXBlIjowLCJQYXJlbnRTdHlsZSI6eyIkcmVmIjoiMTA0In19LCJQYXJlbnRTdHlsZSI6eyIkcmVmIjoiMTAxIn19LCJUaXRsZVN0eWxlIjp7IiRpZCI6IjI3NyIsIkZvbnRTZXR0aW5ncyI6eyIkaWQiOiIyNzg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c5IiwiTGluZUNvbG9yIjpudWxsLCJMaW5lV2VpZ2h0IjowLjAsIkxpbmVUeXBlIjowLCJQYXJlbnRTdHlsZSI6bnVsbH0sIlBhcmVudFN0eWxlIjp7IiRyZWYiOiIxMDcifX0sIkRhdGVTdHlsZSI6eyIkaWQiOiIyODAiLCJGb250U2V0dGluZ3MiOnsiJGlkIjoiMjg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ODIiLCJMaW5lQ29sb3IiOm51bGwsIkxpbmVXZWlnaHQiOjAuMCwiTGluZVR5cGUiOjAsIlBhcmVudFN0eWxlIjpudWxsfSwiUGFyZW50U3R5bGUiOnsiJHJlZiI6IjExNCJ9fSwiRGF0ZUZvcm1hdCI6eyIkcmVmIjoiMTIxIn0sIklzVmlzaWJsZSI6dHJ1ZSwiUGFyZW50U3R5bGUiOnsiJHJlZiI6IjgwIn19LCJJbmRleCI6OCwiSWQiOiI3M2E3NTNmYy0zZWIwLTRjY2UtOGE3NC1mNWYyZWU0NzVmZGYiLCJJbXBvcnRJZCI6bnVsbCwiVGl0bGUiOiJQaWxvdCBhbmQgUm9sbC1vdXQiLCJOb3RlIjpudWxsLCJIeXBlcmxpbmsiOm51bGwsIklzQ2hhbmdlZCI6ZmFsc2UsIklzTmV3IjpmYWxzZX1dLCJNc1Byb2plY3RJdGVtc1RyZWUiOnsiJGlkIjoiMjgzIiwiUm9vdCI6eyIkaWQiOiIyODQiLCJJbXBvcnRJZCI6bnVsbCwiSXNJbXBvcnRlZCI6ZmFsc2UsIkNoaWxkcmVuIjpbXX19LCJTZXR0aW5ncyI6eyIkaWQiOiIyODUiLCJJbXBhT3B0aW9ucyI6eyIkaWQiOiIyODY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AuMDcuMDAiLCJFZGl0aW9uIjoiQmFzaWMiLCJJc1BsdXNFZGl0aW9uIjpmYWxzZX0sIkVmZmVjdCI6MSwiU3R5bGUiOnsiJGlkIjoiMyIsIlRpbWViYW5kU3R5bGUiOnsiJGlkIjoiNCIsIlNjYWxlTWFya2luZyI6MCwiU2hhcGUiOjAsIlNoYXBlU3R5bGUiOnsiJGlkIjoiNSIsIk1hcmdpbiI6eyIkaWQiOiI2IiwiVG9wIjowLCJMZWZ0IjoxMCwiUmlnaHQiOjEw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x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dHJ1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C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Xl5IiwiU2VwYXJhdG9yIjoiLyIsIlVzZUludGVybmF0aW9uYWxEYXRlRm9ybWF0IjpmYWxzZX0sIklzVmlzaWJsZSI6dHJ1ZSwiUGFyZW50U3R5bGUiOm51bGx9LCJTaG93RWxhcHNlZFRpbWVHcmFkaWVudFN0eWxlIjpmYWxzZX0sIlNjYWxlIjp7IiRpZCI6IjEyMiIsIlN0YXJ0RGF0ZSI6IjIwMTUtMTAtMTRUMDA6MDA6MDBaIiwiRW5kRGF0ZSI6IjIwMTYtMDYtMzBUMjM6NTk6NTkuOTk5WiIsIkZvcm1hdCI6Ik1NTSIsIlR5cGUiOjIsIkF1dG9EYXRlUmFuZ2UiOnRydWUsIldvcmtpbmdEYXlzIjozMSwiVG9kYXlNYXJrZXJUZXh0IjoiVG9kYXkiLCJBdXRvU2NhbGVUeXBlIjpmYWxzZX0sIk1pbGVzdG9uZXMiOlt7IiRpZCI6IjEyMyIsIkRhdGUiOiIyMDE2LTAyLTAxVDIzOjU5OjU5Ljk5OVoiLCJTdHlsZSI6eyIkaWQiOiIxMjQiLCJTaGFwZSI6MiwiQ29ubmVjdG9yTWFyZ2luIjp7IiRyZWYiOiI1NCJ9LCJDb25uZWN0b3JTdHlsZSI6eyIkaWQiOiIxMjUiLCJMaW5lQ29sb3IiOnsiJGlkIjoiMTI2IiwiJHR5cGUiOiJOTFJFLkNvbW1vbi5Eb20uU29saWRDb2xvckJydXNoLCBOTFJFLkNvbW1vbiIsIkNvbG9yIjp7IiRpZCI6IjEyNyIsIkEiOjEyNywiUiI6MCwiRyI6MTE0LCJCIjoxODh9fSwiTGluZVdlaWdodCI6MS4wLCJMaW5lVHlwZSI6MCwiUGFyZW50U3R5bGUiOnsiJHJlZiI6IjU1In19LCJJc0JlbG93VGltZWJhbmQiOmZhbHNlLCJIaWRlRGF0ZSI6ZmFsc2UsIlNoYXBlU2l6ZSI6MSwiU3BhY2luZyI6MS4wLCJQYWRkaW5nIjp7IiRyZWYiOiI1OCJ9LCJTaGFwZVN0eWxlIjp7IiRpZCI6IjEyOCIsIk1hcmdpbiI6eyIkcmVmIjoiNjAifSwiUGFkZGluZyI6eyIkcmVmIjoiNjEifSwiQmFja2dyb3VuZCI6eyIkaWQiOiIxMjkiLCJDb2xvciI6eyIkaWQiOiIxMzAiLCJBIjoyNTUsIlIiOjAsIkciOjExNCwiQiI6MTg4fX0sIklzVmlzaWJsZSI6dHJ1ZSwiV2lkdGgiOjE4LjAsIkhlaWdodCI6MjA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NyIsIkxpbmVDb2xvciI6bnVsbCwiTGluZVdlaWdodCI6MC4wLCJMaW5lVHlwZSI6MCwiUGFyZW50U3R5bGUiOm51bGx9LCJQYXJlbnRTdHlsZSI6eyIkcmVmIjoiNzIifX0sIkRhdGVGb3JtYXQiOnsiJHJlZiI6Ijc5In0sIklzVmlzaWJsZSI6dHJ1ZSwiUGFyZW50U3R5bGUiOnsiJHJlZiI6IjUzIn19LCJQb3NpdGlvbiI6eyIkaWQiOiIxMzgiLCJSYXRpbyI6MC4wLCJJc0N1c3RvbSI6ZmFsc2V9LCJJZCI6IjcwYjU4NzAzLTM3NGMtNDM4Zi1hNWI2LWQzNDBmMDdkMmFiZSIsIkltcG9ydElkIjpudWxsLCJUaXRsZSI6IldhdmUgMSwyIERJVCBDb2RlIERyb3AiLCJOb3RlIjpudWxsLCJIeXBlcmxpbmsiOm51bGwsIklzQ2hhbmdlZCI6ZmFsc2UsIklzTmV3IjpmYWxzZX0seyIkaWQiOiIxMzkiLCJEYXRlIjoiMjAxNi0wMi0xNVQyMzo1OTo1OS45OTlaIiwiU3R5bGUiOnsiJGlkIjoiMTQwIiwiU2hhcGUiOjIsIkNvbm5lY3Rvck1hcmdpbiI6eyIkcmVmIjoiNTQifSwiQ29ubmVjdG9yU3R5bGUiOnsiJGlkIjoiMTQxIiwiTGluZUNvbG9yIjp7IiRpZCI6IjE0MiIsIiR0eXBlIjoiTkxSRS5Db21tb24uRG9tLlNvbGlkQ29sb3JCcnVzaCwgTkxSRS5Db21tb24iLCJDb2xvciI6eyIkaWQiOiIxNDMiLCJBIjoxMjcsIlIiOjIzNywiRyI6MTI1LCJCIjo0OX19LCJMaW5lV2VpZ2h0IjoxLjAsIkxpbmVUeXBlIjowLCJQYXJlbnRTdHlsZSI6eyIkcmVmIjoiNTUifX0sIklzQmVsb3dUaW1lYmFuZCI6ZmFsc2UsIkhpZGVEYXRlIjpmYWxzZSwiU2hhcGVTaXplIjoxLCJTcGFjaW5nIjoxLjAsIlBhZGRpbmciOnsiJHJlZiI6IjU4In0sIlNoYXBlU3R5bGUiOnsiJGlkIjoiMTQ0IiwiTWFyZ2luIjp7IiRyZWYiOiI2MCJ9LCJQYWRkaW5nIjp7IiRyZWYiOiI2MSJ9LCJCYWNrZ3JvdW5kIjp7IiRpZCI6IjE0NSIsIkNvbG9yIjp7IiRpZCI6IjE0NiIsIkEiOjI1NSwiUiI6MjM3LCJHIjoxMjUsIkIiOjQ5fX0sIklzVmlzaWJsZSI6dHJ1ZSwiV2lkdGgiOjE4LjAsIkhlaWdodCI6MjAuMCwiQm9yZGVyU3R5bGUiOnsiJGlkIjoiMTQ3IiwiTGluZUNvbG9yIjp7IiRyZWYiOiI2MyJ9LCJMaW5lV2VpZ2h0IjowLjAsIkxpbmVUeXBlIjowLCJQYXJlbnRTdHlsZSI6eyIkcmVmIjoiNjIifX0sIlBhcmVudFN0eWxlIjp7IiRyZWYiOiI1OSJ9fSwiVGl0bGVTdHlsZSI6eyIkaWQiOiIxNDgiLCJGb250U2V0dGluZ3MiOnsiJGlkIjoiMTQ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AiLCJMaW5lQ29sb3IiOm51bGwsIkxpbmVXZWlnaHQiOjAuMCwiTGluZVR5cGUiOjAsIlBhcmVudFN0eWxlIjpudWxsfSwiUGFyZW50U3R5bGUiOnsiJHJlZiI6IjY1In19LCJEYXRlU3R5bGUiOnsiJGlkIjoiMTUxIiwiRm9udFNldHRpbmdzIjp7IiRpZCI6IjE1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yIsIkxpbmVDb2xvciI6bnVsbCwiTGluZVdlaWdodCI6MC4wLCJMaW5lVHlwZSI6MCwiUGFyZW50U3R5bGUiOm51bGx9LCJQYXJlbnRTdHlsZSI6eyIkcmVmIjoiNzIifX0sIkRhdGVGb3JtYXQiOnsiJHJlZiI6Ijc5In0sIklzVmlzaWJsZSI6dHJ1ZSwiUGFyZW50U3R5bGUiOnsiJHJlZiI6IjUzIn19LCJQb3NpdGlvbiI6eyIkaWQiOiIxNTQiLCJSYXRpbyI6MC4wLCJJc0N1c3RvbSI6ZmFsc2V9LCJJZCI6ImNjOGM0ZWMwLTFkOTktNDE2Ni1iNTM4LWZlOGYxODk4OTZjYSIsIkltcG9ydElkIjpudWxsLCJUaXRsZSI6IldhdmUgMyw0IERJVCBDb2RlIERyb3AiLCJOb3RlIjpudWxsLCJIeXBlcmxpbmsiOm51bGwsIklzQ2hhbmdlZCI6ZmFsc2UsIklzTmV3IjpmYWxzZX1dLCJUYXNrcyI6W3siJGlkIjoiMTU1IiwiR3JvdXBOYW1lIjpudWxsLCJTdGFydERhdGUiOiIyMDE1LTEwLTE0VDAwOjAwOjAwWiIsIkVuZERhdGUiOiIyMDE2LTAyLTAyVDIzOjU5OjU5Ljk5OVoiLCJQZXJjZW50YWdlQ29tcGxldGUiOm51bGwsIlN0eWxlIjp7IiRpZCI6IjE1NiIsIlNoYXBlIjoxLCJTaGFwZVRoaWNrbmVzcyI6MSwiRHVyYXRpb25Gb3JtYXQiOjAsIkluY2x1ZGVOb25Xb3JraW5nRGF5c0luRHVyYXRpb24iOnRydWUsIlBlcmNlbnRhZ2VDb21wbGV0ZVN0eWxlIjp7IiRpZCI6IjE1NyIsIkZvbnRTZXR0aW5ncyI6eyIkaWQiOiIxNT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TkiLCJMaW5lQ29sb3IiOm51bGwsIkxpbmVXZWlnaHQiOjAuMCwiTGluZVR5cGUiOjAsIlBhcmVudFN0eWxlIjpudWxsfSwiUGFyZW50U3R5bGUiOnsiJHJlZiI6IjgxIn19LCJEdXJhdGlvblN0eWxlIjp7IiRpZCI6IjE2MCIsIkZvbnRTZXR0aW5ncyI6eyIkaWQiOiIxNj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jIiLCJMaW5lQ29sb3IiOm51bGwsIkxpbmVXZWlnaHQiOjAuMCwiTGluZVR5cGUiOjAsIlBhcmVudFN0eWxlIjpudWxsfSwiUGFyZW50U3R5bGUiOnsiJHJlZiI6Ijg4In19LCJIb3Jpem9udGFsQ29ubmVjdG9yU3R5bGUiOnsiJGlkIjoiMTYzIiwiTGluZUNvbG9yIjp7IiRyZWYiOiI5NiJ9LCJMaW5lV2VpZ2h0IjowLjAsIkxpbmVUeXBlIjowLCJQYXJlbnRTdHlsZSI6eyIkcmVmIjoiOTUifX0sIlZlcnRpY2FsQ29ubmVjdG9yU3R5bGUiOnsiJGlkIjoiMTY0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2NSIsIk1hcmdpbiI6eyIkcmVmIjoiMTAyIn0sIlBhZGRpbmciOnsiJHJlZiI6IjEwMyJ9LCJCYWNrZ3JvdW5kIjp7IiRpZCI6IjE2NiIsIkNvbG9yIjp7IiRpZCI6IjE2NyIsIkEiOjI1NSwiUiI6OTEsIkciOjE1NSwiQiI6MjEzfX0sIklzVmlzaWJsZSI6dHJ1ZSwiV2lkdGgiOjAuMCwiSGVpZ2h0IjoxNi4wLCJCb3JkZXJTdHlsZSI6eyIkaWQiOiIxNjgiLCJMaW5lQ29sb3IiOnsiJHJlZiI6IjEwNSJ9LCJMaW5lV2VpZ2h0IjowLjAsIkxpbmVUeXBlIjowLCJQYXJlbnRTdHlsZSI6eyIkcmVmIjoiMTA0In19LCJQYXJlbnRTdHlsZSI6eyIkcmVmIjoiMTAxIn19LCJUaXRsZVN0eWxlIjp7IiRpZCI6IjE2OSIsIkZvbnRTZXR0aW5ncyI6eyIkaWQiOiIxNzA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cxIiwiTGluZUNvbG9yIjpudWxsLCJMaW5lV2VpZ2h0IjowLjAsIkxpbmVUeXBlIjowLCJQYXJlbnRTdHlsZSI6bnVsbH0sIlBhcmVudFN0eWxlIjp7IiRyZWYiOiIxMDcifX0sIkRhdGVTdHlsZSI6eyIkaWQiOiIxNzIiLCJGb250U2V0dGluZ3MiOnsiJGlkIjoiMTcz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zQiLCJMaW5lQ29sb3IiOm51bGwsIkxpbmVXZWlnaHQiOjAuMCwiTGluZVR5cGUiOjAsIlBhcmVudFN0eWxlIjpudWxsfSwiUGFyZW50U3R5bGUiOnsiJHJlZiI6IjExNCJ9fSwiRGF0ZUZvcm1hdCI6eyIkcmVmIjoiMTIxIn0sIklzVmlzaWJsZSI6dHJ1ZSwiUGFyZW50U3R5bGUiOnsiJHJlZiI6IjgwIn19LCJJbmRleCI6MSwiSWQiOiI1YTE4NGQ2MS1mNWUyLTQzOGQtYjYzYS1lNTgwMmFmOWIzMDUiLCJJbXBvcnRJZCI6bnVsbCwiVGl0bGUiOiJDb25zdHJ1Y3Rpb24iLCJOb3RlIjpudWxsLCJIeXBlcmxpbmsiOm51bGwsIklzQ2hhbmdlZCI6ZmFsc2UsIklzTmV3IjpmYWxzZX0seyIkaWQiOiIxNzUiLCJHcm91cE5hbWUiOm51bGwsIlN0YXJ0RGF0ZSI6IjIwMTYtMDItMDFUMDA6MDA6MDBaIiwiRW5kRGF0ZSI6IjIwMTYtMDItMjZUMjM6NTk6NTkuOTk5WiIsIlBlcmNlbnRhZ2VDb21wbGV0ZSI6bnVsbCwiU3R5bGUiOnsiJGlkIjoiMTc2IiwiU2hhcGUiOjEsIlNoYXBlVGhpY2tuZXNzIjoxLCJEdXJhdGlvbkZvcm1hdCI6MCwiSW5jbHVkZU5vbldvcmtpbmdEYXlzSW5EdXJhdGlvbiI6dHJ1ZSwiUGVyY2VudGFnZUNvbXBsZXRlU3R5bGUiOnsiJGlkIjoiMTc3IiwiRm9udFNldHRpbmdzIjp7IiRpZCI6IjE3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3OSIsIkxpbmVDb2xvciI6bnVsbCwiTGluZVdlaWdodCI6MC4wLCJMaW5lVHlwZSI6MCwiUGFyZW50U3R5bGUiOm51bGx9LCJQYXJlbnRTdHlsZSI6eyIkcmVmIjoiODEifX0sIkR1cmF0aW9uU3R5bGUiOnsiJGlkIjoiMTgwIiwiRm9udFNldHRpbmdzIjp7IiRpZCI6IjE4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4MiIsIkxpbmVDb2xvciI6bnVsbCwiTGluZVdlaWdodCI6MC4wLCJMaW5lVHlwZSI6MCwiUGFyZW50U3R5bGUiOm51bGx9LCJQYXJlbnRTdHlsZSI6eyIkcmVmIjoiODgifX0sIkhvcml6b250YWxDb25uZWN0b3JTdHlsZSI6eyIkaWQiOiIxODMiLCJMaW5lQ29sb3IiOnsiJHJlZiI6Ijk2In0sIkxpbmVXZWlnaHQiOjAuMCwiTGluZVR5cGUiOjAsIlBhcmVudFN0eWxlIjp7IiRyZWYiOiI5NSJ9fSwiVmVydGljYWxDb25uZWN0b3JTdHlsZSI6eyIkaWQiOiIxODQiLCJMaW5lQ29sb3IiOnsiJHJlZiI6Ijk5In0sIkxpbmVXZWlnaHQiOjE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Tg1IiwiTWFyZ2luIjp7IiRyZWYiOiIxMDIifSwiUGFkZGluZyI6eyIkcmVmIjoiMTAzIn0sIkJhY2tncm91bmQiOnsiJGlkIjoiMTg2IiwiQ29sb3IiOnsiJGlkIjoiMTg3IiwiQSI6MjU1LCJSIjo2OCwiRyI6ODQsIkIiOjEwNn19LCJJc1Zpc2libGUiOnRydWUsIldpZHRoIjowLjAsIkhlaWdodCI6MTYuMCwiQm9yZGVyU3R5bGUiOnsiJGlkIjoiMTg4IiwiTGluZUNvbG9yIjp7IiRyZWYiOiIxMDUifSwiTGluZVdlaWdodCI6MC4wLCJMaW5lVHlwZSI6MCwiUGFyZW50U3R5bGUiOnsiJHJlZiI6IjEwNCJ9fSwiUGFyZW50U3R5bGUiOnsiJHJlZiI6IjEwMSJ9fSwiVGl0bGVTdHlsZSI6eyIkaWQiOiIxODkiLCJGb250U2V0dGluZ3MiOnsiJGlkIjoiMTk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5MSIsIkxpbmVDb2xvciI6bnVsbCwiTGluZVdlaWdodCI6MC4wLCJMaW5lVHlwZSI6MCwiUGFyZW50U3R5bGUiOm51bGx9LCJQYXJlbnRTdHlsZSI6eyIkcmVmIjoiMTA3In19LCJEYXRlU3R5bGUiOnsiJGlkIjoiMTkyIiwiRm9udFNldHRpbmdzIjp7IiRpZCI6IjE5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k0IiwiTGluZUNvbG9yIjpudWxsLCJMaW5lV2VpZ2h0IjowLjAsIkxpbmVUeXBlIjowLCJQYXJlbnRTdHlsZSI6bnVsbH0sIlBhcmVudFN0eWxlIjp7IiRyZWYiOiIxMTQifX0sIkRhdGVGb3JtYXQiOnsiJHJlZiI6IjEyMSJ9LCJJc1Zpc2libGUiOnRydWUsIlBhcmVudFN0eWxlIjp7IiRyZWYiOiI4MCJ9fSwiSW5kZXgiOjIsIklkIjoiMGM0M2VmNGEtMzhhYi00NmU1LWJiYzUtNzZmNTJmM2Y2M2ZjIiwiSW1wb3J0SWQiOm51bGwsIlRpdGxlIjoiRElUIiwiTm90ZSI6bnVsbCwiSHlwZXJsaW5rIjpudWxsLCJJc0NoYW5nZWQiOmZhbHNlLCJJc05ldyI6ZmFsc2V9LHsiJGlkIjoiMTk1IiwiR3JvdXBOYW1lIjpudWxsLCJTdGFydERhdGUiOiIyMDE2LTAyLTE1VDAwOjAwOjAwWiIsIkVuZERhdGUiOiIyMDE2LTAzLTA0VDIzOjU5OjU5Ljk5OVoiLCJQZXJjZW50YWdlQ29tcGxldGUiOm51bGwsIlN0eWxlIjp7IiRpZCI6IjE5NiIsIlNoYXBlIjoxLCJTaGFwZVRoaWNrbmVzcyI6MSwiRHVyYXRpb25Gb3JtYXQiOjAsIkluY2x1ZGVOb25Xb3JraW5nRGF5c0luRHVyYXRpb24iOnRydWUsIlBlcmNlbnRhZ2VDb21wbGV0ZVN0eWxlIjp7IiRpZCI6IjE5NyIsIkZvbnRTZXR0aW5ncyI6eyIkaWQiOiIxOT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TkiLCJMaW5lQ29sb3IiOm51bGwsIkxpbmVXZWlnaHQiOjAuMCwiTGluZVR5cGUiOjAsIlBhcmVudFN0eWxlIjpudWxsfSwiUGFyZW50U3R5bGUiOnsiJHJlZiI6IjgxIn19LCJEdXJhdGlvblN0eWxlIjp7IiRpZCI6IjIwMCIsIkZvbnRTZXR0aW5ncyI6eyIkaWQiOiIyM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IiLCJMaW5lQ29sb3IiOm51bGwsIkxpbmVXZWlnaHQiOjAuMCwiTGluZVR5cGUiOjAsIlBhcmVudFN0eWxlIjpudWxsfSwiUGFyZW50U3R5bGUiOnsiJHJlZiI6Ijg4In19LCJIb3Jpem9udGFsQ29ubmVjdG9yU3R5bGUiOnsiJGlkIjoiMjAzIiwiTGluZUNvbG9yIjp7IiRyZWYiOiI5NiJ9LCJMaW5lV2VpZ2h0IjowLjAsIkxpbmVUeXBlIjowLCJQYXJlbnRTdHlsZSI6eyIkcmVmIjoiOTUifX0sIlZlcnRpY2FsQ29ubmVjdG9yU3R5bGUiOnsiJGlkIjoiMjA0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wNSIsIk1hcmdpbiI6eyIkcmVmIjoiMTAyIn0sIlBhZGRpbmciOnsiJHJlZiI6IjEwMyJ9LCJCYWNrZ3JvdW5kIjp7IiRpZCI6IjIwNiIsIkNvbG9yIjp7IiRpZCI6IjIwNyIsIkEiOjI1NSwiUiI6MjM3LCJHIjoxMjUsIkIiOjQ5fX0sIklzVmlzaWJsZSI6dHJ1ZSwiV2lkdGgiOjAuMCwiSGVpZ2h0IjoxNi4wLCJCb3JkZXJTdHlsZSI6eyIkaWQiOiIyMDgiLCJMaW5lQ29sb3IiOnsiJHJlZiI6IjEwNSJ9LCJMaW5lV2VpZ2h0IjowLjAsIkxpbmVUeXBlIjowLCJQYXJlbnRTdHlsZSI6eyIkcmVmIjoiMTA0In19LCJQYXJlbnRTdHlsZSI6eyIkcmVmIjoiMTAxIn19LCJUaXRsZVN0eWxlIjp7IiRpZCI6IjIwOSIsIkZvbnRTZXR0aW5ncyI6eyIkaWQiOiIyMTA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ExIiwiTGluZUNvbG9yIjpudWxsLCJMaW5lV2VpZ2h0IjowLjAsIkxpbmVUeXBlIjowLCJQYXJlbnRTdHlsZSI6bnVsbH0sIlBhcmVudFN0eWxlIjp7IiRyZWYiOiIxMDcifX0sIkRhdGVTdHlsZSI6eyIkaWQiOiIyMTIiLCJGb250U2V0dGluZ3MiOnsiJGlkIjoiMjEz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TQiLCJMaW5lQ29sb3IiOm51bGwsIkxpbmVXZWlnaHQiOjAuMCwiTGluZVR5cGUiOjAsIlBhcmVudFN0eWxlIjpudWxsfSwiUGFyZW50U3R5bGUiOnsiJHJlZiI6IjExNCJ9fSwiRGF0ZUZvcm1hdCI6eyIkcmVmIjoiMTIxIn0sIklzVmlzaWJsZSI6dHJ1ZSwiUGFyZW50U3R5bGUiOnsiJHJlZiI6IjgwIn19LCJJbmRleCI6MywiSWQiOiI3ZjAyNTg2My1iNTQzLTRmOWMtYTZmMC04M2Q1NmNhYzQ4MjAiLCJJbXBvcnRJZCI6bnVsbCwiVGl0bGUiOiJTSVQgQ3ljbGUgMSIsIk5vdGUiOm51bGwsIkh5cGVybGluayI6bnVsbCwiSXNDaGFuZ2VkIjpmYWxzZSwiSXNOZXciOmZhbHNlfSx7IiRpZCI6IjIxNSIsIkdyb3VwTmFtZSI6bnVsbCwiU3RhcnREYXRlIjoiMjAxNi0wMy0wN1QwMDowMDowMFoiLCJFbmREYXRlIjoiMjAxNi0wMy0xMVQyMzo1OTo1OS45OTlaIiwiUGVyY2VudGFnZUNvbXBsZXRlIjpudWxsLCJTdHlsZSI6eyIkaWQiOiIyMTYiLCJTaGFwZSI6MSwiU2hhcGVUaGlja25lc3MiOjEsIkR1cmF0aW9uRm9ybWF0IjowLCJJbmNsdWRlTm9uV29ya2luZ0RheXNJbkR1cmF0aW9uIjp0cnVlLCJQZXJjZW50YWdlQ29tcGxldGVTdHlsZSI6eyIkaWQiOiIyMTciLCJGb250U2V0dGluZ3MiOnsiJGlkIjoiMjE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E5IiwiTGluZUNvbG9yIjpudWxsLCJMaW5lV2VpZ2h0IjowLjAsIkxpbmVUeXBlIjowLCJQYXJlbnRTdHlsZSI6bnVsbH0sIlBhcmVudFN0eWxlIjp7IiRyZWYiOiI4MSJ9fSwiRHVyYXRpb25TdHlsZSI6eyIkaWQiOiIyMjAiLCJGb250U2V0dGluZ3MiOnsiJGlkIjoiMjIx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IyIiwiTGluZUNvbG9yIjpudWxsLCJMaW5lV2VpZ2h0IjowLjAsIkxpbmVUeXBlIjowLCJQYXJlbnRTdHlsZSI6bnVsbH0sIlBhcmVudFN0eWxlIjp7IiRyZWYiOiI4OCJ9fSwiSG9yaXpvbnRhbENvbm5lY3RvclN0eWxlIjp7IiRpZCI6IjIyMyIsIkxpbmVDb2xvciI6eyIkcmVmIjoiOTYifSwiTGluZVdlaWdodCI6MC4wLCJMaW5lVHlwZSI6MCwiUGFyZW50U3R5bGUiOnsiJHJlZiI6Ijk1In19LCJWZXJ0aWNhbENvbm5lY3RvclN0eWxlIjp7IiRpZCI6IjIyNCIsIkxpbmVDb2xvciI6eyIkcmVmIjoiOTkifSwiTGluZVdlaWdodCI6MS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MjUiLCJNYXJnaW4iOnsiJHJlZiI6IjEwMiJ9LCJQYWRkaW5nIjp7IiRyZWYiOiIxMDMifSwiQmFja2dyb3VuZCI6eyIkaWQiOiIyMjYiLCJDb2xvciI6eyIkaWQiOiIyMjciLCJBIjoyNTUsIlIiOjE2NSwiRyI6MTY1LCJCIjoxNjV9fSwiSXNWaXNpYmxlIjp0cnVlLCJXaWR0aCI6MC4wLCJIZWlnaHQiOjE2LjAsIkJvcmRlclN0eWxlIjp7IiRpZCI6IjIyOCIsIkxpbmVDb2xvciI6eyIkcmVmIjoiMTA1In0sIkxpbmVXZWlnaHQiOjAuMCwiTGluZVR5cGUiOjAsIlBhcmVudFN0eWxlIjp7IiRyZWYiOiIxMDQifX0sIlBhcmVudFN0eWxlIjp7IiRyZWYiOiIxMDEifX0sIlRpdGxlU3R5bGUiOnsiJGlkIjoiMjI5IiwiRm9udFNldHRpbmdzIjp7IiRpZCI6IjIzM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EiLCJMaW5lQ29sb3IiOm51bGwsIkxpbmVXZWlnaHQiOjAuMCwiTGluZVR5cGUiOjAsIlBhcmVudFN0eWxlIjpudWxsfSwiUGFyZW50U3R5bGUiOnsiJHJlZiI6IjEwNyJ9fSwiRGF0ZVN0eWxlIjp7IiRpZCI6IjIzMiIsIkZvbnRTZXR0aW5ncyI6eyIkaWQiOiIyMzM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zNCIsIkxpbmVDb2xvciI6bnVsbCwiTGluZVdlaWdodCI6MC4wLCJMaW5lVHlwZSI6MCwiUGFyZW50U3R5bGUiOm51bGx9LCJQYXJlbnRTdHlsZSI6eyIkcmVmIjoiMTE0In19LCJEYXRlRm9ybWF0Ijp7IiRyZWYiOiIxMjEifSwiSXNWaXNpYmxlIjp0cnVlLCJQYXJlbnRTdHlsZSI6eyIkcmVmIjoiODAifX0sIkluZGV4Ijo0LCJJZCI6Ijg3ZWU0OThiLTliMDItNGU3Mi1hOWZkLTRiZjBiOTNhOTA3ZSIsIkltcG9ydElkIjpudWxsLCJUaXRsZSI6IlByZSBDb25mb3JtYW5jZSBSb3VuZCAxIiwiTm90ZSI6bnVsbCwiSHlwZXJsaW5rIjpudWxsLCJJc0NoYW5nZWQiOmZhbHNlLCJJc05ldyI6ZmFsc2V9LHsiJGlkIjoiMjM1IiwiR3JvdXBOYW1lIjpudWxsLCJTdGFydERhdGUiOiIyMDE2LTAzLTA3VDAwOjAwOjAwWiIsIkVuZERhdGUiOiIyMDE2LTAzLTE4VDIzOjU5OjU5Ljk5OVoiLCJQZXJjZW50YWdlQ29tcGxldGUiOm51bGwsIlN0eWxlIjp7IiRpZCI6IjIzNiIsIlNoYXBlIjoxLCJTaGFwZVRoaWNrbmVzcyI6MSwiRHVyYXRpb25Gb3JtYXQiOjAsIkluY2x1ZGVOb25Xb3JraW5nRGF5c0luRHVyYXRpb24iOnRydWUsIlBlcmNlbnRhZ2VDb21wbGV0ZVN0eWxlIjp7IiRpZCI6IjIzNyIsIkZvbnRTZXR0aW5ncyI6eyIkaWQiOiIyMz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zkiLCJMaW5lQ29sb3IiOm51bGwsIkxpbmVXZWlnaHQiOjAuMCwiTGluZVR5cGUiOjAsIlBhcmVudFN0eWxlIjpudWxsfSwiUGFyZW50U3R5bGUiOnsiJHJlZiI6IjgxIn19LCJEdXJhdGlvblN0eWxlIjp7IiRpZCI6IjI0MCIsIkZvbnRTZXR0aW5ncyI6eyIkaWQiOiIyN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IiLCJMaW5lQ29sb3IiOm51bGwsIkxpbmVXZWlnaHQiOjAuMCwiTGluZVR5cGUiOjAsIlBhcmVudFN0eWxlIjpudWxsfSwiUGFyZW50U3R5bGUiOnsiJHJlZiI6Ijg4In19LCJIb3Jpem9udGFsQ29ubmVjdG9yU3R5bGUiOnsiJGlkIjoiMjQzIiwiTGluZUNvbG9yIjp7IiRyZWYiOiI5NiJ9LCJMaW5lV2VpZ2h0IjowLjAsIkxpbmVUeXBlIjowLCJQYXJlbnRTdHlsZSI6eyIkcmVmIjoiOTUifX0sIlZlcnRpY2FsQ29ubmVjdG9yU3R5bGUiOnsiJGlkIjoiMjQ0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0NSIsIk1hcmdpbiI6eyIkcmVmIjoiMTAyIn0sIlBhZGRpbmciOnsiJHJlZiI6IjEwMyJ9LCJCYWNrZ3JvdW5kIjp7IiRpZCI6IjI0NiIsIkNvbG9yIjp7IiRpZCI6IjI0NyIsIkEiOjI1NSwiUiI6MjM3LCJHIjoxMjUsIkIiOjQ5fX0sIklzVmlzaWJsZSI6dHJ1ZSwiV2lkdGgiOjAuMCwiSGVpZ2h0IjoxNi4wLCJCb3JkZXJTdHlsZSI6eyIkaWQiOiIyNDgiLCJMaW5lQ29sb3IiOnsiJHJlZiI6IjEwNSJ9LCJMaW5lV2VpZ2h0IjowLjAsIkxpbmVUeXBlIjowLCJQYXJlbnRTdHlsZSI6eyIkcmVmIjoiMTA0In19LCJQYXJlbnRTdHlsZSI6eyIkcmVmIjoiMTAxIn19LCJUaXRsZVN0eWxlIjp7IiRpZCI6IjI0OSIsIkZvbnRTZXR0aW5ncyI6eyIkaWQiOiIyNTA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UxIiwiTGluZUNvbG9yIjpudWxsLCJMaW5lV2VpZ2h0IjowLjAsIkxpbmVUeXBlIjowLCJQYXJlbnRTdHlsZSI6bnVsbH0sIlBhcmVudFN0eWxlIjp7IiRyZWYiOiIxMDcifX0sIkRhdGVTdHlsZSI6eyIkaWQiOiIyNTIiLCJGb250U2V0dGluZ3MiOnsiJGlkIjoiMjUz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TQiLCJMaW5lQ29sb3IiOm51bGwsIkxpbmVXZWlnaHQiOjAuMCwiTGluZVR5cGUiOjAsIlBhcmVudFN0eWxlIjpudWxsfSwiUGFyZW50U3R5bGUiOnsiJHJlZiI6IjExNCJ9fSwiRGF0ZUZvcm1hdCI6eyIkcmVmIjoiMTIxIn0sIklzVmlzaWJsZSI6dHJ1ZSwiUGFyZW50U3R5bGUiOnsiJHJlZiI6IjgwIn19LCJJbmRleCI6NSwiSWQiOiJmMzMxYTIxNC01NWQxLTQxYmMtYjIyNi00MjhkZDUwMWI0M2IiLCJJbXBvcnRJZCI6bnVsbCwiVGl0bGUiOiJTSVQgQ3ljbGUgMiIsIk5vdGUiOm51bGwsIkh5cGVybGluayI6bnVsbCwiSXNDaGFuZ2VkIjpmYWxzZSwiSXNOZXciOmZhbHNlfSx7IiRpZCI6IjI1NSIsIkdyb3VwTmFtZSI6bnVsbCwiU3RhcnREYXRlIjoiMjAxNi0wMy0yMVQwMDowMDowMFoiLCJFbmREYXRlIjoiMjAxNi0wNC0wMVQyMzo1OTo1OS45OTlaIiwiUGVyY2VudGFnZUNvbXBsZXRlIjpudWxsLCJTdHlsZSI6eyIkaWQiOiIyNTYiLCJTaGFwZSI6MSwiU2hhcGVUaGlja25lc3MiOjEsIkR1cmF0aW9uRm9ybWF0IjowLCJJbmNsdWRlTm9uV29ya2luZ0RheXNJbkR1cmF0aW9uIjp0cnVlLCJQZXJjZW50YWdlQ29tcGxldGVTdHlsZSI6eyIkaWQiOiIyNTciLCJGb250U2V0dGluZ3MiOnsiJGlkIjoiMjU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U5IiwiTGluZUNvbG9yIjpudWxsLCJMaW5lV2VpZ2h0IjowLjAsIkxpbmVUeXBlIjowLCJQYXJlbnRTdHlsZSI6bnVsbH0sIlBhcmVudFN0eWxlIjp7IiRyZWYiOiI4MSJ9fSwiRHVyYXRpb25TdHlsZSI6eyIkaWQiOiIyNjAiLCJGb250U2V0dGluZ3MiOnsiJGlkIjoiMjYx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YyIiwiTGluZUNvbG9yIjpudWxsLCJMaW5lV2VpZ2h0IjowLjAsIkxpbmVUeXBlIjowLCJQYXJlbnRTdHlsZSI6bnVsbH0sIlBhcmVudFN0eWxlIjp7IiRyZWYiOiI4OCJ9fSwiSG9yaXpvbnRhbENvbm5lY3RvclN0eWxlIjp7IiRpZCI6IjI2MyIsIkxpbmVDb2xvciI6eyIkcmVmIjoiOTYifSwiTGluZVdlaWdodCI6MC4wLCJMaW5lVHlwZSI6MCwiUGFyZW50U3R5bGUiOnsiJHJlZiI6Ijk1In19LCJWZXJ0aWNhbENvbm5lY3RvclN0eWxlIjp7IiRpZCI6IjI2NCIsIkxpbmVDb2xvciI6eyIkcmVmIjoiOTkifSwiTGluZVdlaWdodCI6MS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NjUiLCJNYXJnaW4iOnsiJHJlZiI6IjEwMiJ9LCJQYWRkaW5nIjp7IiRyZWYiOiIxMDMifSwiQmFja2dyb3VuZCI6eyIkaWQiOiIyNjYiLCJDb2xvciI6eyIkaWQiOiIyNjciLCJBIjoyNTUsIlIiOjIzNywiRyI6MTI1LCJCIjo0OX19LCJJc1Zpc2libGUiOnRydWUsIldpZHRoIjowLjAsIkhlaWdodCI6MTYuMCwiQm9yZGVyU3R5bGUiOnsiJGlkIjoiMjY4IiwiTGluZUNvbG9yIjp7IiRyZWYiOiIxMDUifSwiTGluZVdlaWdodCI6MC4wLCJMaW5lVHlwZSI6MCwiUGFyZW50U3R5bGUiOnsiJHJlZiI6IjEwNCJ9fSwiUGFyZW50U3R5bGUiOnsiJHJlZiI6IjEwMSJ9fSwiVGl0bGVTdHlsZSI6eyIkaWQiOiIyNjkiLCJGb250U2V0dGluZ3MiOnsiJGlkIjoiMjc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3MSIsIkxpbmVDb2xvciI6bnVsbCwiTGluZVdlaWdodCI6MC4wLCJMaW5lVHlwZSI6MCwiUGFyZW50U3R5bGUiOm51bGx9LCJQYXJlbnRTdHlsZSI6eyIkcmVmIjoiMTA3In19LCJEYXRlU3R5bGUiOnsiJGlkIjoiMjcyIiwiRm9udFNldHRpbmdzIjp7IiRpZCI6IjI3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c0IiwiTGluZUNvbG9yIjpudWxsLCJMaW5lV2VpZ2h0IjowLjAsIkxpbmVUeXBlIjowLCJQYXJlbnRTdHlsZSI6bnVsbH0sIlBhcmVudFN0eWxlIjp7IiRyZWYiOiIxMTQifX0sIkRhdGVGb3JtYXQiOnsiJHJlZiI6IjEyMSJ9LCJJc1Zpc2libGUiOnRydWUsIlBhcmVudFN0eWxlIjp7IiRyZWYiOiI4MCJ9fSwiSW5kZXgiOjYsIklkIjoiZWUwNjBlYTMtYWVlNy00YTc5LWFjZTUtMTE0MmI3ZGRkNDM1IiwiSW1wb3J0SWQiOm51bGwsIlRpdGxlIjoiU0lUIEN5Y2xlIDMiLCJOb3RlIjpudWxsLCJIeXBlcmxpbmsiOm51bGwsIklzQ2hhbmdlZCI6ZmFsc2UsIklzTmV3IjpmYWxzZX0seyIkaWQiOiIyNzUiLCJHcm91cE5hbWUiOm51bGwsIlN0YXJ0RGF0ZSI6IjIwMTYtMDQtMDRUMDA6MDA6MDBaIiwiRW5kRGF0ZSI6IjIwMTYtMDQtMDhUMjM6NTk6NTkuOTk5WiIsIlBlcmNlbnRhZ2VDb21wbGV0ZSI6bnVsbCwiU3R5bGUiOnsiJGlkIjoiMjc2IiwiU2hhcGUiOjEsIlNoYXBlVGhpY2tuZXNzIjoxLCJEdXJhdGlvbkZvcm1hdCI6MCwiSW5jbHVkZU5vbldvcmtpbmdEYXlzSW5EdXJhdGlvbiI6dHJ1ZSwiUGVyY2VudGFnZUNvbXBsZXRlU3R5bGUiOnsiJGlkIjoiMjc3IiwiRm9udFNldHRpbmdzIjp7IiRpZCI6IjI3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3OSIsIkxpbmVDb2xvciI6bnVsbCwiTGluZVdlaWdodCI6MC4wLCJMaW5lVHlwZSI6MCwiUGFyZW50U3R5bGUiOm51bGx9LCJQYXJlbnRTdHlsZSI6eyIkcmVmIjoiODEifX0sIkR1cmF0aW9uU3R5bGUiOnsiJGlkIjoiMjgwIiwiRm9udFNldHRpbmdzIjp7IiRpZCI6IjI4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4MiIsIkxpbmVDb2xvciI6bnVsbCwiTGluZVdlaWdodCI6MC4wLCJMaW5lVHlwZSI6MCwiUGFyZW50U3R5bGUiOm51bGx9LCJQYXJlbnRTdHlsZSI6eyIkcmVmIjoiODgifX0sIkhvcml6b250YWxDb25uZWN0b3JTdHlsZSI6eyIkaWQiOiIyODMiLCJMaW5lQ29sb3IiOnsiJHJlZiI6Ijk2In0sIkxpbmVXZWlnaHQiOjAuMCwiTGluZVR5cGUiOjAsIlBhcmVudFN0eWxlIjp7IiRyZWYiOiI5NSJ9fSwiVmVydGljYWxDb25uZWN0b3JTdHlsZSI6eyIkaWQiOiIyODQiLCJMaW5lQ29sb3IiOnsiJHJlZiI6Ijk5In0sIkxpbmVXZWlnaHQiOjE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g1IiwiTWFyZ2luIjp7IiRyZWYiOiIxMDIifSwiUGFkZGluZyI6eyIkcmVmIjoiMTAzIn0sIkJhY2tncm91bmQiOnsiJGlkIjoiMjg2IiwiQ29sb3IiOnsiJGlkIjoiMjg3IiwiQSI6MjU1LCJSIjoxNjUsIkciOjE2NSwiQiI6MTY1fX0sIklzVmlzaWJsZSI6dHJ1ZSwiV2lkdGgiOjAuMCwiSGVpZ2h0IjoxNi4wLCJCb3JkZXJTdHlsZSI6eyIkaWQiOiIyODgiLCJMaW5lQ29sb3IiOnsiJHJlZiI6IjEwNSJ9LCJMaW5lV2VpZ2h0IjowLjAsIkxpbmVUeXBlIjowLCJQYXJlbnRTdHlsZSI6eyIkcmVmIjoiMTA0In19LCJQYXJlbnRTdHlsZSI6eyIkcmVmIjoiMTAxIn19LCJUaXRsZVN0eWxlIjp7IiRpZCI6IjI4OSIsIkZvbnRTZXR0aW5ncyI6eyIkaWQiOiIyOTA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kxIiwiTGluZUNvbG9yIjpudWxsLCJMaW5lV2VpZ2h0IjowLjAsIkxpbmVUeXBlIjowLCJQYXJlbnRTdHlsZSI6bnVsbH0sIlBhcmVudFN0eWxlIjp7IiRyZWYiOiIxMDcifX0sIkRhdGVTdHlsZSI6eyIkaWQiOiIyOTIiLCJGb250U2V0dGluZ3MiOnsiJGlkIjoiMjkz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OTQiLCJMaW5lQ29sb3IiOm51bGwsIkxpbmVXZWlnaHQiOjAuMCwiTGluZVR5cGUiOjAsIlBhcmVudFN0eWxlIjpudWxsfSwiUGFyZW50U3R5bGUiOnsiJHJlZiI6IjExNCJ9fSwiRGF0ZUZvcm1hdCI6eyIkcmVmIjoiMTIxIn0sIklzVmlzaWJsZSI6dHJ1ZSwiUGFyZW50U3R5bGUiOnsiJHJlZiI6IjgwIn19LCJJbmRleCI6NywiSWQiOiIyZmU5MTRhMC05MjRhLTQ1YTQtYTMzZC1lNzFmYzE2ZGU4YzEiLCJJbXBvcnRJZCI6bnVsbCwiVGl0bGUiOiJQcmUgQ29uZm9ybWFuY2UgUm91bmQgMiIsIk5vdGUiOm51bGwsIkh5cGVybGluayI6bnVsbCwiSXNDaGFuZ2VkIjpmYWxzZSwiSXNOZXciOmZhbHNlfSx7IiRpZCI6IjI5NSIsIkdyb3VwTmFtZSI6bnVsbCwiU3RhcnREYXRlIjoiMjAxNi0wNC0xMVQwMDowMDowMFoiLCJFbmREYXRlIjoiMjAxNi0wNC0yOVQyMzo1OTo1OS45OTlaIiwiUGVyY2VudGFnZUNvbXBsZXRlIjpudWxsLCJTdHlsZSI6eyIkaWQiOiIyOTYiLCJTaGFwZSI6MSwiU2hhcGVUaGlja25lc3MiOjEsIkR1cmF0aW9uRm9ybWF0IjowLCJJbmNsdWRlTm9uV29ya2luZ0RheXNJbkR1cmF0aW9uIjp0cnVlLCJQZXJjZW50YWdlQ29tcGxldGVTdHlsZSI6eyIkaWQiOiIyOTciLCJGb250U2V0dGluZ3MiOnsiJGlkIjoiMjk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k5IiwiTGluZUNvbG9yIjpudWxsLCJMaW5lV2VpZ2h0IjowLjAsIkxpbmVUeXBlIjowLCJQYXJlbnRTdHlsZSI6bnVsbH0sIlBhcmVudFN0eWxlIjp7IiRyZWYiOiI4MSJ9fSwiRHVyYXRpb25TdHlsZSI6eyIkaWQiOiIzMDAiLCJGb250U2V0dGluZ3MiOnsiJGlkIjoiMzAx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AyIiwiTGluZUNvbG9yIjpudWxsLCJMaW5lV2VpZ2h0IjowLjAsIkxpbmVUeXBlIjowLCJQYXJlbnRTdHlsZSI6bnVsbH0sIlBhcmVudFN0eWxlIjp7IiRyZWYiOiI4OCJ9fSwiSG9yaXpvbnRhbENvbm5lY3RvclN0eWxlIjp7IiRpZCI6IjMwMyIsIkxpbmVDb2xvciI6eyIkcmVmIjoiOTYifSwiTGluZVdlaWdodCI6MC4wLCJMaW5lVHlwZSI6MCwiUGFyZW50U3R5bGUiOnsiJHJlZiI6Ijk1In19LCJWZXJ0aWNhbENvbm5lY3RvclN0eWxlIjp7IiRpZCI6IjMwNCIsIkxpbmVDb2xvciI6eyIkcmVmIjoiOTkifSwiTGluZVdlaWdodCI6MS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zMDUiLCJNYXJnaW4iOnsiJHJlZiI6IjEwMiJ9LCJQYWRkaW5nIjp7IiRyZWYiOiIxMDMifSwiQmFja2dyb3VuZCI6eyIkaWQiOiIzMDYiLCJDb2xvciI6eyIkaWQiOiIzMDciLCJBIjoyNTUsIlIiOjI1NSwiRyI6MTkyLCJCIjowfX0sIklzVmlzaWJsZSI6dHJ1ZSwiV2lkdGgiOjAuMCwiSGVpZ2h0IjoxNi4wLCJCb3JkZXJTdHlsZSI6eyIkaWQiOiIzMDgiLCJMaW5lQ29sb3IiOnsiJHJlZiI6IjEwNSJ9LCJMaW5lV2VpZ2h0IjowLjAsIkxpbmVUeXBlIjowLCJQYXJlbnRTdHlsZSI6eyIkcmVmIjoiMTA0In19LCJQYXJlbnRTdHlsZSI6eyIkcmVmIjoiMTAxIn19LCJUaXRsZVN0eWxlIjp7IiRpZCI6IjMwOSIsIkZvbnRTZXR0aW5ncyI6eyIkaWQiOiIzMTA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TQiLCJMaW5lQ29sb3IiOm51bGwsIkxpbmVXZWlnaHQiOjAuMCwiTGluZVR5cGUiOjAsIlBhcmVudFN0eWxlIjpudWxsfSwiUGFyZW50U3R5bGUiOnsiJHJlZiI6IjExNCJ9fSwiRGF0ZUZvcm1hdCI6eyIkcmVmIjoiMTIxIn0sIklzVmlzaWJsZSI6dHJ1ZSwiUGFyZW50U3R5bGUiOnsiJHJlZiI6IjgwIn19LCJJbmRleCI6OCwiSWQiOiIzZDU1MjRiMi0yMGVhLTQyMzItYjJhYy1hNGRjZWIxZmQyNGYiLCJJbXBvcnRJZCI6bnVsbCwiVGl0bGUiOiJVQVQiLCJOb3RlIjpudWxsLCJIeXBlcmxpbmsiOm51bGwsIklzQ2hhbmdlZCI6ZmFsc2UsIklzTmV3IjpmYWxzZX0seyIkaWQiOiIzMTUiLCJHcm91cE5hbWUiOm51bGwsIlN0YXJ0RGF0ZSI6IjIwMTYtMDUtMDJUMDA6MDA6MDBaIiwiRW5kRGF0ZSI6IjIwMTYtMDUtMDZUMjM6NTk6NTkuOTk5WiIsIlBlcmNlbnRhZ2VDb21wbGV0ZSI6bnVsbCwiU3R5bGUiOnsiJGlkIjoiMzE2IiwiU2hhcGUiOjEsIlNoYXBlVGhpY2tuZXNzIjoxLCJEdXJhdGlvbkZvcm1hdCI6MCwiSW5jbHVkZU5vbldvcmtpbmdEYXlzSW5EdXJhdGlvbiI6dHJ1ZSwiUGVyY2VudGFnZUNvbXBsZXRlU3R5bGUiOnsiJGlkIjoiMzE3IiwiRm9udFNldHRpbmdzIjp7IiRpZCI6IjMx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xOSIsIkxpbmVDb2xvciI6bnVsbCwiTGluZVdlaWdodCI6MC4wLCJMaW5lVHlwZSI6MCwiUGFyZW50U3R5bGUiOm51bGx9LCJQYXJlbnRTdHlsZSI6eyIkcmVmIjoiODEifX0sIkR1cmF0aW9uU3R5bGUiOnsiJGlkIjoiMzIwIiwiRm9udFNldHRpbmdzIjp7IiRpZCI6IjMy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MiIsIkxpbmVDb2xvciI6bnVsbCwiTGluZVdlaWdodCI6MC4wLCJMaW5lVHlwZSI6MCwiUGFyZW50U3R5bGUiOm51bGx9LCJQYXJlbnRTdHlsZSI6eyIkcmVmIjoiODgifX0sIkhvcml6b250YWxDb25uZWN0b3JTdHlsZSI6eyIkaWQiOiIzMjMiLCJMaW5lQ29sb3IiOnsiJHJlZiI6Ijk2In0sIkxpbmVXZWlnaHQiOjAuMCwiTGluZVR5cGUiOjAsIlBhcmVudFN0eWxlIjp7IiRyZWYiOiI5NSJ9fSwiVmVydGljYWxDb25uZWN0b3JTdHlsZSI6eyIkaWQiOiIzMjQiLCJMaW5lQ29sb3IiOnsiJHJlZiI6Ijk5In0sIkxpbmVXZWlnaHQiOjE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zI1IiwiTWFyZ2luIjp7IiRyZWYiOiIxMDIifSwiUGFkZGluZyI6eyIkcmVmIjoiMTAzIn0sIkJhY2tncm91bmQiOnsiJGlkIjoiMzI2IiwiQ29sb3IiOnsiJGlkIjoiMzI3IiwiQSI6MjU1LCJSIjoxNjUsIkciOjE2NSwiQiI6MTY1fX0sIklzVmlzaWJsZSI6dHJ1ZSwiV2lkdGgiOjAuMCwiSGVpZ2h0IjoxNi4wLCJCb3JkZXJTdHlsZSI6eyIkaWQiOiIzMjgiLCJMaW5lQ29sb3IiOnsiJHJlZiI6IjEwNSJ9LCJMaW5lV2VpZ2h0IjowLjAsIkxpbmVUeXBlIjowLCJQYXJlbnRTdHlsZSI6eyIkcmVmIjoiMTA0In19LCJQYXJlbnRTdHlsZSI6eyIkcmVmIjoiMTAxIn19LCJUaXRsZVN0eWxlIjp7IiRpZCI6IjMyOSIsIkZvbnRTZXR0aW5ncyI6eyIkaWQiOiIzMzA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MxIiwiTGluZUNvbG9yIjpudWxsLCJMaW5lV2VpZ2h0IjowLjAsIkxpbmVUeXBlIjowLCJQYXJlbnRTdHlsZSI6bnVsbH0sIlBhcmVudFN0eWxlIjp7IiRyZWYiOiIxMDcifX0sIkRhdGVTdHlsZSI6eyIkaWQiOiIzMzIiLCJGb250U2V0dGluZ3MiOnsiJGlkIjoiMzMz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zQiLCJMaW5lQ29sb3IiOm51bGwsIkxpbmVXZWlnaHQiOjAuMCwiTGluZVR5cGUiOjAsIlBhcmVudFN0eWxlIjpudWxsfSwiUGFyZW50U3R5bGUiOnsiJHJlZiI6IjExNCJ9fSwiRGF0ZUZvcm1hdCI6eyIkcmVmIjoiMTIxIn0sIklzVmlzaWJsZSI6dHJ1ZSwiUGFyZW50U3R5bGUiOnsiJHJlZiI6IjgwIn19LCJJbmRleCI6OSwiSWQiOiI3ZDRmM2M5Ni03MjI1LTRjODEtYTViZS01ZjY2ODRjYmQ4MjgiLCJJbXBvcnRJZCI6bnVsbCwiVGl0bGUiOiJGaW5hbCBDb25mb3JtYW5jZSIsIk5vdGUiOm51bGwsIkh5cGVybGluayI6bnVsbCwiSXNDaGFuZ2VkIjpmYWxzZSwiSXNOZXciOmZhbHNlfSx7IiRpZCI6IjMzNSIsIkdyb3VwTmFtZSI6bnVsbCwiU3RhcnREYXRlIjoiMjAxNi0wNS0xMFQwMDowMDowMFoiLCJFbmREYXRlIjoiMjAxNi0wNi0zMFQyMzo1OTo1OS45OTlaIiwiUGVyY2VudGFnZUNvbXBsZXRlIjpudWxsLCJTdHlsZSI6eyIkaWQiOiIzMzYiLCJTaGFwZSI6MSwiU2hhcGVUaGlja25lc3MiOjEsIkR1cmF0aW9uRm9ybWF0IjowLCJJbmNsdWRlTm9uV29ya2luZ0RheXNJbkR1cmF0aW9uIjp0cnVlLCJQZXJjZW50YWdlQ29tcGxldGVTdHlsZSI6eyIkaWQiOiIzMzciLCJGb250U2V0dGluZ3MiOnsiJGlkIjoiMzM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M5IiwiTGluZUNvbG9yIjpudWxsLCJMaW5lV2VpZ2h0IjowLjAsIkxpbmVUeXBlIjowLCJQYXJlbnRTdHlsZSI6bnVsbH0sIlBhcmVudFN0eWxlIjp7IiRyZWYiOiI4MSJ9fSwiRHVyYXRpb25TdHlsZSI6eyIkaWQiOiIzNDAiLCJGb250U2V0dGluZ3MiOnsiJGlkIjoiMzQx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QyIiwiTGluZUNvbG9yIjpudWxsLCJMaW5lV2VpZ2h0IjowLjAsIkxpbmVUeXBlIjowLCJQYXJlbnRTdHlsZSI6bnVsbH0sIlBhcmVudFN0eWxlIjp7IiRyZWYiOiI4OCJ9fSwiSG9yaXpvbnRhbENvbm5lY3RvclN0eWxlIjp7IiRpZCI6IjM0MyIsIkxpbmVDb2xvciI6eyIkcmVmIjoiOTYifSwiTGluZVdlaWdodCI6MC4wLCJMaW5lVHlwZSI6MCwiUGFyZW50U3R5bGUiOnsiJHJlZiI6Ijk1In19LCJWZXJ0aWNhbENvbm5lY3RvclN0eWxlIjp7IiRpZCI6IjM0NCIsIkxpbmVDb2xvciI6eyIkcmVmIjoiOTkifSwiTGluZVdlaWdodCI6MS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zNDUiLCJNYXJnaW4iOnsiJHJlZiI6IjEwMiJ9LCJQYWRkaW5nIjp7IiRyZWYiOiIxMDMifSwiQmFja2dyb3VuZCI6eyIkaWQiOiIzNDYiLCJDb2xvciI6eyIkaWQiOiIzNDciLCJBIjoyNTUsIlIiOjExMiwiRyI6MTczLCJCIjo3MX19LCJJc1Zpc2libGUiOnRydWUsIldpZHRoIjowLjAsIkhlaWdodCI6MTYuMCwiQm9yZGVyU3R5bGUiOnsiJGlkIjoiMzQ4IiwiTGluZUNvbG9yIjp7IiRyZWYiOiIxMDUifSwiTGluZVdlaWdodCI6MC4wLCJMaW5lVHlwZSI6MCwiUGFyZW50U3R5bGUiOnsiJHJlZiI6IjEwNCJ9fSwiUGFyZW50U3R5bGUiOnsiJHJlZiI6IjEwMSJ9fSwiVGl0bGVTdHlsZSI6eyIkaWQiOiIzNDkiLCJGb250U2V0dGluZ3MiOnsiJGlkIjoiMzU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1MSIsIkxpbmVDb2xvciI6bnVsbCwiTGluZVdlaWdodCI6MC4wLCJMaW5lVHlwZSI6MCwiUGFyZW50U3R5bGUiOm51bGx9LCJQYXJlbnRTdHlsZSI6eyIkcmVmIjoiMTA3In19LCJEYXRlU3R5bGUiOnsiJGlkIjoiMzUyIiwiRm9udFNldHRpbmdzIjp7IiRpZCI6IjM1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U0IiwiTGluZUNvbG9yIjpudWxsLCJMaW5lV2VpZ2h0IjowLjAsIkxpbmVUeXBlIjowLCJQYXJlbnRTdHlsZSI6bnVsbH0sIlBhcmVudFN0eWxlIjp7IiRyZWYiOiIxMTQifX0sIkRhdGVGb3JtYXQiOnsiJHJlZiI6IjEyMSJ9LCJJc1Zpc2libGUiOnRydWUsIlBhcmVudFN0eWxlIjp7IiRyZWYiOiI4MCJ9fSwiSW5kZXgiOjEwLCJJZCI6IjczYTc1M2ZjLTNlYjAtNGNjZS04YTc0LWY1ZjJlZTQ3NWZkZiIsIkltcG9ydElkIjpudWxsLCJUaXRsZSI6IlBpbG90IGFuZCBSb2xsLW91dCIsIk5vdGUiOm51bGwsIkh5cGVybGluayI6bnVsbCwiSXNDaGFuZ2VkIjpmYWxzZSwiSXNOZXciOmZhbHNlfV0sIk1zUHJvamVjdEl0ZW1zVHJlZSI6eyIkaWQiOiIzNTUiLCJSb290Ijp7IiRpZCI6IjM1NiIsIkltcG9ydElkIjpudWxsLCJJc0ltcG9ydGVkIjpmYWxzZSwiQ2hpbGRyZW4iOltdfX0sIlNldHRpbmdzIjp7IiRpZCI6IjM1NyIsIkltcGFPcHRpb25zIjp7IiRpZCI6IjM1OC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saW5lSW1wb3J0ZWQiOmZhbHNlfQ=="/>
  <p:tag name="__MASTER" val="__part_0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AuMDcuMDAiLCJFZGl0aW9uIjoiQmFzaWMiLCJJc1BsdXNFZGl0aW9uIjpmYWxzZX0sIkVmZmVjdCI6MSwiU3R5bGUiOnsiJGlkIjoiMyIsIlRpbWViYW5kU3R5bGUiOnsiJGlkIjoiNCIsIlNjYWxlTWFya2luZyI6MCwiU2hhcGUiOjAsIlNoYXBlU3R5bGUiOnsiJGlkIjoiNSIsIk1hcmdpbiI6eyIkaWQiOiI2IiwiVG9wIjowLCJMZWZ0IjoxMCwiUmlnaHQiOjEw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x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dHJ1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C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Xl5IiwiU2VwYXJhdG9yIjoiLyIsIlVzZUludGVybmF0aW9uYWxEYXRlRm9ybWF0IjpmYWxzZX0sIklzVmlzaWJsZSI6dHJ1ZSwiUGFyZW50U3R5bGUiOm51bGx9LCJTaG93RWxhcHNlZFRpbWVHcmFkaWVudFN0eWxlIjpmYWxzZX0sIlNjYWxlIjp7IiRpZCI6IjEyMiIsIlN0YXJ0RGF0ZSI6IjIwMTUtMTAtMTRUMDA6MDA6MDBaIiwiRW5kRGF0ZSI6IjIwMTYtMDYtMzBUMjM6NTk6NTkuOTk5WiIsIkZvcm1hdCI6Ik1NTSIsIlR5cGUiOjIsIkF1dG9EYXRlUmFuZ2UiOnRydWUsIldvcmtpbmdEYXlzIjozMSwiVG9kYXlNYXJrZXJUZXh0IjoiVG9kYXkiLCJBdXRvU2NhbGVUeXBlIjpmYWxzZX0sIk1pbGVzdG9uZXMiOlt7IiRpZCI6IjEyMyIsIkRhdGUiOiIyMDE2LTAxLTI5VDIzOjU5OjU5Ljk5OVoiLCJTdHlsZSI6eyIkaWQiOiIxMjQiLCJTaGFwZSI6MiwiQ29ubmVjdG9yTWFyZ2luIjp7IiRyZWYiOiI1NCJ9LCJDb25uZWN0b3JTdHlsZSI6eyIkaWQiOiIxMjUiLCJMaW5lQ29sb3IiOnsiJGlkIjoiMTI2IiwiJHR5cGUiOiJOTFJFLkNvbW1vbi5Eb20uU29saWRDb2xvckJydXNoLCBOTFJFLkNvbW1vbiIsIkNvbG9yIjp7IiRpZCI6IjEyNyIsIkEiOjEyNywiUiI6MCwiRyI6MTE0LCJCIjoxODh9fSwiTGluZVdlaWdodCI6MS4wLCJMaW5lVHlwZSI6MCwiUGFyZW50U3R5bGUiOnsiJHJlZiI6IjU1In19LCJJc0JlbG93VGltZWJhbmQiOmZhbHNlLCJIaWRlRGF0ZSI6ZmFsc2UsIlNoYXBlU2l6ZSI6MSwiU3BhY2luZyI6MS4wLCJQYWRkaW5nIjp7IiRyZWYiOiI1OCJ9LCJTaGFwZVN0eWxlIjp7IiRpZCI6IjEyOCIsIk1hcmdpbiI6eyIkcmVmIjoiNjAifSwiUGFkZGluZyI6eyIkcmVmIjoiNjEifSwiQmFja2dyb3VuZCI6eyIkaWQiOiIxMjkiLCJDb2xvciI6eyIkaWQiOiIxMzAiLCJBIjoyNTUsIlIiOjAsIkciOjExNCwiQiI6MTg4fX0sIklzVmlzaWJsZSI6dHJ1ZSwiV2lkdGgiOjE4LjAsIkhlaWdodCI6MjA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NyIsIkxpbmVDb2xvciI6bnVsbCwiTGluZVdlaWdodCI6MC4wLCJMaW5lVHlwZSI6MCwiUGFyZW50U3R5bGUiOm51bGx9LCJQYXJlbnRTdHlsZSI6eyIkcmVmIjoiNzIifX0sIkRhdGVGb3JtYXQiOnsiJHJlZiI6Ijc5In0sIklzVmlzaWJsZSI6dHJ1ZSwiUGFyZW50U3R5bGUiOnsiJHJlZiI6IjUzIn19LCJQb3NpdGlvbiI6eyIkaWQiOiIxMzgiLCJSYXRpbyI6MC4wLCJJc0N1c3RvbSI6ZmFsc2V9LCJJZCI6IjcwYjU4NzAzLTM3NGMtNDM4Zi1hNWI2LWQzNDBmMDdkMmFiZSIsIkltcG9ydElkIjpudWxsLCJUaXRsZSI6IldhdmUgMSwyIERJVCBDb2RlIERyb3AiLCJOb3RlIjpudWxsLCJIeXBlcmxpbmsiOm51bGwsIklzQ2hhbmdlZCI6ZmFsc2UsIklzTmV3IjpmYWxzZX0seyIkaWQiOiIxMzkiLCJEYXRlIjoiMjAxNi0wMi0wM1QyMzo1OTo1OS45OTlaIiwiU3R5bGUiOnsiJGlkIjoiMTQwIiwiU2hhcGUiOjIsIkNvbm5lY3Rvck1hcmdpbiI6eyIkcmVmIjoiNTQifSwiQ29ubmVjdG9yU3R5bGUiOnsiJGlkIjoiMTQxIiwiTGluZUNvbG9yIjp7IiRpZCI6IjE0MiIsIiR0eXBlIjoiTkxSRS5Db21tb24uRG9tLlNvbGlkQ29sb3JCcnVzaCwgTkxSRS5Db21tb24iLCJDb2xvciI6eyIkaWQiOiIxNDMiLCJBIjoxMjcsIlIiOjIzNywiRyI6MTI1LCJCIjo0OX19LCJMaW5lV2VpZ2h0IjoxLjAsIkxpbmVUeXBlIjowLCJQYXJlbnRTdHlsZSI6eyIkcmVmIjoiNTUifX0sIklzQmVsb3dUaW1lYmFuZCI6ZmFsc2UsIkhpZGVEYXRlIjpmYWxzZSwiU2hhcGVTaXplIjoxLCJTcGFjaW5nIjoxLjAsIlBhZGRpbmciOnsiJHJlZiI6IjU4In0sIlNoYXBlU3R5bGUiOnsiJGlkIjoiMTQ0IiwiTWFyZ2luIjp7IiRyZWYiOiI2MCJ9LCJQYWRkaW5nIjp7IiRyZWYiOiI2MSJ9LCJCYWNrZ3JvdW5kIjp7IiRpZCI6IjE0NSIsIkNvbG9yIjp7IiRpZCI6IjE0NiIsIkEiOjI1NSwiUiI6MjM3LCJHIjoxMjUsIkIiOjQ5fX0sIklzVmlzaWJsZSI6dHJ1ZSwiV2lkdGgiOjE4LjAsIkhlaWdodCI6MjAuMCwiQm9yZGVyU3R5bGUiOnsiJGlkIjoiMTQ3IiwiTGluZUNvbG9yIjp7IiRyZWYiOiI2MyJ9LCJMaW5lV2VpZ2h0IjowLjAsIkxpbmVUeXBlIjowLCJQYXJlbnRTdHlsZSI6eyIkcmVmIjoiNjIifX0sIlBhcmVudFN0eWxlIjp7IiRyZWYiOiI1OSJ9fSwiVGl0bGVTdHlsZSI6eyIkaWQiOiIxNDgiLCJGb250U2V0dGluZ3MiOnsiJGlkIjoiMTQ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AiLCJMaW5lQ29sb3IiOm51bGwsIkxpbmVXZWlnaHQiOjAuMCwiTGluZVR5cGUiOjAsIlBhcmVudFN0eWxlIjpudWxsfSwiUGFyZW50U3R5bGUiOnsiJHJlZiI6IjY1In19LCJEYXRlU3R5bGUiOnsiJGlkIjoiMTUxIiwiRm9udFNldHRpbmdzIjp7IiRpZCI6IjE1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yIsIkxpbmVDb2xvciI6bnVsbCwiTGluZVdlaWdodCI6MC4wLCJMaW5lVHlwZSI6MCwiUGFyZW50U3R5bGUiOm51bGx9LCJQYXJlbnRTdHlsZSI6eyIkcmVmIjoiNzIifX0sIkRhdGVGb3JtYXQiOnsiJHJlZiI6Ijc5In0sIklzVmlzaWJsZSI6dHJ1ZSwiUGFyZW50U3R5bGUiOnsiJHJlZiI6IjUzIn19LCJQb3NpdGlvbiI6eyIkaWQiOiIxNTQiLCJSYXRpbyI6MC4wLCJJc0N1c3RvbSI6ZmFsc2V9LCJJZCI6ImNjOGM0ZWMwLTFkOTktNDE2Ni1iNTM4LWZlOGYxODk4OTZjYSIsIkltcG9ydElkIjpudWxsLCJUaXRsZSI6IldhdmUgMyw0IERJVCBDb2RlIERyb3AiLCJOb3RlIjpudWxsLCJIeXBlcmxpbmsiOm51bGwsIklzQ2hhbmdlZCI6ZmFsc2UsIklzTmV3IjpmYWxzZX0seyIkaWQiOiIxNTUiLCJEYXRlIjoiMjAxNi0wMi0xNVQyMzo1OTo1OS45OTlaIiwiU3R5bGUiOnsiJGlkIjoiMTU2IiwiU2hhcGUiOjIsIkNvbm5lY3Rvck1hcmdpbiI6eyIkcmVmIjoiNTQifSwiQ29ubmVjdG9yU3R5bGUiOnsiJGlkIjoiMTU3IiwiTGluZUNvbG9yIjp7IiRpZCI6IjE1OCIsIiR0eXBlIjoiTkxSRS5Db21tb24uRG9tLlNvbGlkQ29sb3JCcnVzaCwgTkxSRS5Db21tb24iLCJDb2xvciI6eyIkaWQiOiIxNTkiLCJBIjoxMjcsIlIiOjkxLCJHIjoxNTUsIkIiOjIxM319LCJMaW5lV2VpZ2h0IjoxLjAsIkxpbmVUeXBlIjowLCJQYXJlbnRTdHlsZSI6eyIkcmVmIjoiNTUifX0sIklzQmVsb3dUaW1lYmFuZCI6ZmFsc2UsIkhpZGVEYXRlIjpmYWxzZSwiU2hhcGVTaXplIjoxLCJTcGFjaW5nIjoxLjAsIlBhZGRpbmciOnsiJHJlZiI6IjU4In0sIlNoYXBlU3R5bGUiOnsiJGlkIjoiMTYwIiwiTWFyZ2luIjp7IiRyZWYiOiI2MCJ9LCJQYWRkaW5nIjp7IiRyZWYiOiI2MSJ9LCJCYWNrZ3JvdW5kIjp7IiRpZCI6IjE2MSIsIkNvbG9yIjp7IiRpZCI6IjE2MiIsIkEiOjI1NSwiUiI6OTEsIkciOjE1NSwiQiI6MjEzfX0sIklzVmlzaWJsZSI6dHJ1ZSwiV2lkdGgiOjE4LjAsIkhlaWdodCI6MjAuMCwiQm9yZGVyU3R5bGUiOnsiJGlkIjoiMTYzIiwiTGluZUNvbG9yIjp7IiRyZWYiOiI2MyJ9LCJMaW5lV2VpZ2h0IjowLjAsIkxpbmVUeXBlIjowLCJQYXJlbnRTdHlsZSI6eyIkcmVmIjoiNjIifX0sIlBhcmVudFN0eWxlIjp7IiRyZWYiOiI1OSJ9fSwiVGl0bGVTdHlsZSI6eyIkaWQiOiIxNjQiLCJGb250U2V0dGluZ3MiOnsiJGlkIjoiMTY1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jYiLCJMaW5lQ29sb3IiOm51bGwsIkxpbmVXZWlnaHQiOjAuMCwiTGluZVR5cGUiOjAsIlBhcmVudFN0eWxlIjpudWxsfSwiUGFyZW50U3R5bGUiOnsiJHJlZiI6IjY1In19LCJEYXRlU3R5bGUiOnsiJGlkIjoiMTY3IiwiRm9udFNldHRpbmdzIjp7IiRpZCI6IjE2O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2OSIsIkxpbmVDb2xvciI6bnVsbCwiTGluZVdlaWdodCI6MC4wLCJMaW5lVHlwZSI6MCwiUGFyZW50U3R5bGUiOm51bGx9LCJQYXJlbnRTdHlsZSI6eyIkcmVmIjoiNzIifX0sIkRhdGVGb3JtYXQiOnsiJHJlZiI6Ijc5In0sIklzVmlzaWJsZSI6dHJ1ZSwiUGFyZW50U3R5bGUiOnsiJHJlZiI6IjUzIn19LCJQb3NpdGlvbiI6eyIkaWQiOiIxNzAiLCJSYXRpbyI6MC4wLCJJc0N1c3RvbSI6ZmFsc2V9LCJJZCI6ImFmOGFmYzc4LTY2MzItNDljZS1hMTdhLWQzZGU1Zjg0ZDA4NSIsIkltcG9ydElkIjpudWxsLCJUaXRsZSI6IldhdmUgMSBTSVQgQ29kZSBEcm9wIiwiTm90ZSI6bnVsbCwiSHlwZXJsaW5rIjpudWxsLCJJc0NoYW5nZWQiOmZhbHNlLCJJc05ldyI6ZmFsc2V9LHsiJGlkIjoiMTcxIiwiRGF0ZSI6IjIwMTYtMDItMjJUMjM6NTk6NTkuOTk5WiIsIlN0eWxlIjp7IiRpZCI6IjE3MiIsIlNoYXBlIjoyLCJDb25uZWN0b3JNYXJnaW4iOnsiJHJlZiI6IjU0In0sIkNvbm5lY3RvclN0eWxlIjp7IiRpZCI6IjE3MyIsIkxpbmVDb2xvciI6eyIkaWQiOiIxNzQiLCIkdHlwZSI6Ik5MUkUuQ29tbW9uLkRvbS5Tb2xpZENvbG9yQnJ1c2gsIE5MUkUuQ29tbW9uIiwiQ29sb3IiOnsiJGlkIjoiMTc1IiwiQSI6MTI3LCJSIjo5MSwiRyI6MTU1LCJCIjoyMTN9fSwiTGluZVdlaWdodCI6MS4wLCJMaW5lVHlwZSI6MCwiUGFyZW50U3R5bGUiOnsiJHJlZiI6IjU1In19LCJJc0JlbG93VGltZWJhbmQiOmZhbHNlLCJIaWRlRGF0ZSI6ZmFsc2UsIlNoYXBlU2l6ZSI6MSwiU3BhY2luZyI6MS4wLCJQYWRkaW5nIjp7IiRyZWYiOiI1OCJ9LCJTaGFwZVN0eWxlIjp7IiRpZCI6IjE3NiIsIk1hcmdpbiI6eyIkcmVmIjoiNjAifSwiUGFkZGluZyI6eyIkcmVmIjoiNjEifSwiQmFja2dyb3VuZCI6eyIkaWQiOiIxNzciLCJDb2xvciI6eyIkaWQiOiIxNzgiLCJBIjoyNTUsIlIiOjkxLCJHIjoxNTUsIkIiOjIxM319LCJJc1Zpc2libGUiOnRydWUsIldpZHRoIjoxOC4wLCJIZWlnaHQiOjIwLjAsIkJvcmRlclN0eWxlIjp7IiRpZCI6IjE3OSIsIkxpbmVDb2xvciI6eyIkcmVmIjoiNjMifSwiTGluZVdlaWdodCI6MC4wLCJMaW5lVHlwZSI6MCwiUGFyZW50U3R5bGUiOnsiJHJlZiI6IjYyIn19LCJQYXJlbnRTdHlsZSI6eyIkcmVmIjoiNTkifX0sIlRpdGxlU3R5bGUiOnsiJGlkIjoiMTgwIiwiRm9udFNldHRpbmdzIjp7IiRpZCI6IjE4M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gyIiwiTGluZUNvbG9yIjpudWxsLCJMaW5lV2VpZ2h0IjowLjAsIkxpbmVUeXBlIjowLCJQYXJlbnRTdHlsZSI6bnVsbH0sIlBhcmVudFN0eWxlIjp7IiRyZWYiOiI2NSJ9fSwiRGF0ZVN0eWxlIjp7IiRpZCI6IjE4MyIsIkZvbnRTZXR0aW5ncyI6eyIkaWQiOiIxODQ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UiLCJMaW5lQ29sb3IiOm51bGwsIkxpbmVXZWlnaHQiOjAuMCwiTGluZVR5cGUiOjAsIlBhcmVudFN0eWxlIjpudWxsfSwiUGFyZW50U3R5bGUiOnsiJHJlZiI6IjcyIn19LCJEYXRlRm9ybWF0Ijp7IiRyZWYiOiI3OSJ9LCJJc1Zpc2libGUiOnRydWUsIlBhcmVudFN0eWxlIjp7IiRyZWYiOiI1MyJ9fSwiUG9zaXRpb24iOnsiJGlkIjoiMTg2IiwiUmF0aW8iOjAuMCwiSXNDdXN0b20iOmZhbHNlfSwiSWQiOiI3M2RhZWI3Mi05NzhjLTRhZTEtYjIwNy01M2M0NTY0OWUzNTgiLCJJbXBvcnRJZCI6bnVsbCwiVGl0bGUiOiJXYXZlIDIgU0lUIENvZGUgRHJvcCIsIk5vdGUiOm51bGwsIkh5cGVybGluayI6bnVsbCwiSXNDaGFuZ2VkIjpmYWxzZSwiSXNOZXciOmZhbHNlfSx7IiRpZCI6IjE4NyIsIkRhdGUiOiIyMDE2LTAyLTI5VDIzOjU5OjU5Ljk5OVoiLCJTdHlsZSI6eyIkaWQiOiIxODgiLCJTaGFwZSI6MiwiQ29ubmVjdG9yTWFyZ2luIjp7IiRyZWYiOiI1NCJ9LCJDb25uZWN0b3JTdHlsZSI6eyIkaWQiOiIxODkiLCJMaW5lQ29sb3IiOnsiJGlkIjoiMTkwIiwiJHR5cGUiOiJOTFJFLkNvbW1vbi5Eb20uU29saWRDb2xvckJydXNoLCBOTFJFLkNvbW1vbiIsIkNvbG9yIjp7IiRpZCI6IjE5MSIsIkEiOjEyNywiUiI6NjgsIkciOjg0LCJCIjoxMDZ9fSwiTGluZVdlaWdodCI6MS4wLCJMaW5lVHlwZSI6MCwiUGFyZW50U3R5bGUiOnsiJHJlZiI6IjU1In19LCJJc0JlbG93VGltZWJhbmQiOmZhbHNlLCJIaWRlRGF0ZSI6ZmFsc2UsIlNoYXBlU2l6ZSI6MSwiU3BhY2luZyI6MS4wLCJQYWRkaW5nIjp7IiRyZWYiOiI1OCJ9LCJTaGFwZVN0eWxlIjp7IiRpZCI6IjE5MiIsIk1hcmdpbiI6eyIkcmVmIjoiNjAifSwiUGFkZGluZyI6eyIkcmVmIjoiNjEifSwiQmFja2dyb3VuZCI6eyIkaWQiOiIxOTMiLCJDb2xvciI6eyIkaWQiOiIxOTQiLCJBIjoyNTUsIlIiOjY4LCJHIjo4NCwiQiI6MTA2fX0sIklzVmlzaWJsZSI6dHJ1ZSwiV2lkdGgiOjE4LjAsIkhlaWdodCI6MjAuMCwiQm9yZGVyU3R5bGUiOnsiJGlkIjoiMTk1IiwiTGluZUNvbG9yIjp7IiRyZWYiOiI2MyJ9LCJMaW5lV2VpZ2h0IjowLjAsIkxpbmVUeXBlIjowLCJQYXJlbnRTdHlsZSI6eyIkcmVmIjoiNjIifX0sIlBhcmVudFN0eWxlIjp7IiRyZWYiOiI1OSJ9fSwiVGl0bGVTdHlsZSI6eyIkaWQiOiIxOTYiLCJGb250U2V0dGluZ3MiOnsiJGlkIjoiMTk3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OTgiLCJMaW5lQ29sb3IiOm51bGwsIkxpbmVXZWlnaHQiOjAuMCwiTGluZVR5cGUiOjAsIlBhcmVudFN0eWxlIjpudWxsfSwiUGFyZW50U3R5bGUiOnsiJHJlZiI6IjY1In19LCJEYXRlU3R5bGUiOnsiJGlkIjoiMTk5IiwiRm9udFNldHRpbmdzIjp7IiRpZCI6IjIw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MSIsIkxpbmVDb2xvciI6bnVsbCwiTGluZVdlaWdodCI6MC4wLCJMaW5lVHlwZSI6MCwiUGFyZW50U3R5bGUiOm51bGx9LCJQYXJlbnRTdHlsZSI6eyIkcmVmIjoiNzIifX0sIkRhdGVGb3JtYXQiOnsiJHJlZiI6Ijc5In0sIklzVmlzaWJsZSI6dHJ1ZSwiUGFyZW50U3R5bGUiOnsiJHJlZiI6IjUzIn19LCJQb3NpdGlvbiI6eyIkaWQiOiIyMDIiLCJSYXRpbyI6MC4wLCJJc0N1c3RvbSI6ZmFsc2V9LCJJZCI6IjUyODc0OGMzLWJmODYtNGI0Yy1hMjMyLTM1NTBjNGYxZDhhNCIsIkltcG9ydElkIjpudWxsLCJUaXRsZSI6IldhdmUgMywgNCBTSVQgQ29kZSBEcm9wIiwiTm90ZSI6bnVsbCwiSHlwZXJsaW5rIjpudWxsLCJJc0NoYW5nZWQiOmZhbHNlLCJJc05ldyI6ZmFsc2V9XSwiVGFza3MiOlt7IiRpZCI6IjIwMyIsIkdyb3VwTmFtZSI6bnVsbCwiU3RhcnREYXRlIjoiMjAxNS0xMC0xNFQwMDowMDowMFoiLCJFbmREYXRlIjoiMjAxNi0wMi0wMlQyMzo1OTo1OS45OTlaIiwiUGVyY2VudGFnZUNvbXBsZXRlIjpudWxsLCJTdHlsZSI6eyIkaWQiOiIyMDQiLCJTaGFwZSI6MSwiU2hhcGVUaGlja25lc3MiOjEsIkR1cmF0aW9uRm9ybWF0IjowLCJJbmNsdWRlTm9uV29ya2luZ0RheXNJbkR1cmF0aW9uIjp0cnVlLCJQZXJjZW50YWdlQ29tcGxldGVTdHlsZSI6eyIkaWQiOiIyMDUiLCJGb250U2V0dGluZ3MiOnsiJGlkIjoiMjA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A3IiwiTGluZUNvbG9yIjpudWxsLCJMaW5lV2VpZ2h0IjowLjAsIkxpbmVUeXBlIjowLCJQYXJlbnRTdHlsZSI6bnVsbH0sIlBhcmVudFN0eWxlIjp7IiRyZWYiOiI4MSJ9fSwiRHVyYXRpb25TdHlsZSI6eyIkaWQiOiIyMDgiLCJGb250U2V0dGluZ3MiOnsiJGlkIjoiMjA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wIiwiTGluZUNvbG9yIjpudWxsLCJMaW5lV2VpZ2h0IjowLjAsIkxpbmVUeXBlIjowLCJQYXJlbnRTdHlsZSI6bnVsbH0sIlBhcmVudFN0eWxlIjp7IiRyZWYiOiI4OCJ9fSwiSG9yaXpvbnRhbENvbm5lY3RvclN0eWxlIjp7IiRpZCI6IjIxMSIsIkxpbmVDb2xvciI6eyIkcmVmIjoiOTYifSwiTGluZVdlaWdodCI6MC4wLCJMaW5lVHlwZSI6MCwiUGFyZW50U3R5bGUiOnsiJHJlZiI6Ijk1In19LCJWZXJ0aWNhbENvbm5lY3RvclN0eWxlIjp7IiRpZCI6IjIxMiIsIkxpbmVDb2xvciI6eyIkcmVmIjoiOTkifSwiTGluZVdlaWdodCI6MS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MTMiLCJNYXJnaW4iOnsiJHJlZiI6IjEwMiJ9LCJQYWRkaW5nIjp7IiRyZWYiOiIxMDMifSwiQmFja2dyb3VuZCI6eyIkaWQiOiIyMTQiLCJDb2xvciI6eyIkaWQiOiIyMTUiLCJBIjoyNTUsIlIiOjE3OCwiRyI6MTQsIkIiOjE4fX0sIklzVmlzaWJsZSI6dHJ1ZSwiV2lkdGgiOjAuMCwiSGVpZ2h0IjoxNi4wLCJCb3JkZXJTdHlsZSI6eyIkaWQiOiIyMTYiLCJMaW5lQ29sb3IiOnsiJHJlZiI6IjEwNSJ9LCJMaW5lV2VpZ2h0IjowLjAsIkxpbmVUeXBlIjowLCJQYXJlbnRTdHlsZSI6eyIkcmVmIjoiMTA0In19LCJQYXJlbnRTdHlsZSI6eyIkcmVmIjoiMTAxIn19LCJUaXRsZVN0eWxlIjp7IiRpZCI6IjIxNyIsIkZvbnRTZXR0aW5ncyI6eyIkaWQiOiIyMTg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E5IiwiTGluZUNvbG9yIjpudWxsLCJMaW5lV2VpZ2h0IjowLjAsIkxpbmVUeXBlIjowLCJQYXJlbnRTdHlsZSI6bnVsbH0sIlBhcmVudFN0eWxlIjp7IiRyZWYiOiIxMDcifX0sIkRhdGVTdHlsZSI6eyIkaWQiOiIyMjAiLCJGb250U2V0dGluZ3MiOnsiJGlkIjoiMjI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jIiLCJMaW5lQ29sb3IiOm51bGwsIkxpbmVXZWlnaHQiOjAuMCwiTGluZVR5cGUiOjAsIlBhcmVudFN0eWxlIjpudWxsfSwiUGFyZW50U3R5bGUiOnsiJHJlZiI6IjExNCJ9fSwiRGF0ZUZvcm1hdCI6eyIkcmVmIjoiMTIxIn0sIklzVmlzaWJsZSI6dHJ1ZSwiUGFyZW50U3R5bGUiOnsiJHJlZiI6IjgwIn19LCJJbmRleCI6MSwiSWQiOiI1YTE4NGQ2MS1mNWUyLTQzOGQtYjYzYS1lNTgwMmFmOWIzMDUiLCJJbXBvcnRJZCI6bnVsbCwiVGl0bGUiOiJDb25zdHJ1Y3Rpb24iLCJOb3RlIjpudWxsLCJIeXBlcmxpbmsiOm51bGwsIklzQ2hhbmdlZCI6ZmFsc2UsIklzTmV3IjpmYWxzZX0seyIkaWQiOiIyMjMiLCJHcm91cE5hbWUiOm51bGwsIlN0YXJ0RGF0ZSI6IjIwMTYtMDEtMjlUMDA6MDA6MDBaIiwiRW5kRGF0ZSI6IjIwMTYtMDItMjZUMjM6NTk6NTkuOTk5WiIsIlBlcmNlbnRhZ2VDb21wbGV0ZSI6bnVsbCwiU3R5bGUiOnsiJGlkIjoiMjI0IiwiU2hhcGUiOjEsIlNoYXBlVGhpY2tuZXNzIjoxLCJEdXJhdGlvbkZvcm1hdCI6MCwiSW5jbHVkZU5vbldvcmtpbmdEYXlzSW5EdXJhdGlvbiI6dHJ1ZSwiUGVyY2VudGFnZUNvbXBsZXRlU3R5bGUiOnsiJGlkIjoiMjI1IiwiRm9udFNldHRpbmdzIjp7IiRpZCI6IjIy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NyIsIkxpbmVDb2xvciI6bnVsbCwiTGluZVdlaWdodCI6MC4wLCJMaW5lVHlwZSI6MCwiUGFyZW50U3R5bGUiOm51bGx9LCJQYXJlbnRTdHlsZSI6eyIkcmVmIjoiODEifX0sIkR1cmF0aW9uU3R5bGUiOnsiJGlkIjoiMjI4IiwiRm9udFNldHRpbmdzIjp7IiRpZCI6IjIy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MCIsIkxpbmVDb2xvciI6bnVsbCwiTGluZVdlaWdodCI6MC4wLCJMaW5lVHlwZSI6MCwiUGFyZW50U3R5bGUiOm51bGx9LCJQYXJlbnRTdHlsZSI6eyIkcmVmIjoiODgifX0sIkhvcml6b250YWxDb25uZWN0b3JTdHlsZSI6eyIkaWQiOiIyMzEiLCJMaW5lQ29sb3IiOnsiJHJlZiI6Ijk2In0sIkxpbmVXZWlnaHQiOjAuMCwiTGluZVR5cGUiOjAsIlBhcmVudFN0eWxlIjp7IiRyZWYiOiI5NSJ9fSwiVmVydGljYWxDb25uZWN0b3JTdHlsZSI6eyIkaWQiOiIyMzIiLCJMaW5lQ29sb3IiOnsiJHJlZiI6Ijk5In0sIkxpbmVXZWlnaHQiOjE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MzIiwiTWFyZ2luIjp7IiRyZWYiOiIxMDIifSwiUGFkZGluZyI6eyIkcmVmIjoiMTAzIn0sIkJhY2tncm91bmQiOnsiJGlkIjoiMjM0IiwiQ29sb3IiOnsiJGlkIjoiMjM1IiwiQSI6MjU1LCJSIjo2OCwiRyI6ODQsIkIiOjEwNn19LCJJc1Zpc2libGUiOnRydWUsIldpZHRoIjowLjAsIkhlaWdodCI6MTYuMCwiQm9yZGVyU3R5bGUiOnsiJGlkIjoiMjM2IiwiTGluZUNvbG9yIjp7IiRyZWYiOiIxMDUifSwiTGluZVdlaWdodCI6MC4wLCJMaW5lVHlwZSI6MCwiUGFyZW50U3R5bGUiOnsiJHJlZiI6IjEwNCJ9fSwiUGFyZW50U3R5bGUiOnsiJHJlZiI6IjEwMSJ9fSwiVGl0bGVTdHlsZSI6eyIkaWQiOiIyMzciLCJGb250U2V0dGluZ3MiOnsiJGlkIjoiMjM4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OSIsIkxpbmVDb2xvciI6bnVsbCwiTGluZVdlaWdodCI6MC4wLCJMaW5lVHlwZSI6MCwiUGFyZW50U3R5bGUiOm51bGx9LCJQYXJlbnRTdHlsZSI6eyIkcmVmIjoiMTA3In19LCJEYXRlU3R5bGUiOnsiJGlkIjoiMjQwIiwiRm9udFNldHRpbmdzIjp7IiRpZCI6IjI0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yIiwiTGluZUNvbG9yIjpudWxsLCJMaW5lV2VpZ2h0IjowLjAsIkxpbmVUeXBlIjowLCJQYXJlbnRTdHlsZSI6bnVsbH0sIlBhcmVudFN0eWxlIjp7IiRyZWYiOiIxMTQifX0sIkRhdGVGb3JtYXQiOnsiJHJlZiI6IjEyMSJ9LCJJc1Zpc2libGUiOnRydWUsIlBhcmVudFN0eWxlIjp7IiRyZWYiOiI4MCJ9fSwiSW5kZXgiOjIsIklkIjoiMGM0M2VmNGEtMzhhYi00NmU1LWJiYzUtNzZmNTJmM2Y2M2ZjIiwiSW1wb3J0SWQiOm51bGwsIlRpdGxlIjoiRElUIiwiTm90ZSI6bnVsbCwiSHlwZXJsaW5rIjpudWxsLCJJc0NoYW5nZWQiOmZhbHNlLCJJc05ldyI6ZmFsc2V9LHsiJGlkIjoiMjQzIiwiR3JvdXBOYW1lIjpudWxsLCJTdGFydERhdGUiOiIyMDE2LTAyLTE1VDAwOjAwOjAwWiIsIkVuZERhdGUiOiIyMDE2LTAzLTI5VDIzOjU5OjU5Ljk5OVoiLCJQZXJjZW50YWdlQ29tcGxldGUiOm51bGwsIlN0eWxlIjp7IiRpZCI6IjI0NCIsIlNoYXBlIjoxLCJTaGFwZVRoaWNrbmVzcyI6MSwiRHVyYXRpb25Gb3JtYXQiOjAsIkluY2x1ZGVOb25Xb3JraW5nRGF5c0luRHVyYXRpb24iOnRydWUsIlBlcmNlbnRhZ2VDb21wbGV0ZVN0eWxlIjp7IiRpZCI6IjI0NSIsIkZvbnRTZXR0aW5ncyI6eyIkaWQiOiIyN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ciLCJMaW5lQ29sb3IiOm51bGwsIkxpbmVXZWlnaHQiOjAuMCwiTGluZVR5cGUiOjAsIlBhcmVudFN0eWxlIjpudWxsfSwiUGFyZW50U3R5bGUiOnsiJHJlZiI6IjgxIn19LCJEdXJhdGlvblN0eWxlIjp7IiRpZCI6IjI0OCIsIkZvbnRTZXR0aW5ncyI6eyIkaWQiOiIyN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AiLCJMaW5lQ29sb3IiOm51bGwsIkxpbmVXZWlnaHQiOjAuMCwiTGluZVR5cGUiOjAsIlBhcmVudFN0eWxlIjpudWxsfSwiUGFyZW50U3R5bGUiOnsiJHJlZiI6Ijg4In19LCJIb3Jpem9udGFsQ29ubmVjdG9yU3R5bGUiOnsiJGlkIjoiMjUxIiwiTGluZUNvbG9yIjp7IiRyZWYiOiI5NiJ9LCJMaW5lV2VpZ2h0IjowLjAsIkxpbmVUeXBlIjowLCJQYXJlbnRTdHlsZSI6eyIkcmVmIjoiOTUifX0sIlZlcnRpY2FsQ29ubmVjdG9yU3R5bGUiOnsiJGlkIjoiMjUy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1MyIsIk1hcmdpbiI6eyIkcmVmIjoiMTAyIn0sIlBhZGRpbmciOnsiJHJlZiI6IjEwMyJ9LCJCYWNrZ3JvdW5kIjp7IiRpZCI6IjI1NCIsIkNvbG9yIjp7IiRpZCI6IjI1NSIsIkEiOjI1NSwiUiI6OTEsIkciOjE1NSwiQiI6MjEzfX0sIklzVmlzaWJsZSI6dHJ1ZSwiV2lkdGgiOjAuMCwiSGVpZ2h0IjoxNi4wLCJCb3JkZXJTdHlsZSI6eyIkaWQiOiIyNTYiLCJMaW5lQ29sb3IiOnsiJHJlZiI6IjEwNSJ9LCJMaW5lV2VpZ2h0IjowLjAsIkxpbmVUeXBlIjowLCJQYXJlbnRTdHlsZSI6eyIkcmVmIjoiMTA0In19LCJQYXJlbnRTdHlsZSI6eyIkcmVmIjoiMTAxIn19LCJUaXRsZVN0eWxlIjp7IiRpZCI6IjI1NyIsIkZvbnRTZXR0aW5ncyI6eyIkaWQiOiIyNTg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U5IiwiTGluZUNvbG9yIjpudWxsLCJMaW5lV2VpZ2h0IjowLjAsIkxpbmVUeXBlIjowLCJQYXJlbnRTdHlsZSI6bnVsbH0sIlBhcmVudFN0eWxlIjp7IiRyZWYiOiIxMDcifX0sIkRhdGVTdHlsZSI6eyIkaWQiOiIyNjAiLCJGb250U2V0dGluZ3MiOnsiJGlkIjoiMjY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IiLCJMaW5lQ29sb3IiOm51bGwsIkxpbmVXZWlnaHQiOjAuMCwiTGluZVR5cGUiOjAsIlBhcmVudFN0eWxlIjpudWxsfSwiUGFyZW50U3R5bGUiOnsiJHJlZiI6IjExNCJ9fSwiRGF0ZUZvcm1hdCI6eyIkcmVmIjoiMTIxIn0sIklzVmlzaWJsZSI6dHJ1ZSwiUGFyZW50U3R5bGUiOnsiJHJlZiI6IjgwIn19LCJJbmRleCI6MywiSWQiOiI3ZjAyNTg2My1iNTQzLTRmOWMtYTZmMC04M2Q1NmNhYzQ4MjAiLCJJbXBvcnRJZCI6bnVsbCwiVGl0bGUiOiJTSVQiLCJOb3RlIjpudWxsLCJIeXBlcmxpbmsiOm51bGwsIklzQ2hhbmdlZCI6ZmFsc2UsIklzTmV3IjpmYWxzZX0seyIkaWQiOiIyNjMiLCJHcm91cE5hbWUiOm51bGwsIlN0YXJ0RGF0ZSI6IjIwMTYtMDMtMDdUMDA6MDA6MDBaIiwiRW5kRGF0ZSI6IjIwMTYtMDMtMTFUMjM6NTk6NTkuOTk5WiIsIlBlcmNlbnRhZ2VDb21wbGV0ZSI6bnVsbCwiU3R5bGUiOnsiJGlkIjoiMjY0IiwiU2hhcGUiOjEsIlNoYXBlVGhpY2tuZXNzIjoxLCJEdXJhdGlvbkZvcm1hdCI6MCwiSW5jbHVkZU5vbldvcmtpbmdEYXlzSW5EdXJhdGlvbiI6dHJ1ZSwiUGVyY2VudGFnZUNvbXBsZXRlU3R5bGUiOnsiJGlkIjoiMjY1IiwiRm9udFNldHRpbmdzIjp7IiRpZCI6IjI2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2NyIsIkxpbmVDb2xvciI6bnVsbCwiTGluZVdlaWdodCI6MC4wLCJMaW5lVHlwZSI6MCwiUGFyZW50U3R5bGUiOm51bGx9LCJQYXJlbnRTdHlsZSI6eyIkcmVmIjoiODEifX0sIkR1cmF0aW9uU3R5bGUiOnsiJGlkIjoiMjY4IiwiRm9udFNldHRpbmdzIjp7IiRpZCI6IjI2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3MCIsIkxpbmVDb2xvciI6bnVsbCwiTGluZVdlaWdodCI6MC4wLCJMaW5lVHlwZSI6MCwiUGFyZW50U3R5bGUiOm51bGx9LCJQYXJlbnRTdHlsZSI6eyIkcmVmIjoiODgifX0sIkhvcml6b250YWxDb25uZWN0b3JTdHlsZSI6eyIkaWQiOiIyNzEiLCJMaW5lQ29sb3IiOnsiJHJlZiI6Ijk2In0sIkxpbmVXZWlnaHQiOjAuMCwiTGluZVR5cGUiOjAsIlBhcmVudFN0eWxlIjp7IiRyZWYiOiI5NSJ9fSwiVmVydGljYWxDb25uZWN0b3JTdHlsZSI6eyIkaWQiOiIyNzIiLCJMaW5lQ29sb3IiOnsiJHJlZiI6Ijk5In0sIkxpbmVXZWlnaHQiOjE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czIiwiTWFyZ2luIjp7IiRyZWYiOiIxMDIifSwiUGFkZGluZyI6eyIkcmVmIjoiMTAzIn0sIkJhY2tncm91bmQiOnsiJGlkIjoiMjc0IiwiQ29sb3IiOnsiJGlkIjoiMjc1IiwiQSI6MjU1LCJSIjoyMzcsIkciOjEyNSwiQiI6NDl9fSwiSXNWaXNpYmxlIjp0cnVlLCJXaWR0aCI6MC4wLCJIZWlnaHQiOjE2LjAsIkJvcmRlclN0eWxlIjp7IiRpZCI6IjI3NiIsIkxpbmVDb2xvciI6eyIkcmVmIjoiMTA1In0sIkxpbmVXZWlnaHQiOjAuMCwiTGluZVR5cGUiOjAsIlBhcmVudFN0eWxlIjp7IiRyZWYiOiIxMDQifX0sIlBhcmVudFN0eWxlIjp7IiRyZWYiOiIxMDEifX0sIlRpdGxlU3R5bGUiOnsiJGlkIjoiMjc3IiwiRm9udFNldHRpbmdzIjp7IiRpZCI6IjI3O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zkiLCJMaW5lQ29sb3IiOm51bGwsIkxpbmVXZWlnaHQiOjAuMCwiTGluZVR5cGUiOjAsIlBhcmVudFN0eWxlIjpudWxsfSwiUGFyZW50U3R5bGUiOnsiJHJlZiI6IjEwNyJ9fSwiRGF0ZVN0eWxlIjp7IiRpZCI6IjI4MCIsIkZvbnRTZXR0aW5ncyI6eyIkaWQiOiIyOD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MiIsIkxpbmVDb2xvciI6bnVsbCwiTGluZVdlaWdodCI6MC4wLCJMaW5lVHlwZSI6MCwiUGFyZW50U3R5bGUiOm51bGx9LCJQYXJlbnRTdHlsZSI6eyIkcmVmIjoiMTE0In19LCJEYXRlRm9ybWF0Ijp7IiRyZWYiOiIxMjEifSwiSXNWaXNpYmxlIjp0cnVlLCJQYXJlbnRTdHlsZSI6eyIkcmVmIjoiODAifX0sIkluZGV4Ijo0LCJJZCI6Ijg3ZWU0OThiLTliMDItNGU3Mi1hOWZkLTRiZjBiOTNhOTA3ZSIsIkltcG9ydElkIjpudWxsLCJUaXRsZSI6IlByZSBDb25mb3JtYW5jZSBSb3VuZCAxIiwiTm90ZSI6bnVsbCwiSHlwZXJsaW5rIjpudWxsLCJJc0NoYW5nZWQiOmZhbHNlLCJJc05ldyI6ZmFsc2V9LHsiJGlkIjoiMjgzIiwiR3JvdXBOYW1lIjpudWxsLCJTdGFydERhdGUiOiIyMDE2LTAzLTI4VDAwOjAwOjAwWiIsIkVuZERhdGUiOiIyMDE2LTA0LTIyVDIzOjU5OjU5Ljk5OVoiLCJQZXJjZW50YWdlQ29tcGxldGUiOm51bGwsIlN0eWxlIjp7IiRpZCI6IjI4NCIsIlNoYXBlIjoxLCJTaGFwZVRoaWNrbmVzcyI6MSwiRHVyYXRpb25Gb3JtYXQiOjAsIkluY2x1ZGVOb25Xb3JraW5nRGF5c0luRHVyYXRpb24iOnRydWUsIlBlcmNlbnRhZ2VDb21wbGV0ZVN0eWxlIjp7IiRpZCI6IjI4NSIsIkZvbnRTZXR0aW5ncyI6eyIkaWQiOiIyO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DciLCJMaW5lQ29sb3IiOm51bGwsIkxpbmVXZWlnaHQiOjAuMCwiTGluZVR5cGUiOjAsIlBhcmVudFN0eWxlIjpudWxsfSwiUGFyZW50U3R5bGUiOnsiJHJlZiI6IjgxIn19LCJEdXJhdGlvblN0eWxlIjp7IiRpZCI6IjI4OCIsIkZvbnRTZXR0aW5ncyI6eyIkaWQiOiIyO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AiLCJMaW5lQ29sb3IiOm51bGwsIkxpbmVXZWlnaHQiOjAuMCwiTGluZVR5cGUiOjAsIlBhcmVudFN0eWxlIjpudWxsfSwiUGFyZW50U3R5bGUiOnsiJHJlZiI6Ijg4In19LCJIb3Jpem9udGFsQ29ubmVjdG9yU3R5bGUiOnsiJGlkIjoiMjkxIiwiTGluZUNvbG9yIjp7IiRyZWYiOiI5NiJ9LCJMaW5lV2VpZ2h0IjowLjAsIkxpbmVUeXBlIjowLCJQYXJlbnRTdHlsZSI6eyIkcmVmIjoiOTUifX0sIlZlcnRpY2FsQ29ubmVjdG9yU3R5bGUiOnsiJGlkIjoiMjky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5MyIsIk1hcmdpbiI6eyIkcmVmIjoiMTAyIn0sIlBhZGRpbmciOnsiJHJlZiI6IjEwMyJ9LCJCYWNrZ3JvdW5kIjp7IiRpZCI6IjI5NCIsIkNvbG9yIjp7IiRpZCI6IjI5NSIsIkEiOjI1NSwiUiI6MTY1LCJHIjoxNjUsIkIiOjE2NX19LCJJc1Zpc2libGUiOnRydWUsIldpZHRoIjowLjAsIkhlaWdodCI6MTYuMCwiQm9yZGVyU3R5bGUiOnsiJGlkIjoiMjk2IiwiTGluZUNvbG9yIjp7IiRyZWYiOiIxMDUifSwiTGluZVdlaWdodCI6MC4wLCJMaW5lVHlwZSI6MCwiUGFyZW50U3R5bGUiOnsiJHJlZiI6IjEwNCJ9fSwiUGFyZW50U3R5bGUiOnsiJHJlZiI6IjEwMSJ9fSwiVGl0bGVTdHlsZSI6eyIkaWQiOiIyOTciLCJGb250U2V0dGluZ3MiOnsiJGlkIjoiMjk4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5OSIsIkxpbmVDb2xvciI6bnVsbCwiTGluZVdlaWdodCI6MC4wLCJMaW5lVHlwZSI6MCwiUGFyZW50U3R5bGUiOm51bGx9LCJQYXJlbnRTdHlsZSI6eyIkcmVmIjoiMTA3In19LCJEYXRlU3R5bGUiOnsiJGlkIjoiMzAwIiwiRm9udFNldHRpbmdzIjp7IiRpZCI6IjMw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AyIiwiTGluZUNvbG9yIjpudWxsLCJMaW5lV2VpZ2h0IjowLjAsIkxpbmVUeXBlIjowLCJQYXJlbnRTdHlsZSI6bnVsbH0sIlBhcmVudFN0eWxlIjp7IiRyZWYiOiIxMTQifX0sIkRhdGVGb3JtYXQiOnsiJHJlZiI6IjEyMSJ9LCJJc1Zpc2libGUiOnRydWUsIlBhcmVudFN0eWxlIjp7IiRyZWYiOiI4MCJ9fSwiSW5kZXgiOjUsIklkIjoiZWUwNjBlYTMtYWVlNy00YTc5LWFjZTUtMTE0MmI3ZGRkNDM1IiwiSW1wb3J0SWQiOm51bGwsIlRpdGxlIjoiVUFUIiwiTm90ZSI6bnVsbCwiSHlwZXJsaW5rIjpudWxsLCJJc0NoYW5nZWQiOmZhbHNlLCJJc05ldyI6ZmFsc2V9LHsiJGlkIjoiMzAzIiwiR3JvdXBOYW1lIjpudWxsLCJTdGFydERhdGUiOiIyMDE2LTAzLTI4VDAwOjAwOjAwWiIsIkVuZERhdGUiOiIyMDE2LTA0LTAxVDIzOjU5OjU5Ljk5OVoiLCJQZXJjZW50YWdlQ29tcGxldGUiOm51bGwsIlN0eWxlIjp7IiRpZCI6IjMwNCIsIlNoYXBlIjoxLCJTaGFwZVRoaWNrbmVzcyI6MSwiRHVyYXRpb25Gb3JtYXQiOjAsIkluY2x1ZGVOb25Xb3JraW5nRGF5c0luRHVyYXRpb24iOnRydWUsIlBlcmNlbnRhZ2VDb21wbGV0ZVN0eWxlIjp7IiRpZCI6IjMwNSIsIkZvbnRTZXR0aW5ncyI6eyIkaWQiOiIzM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DciLCJMaW5lQ29sb3IiOm51bGwsIkxpbmVXZWlnaHQiOjAuMCwiTGluZVR5cGUiOjAsIlBhcmVudFN0eWxlIjpudWxsfSwiUGFyZW50U3R5bGUiOnsiJHJlZiI6IjgxIn19LCJEdXJhdGlvblN0eWxlIjp7IiRpZCI6IjMwOCIsIkZvbnRTZXR0aW5ncyI6eyIkaWQiOiIzM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TAiLCJMaW5lQ29sb3IiOm51bGwsIkxpbmVXZWlnaHQiOjAuMCwiTGluZVR5cGUiOjAsIlBhcmVudFN0eWxlIjpudWxsfSwiUGFyZW50U3R5bGUiOnsiJHJlZiI6Ijg4In19LCJIb3Jpem9udGFsQ29ubmVjdG9yU3R5bGUiOnsiJGlkIjoiMzExIiwiTGluZUNvbG9yIjp7IiRyZWYiOiI5NiJ9LCJMaW5lV2VpZ2h0IjowLjAsIkxpbmVUeXBlIjowLCJQYXJlbnRTdHlsZSI6eyIkcmVmIjoiOTUifX0sIlZlcnRpY2FsQ29ubmVjdG9yU3R5bGUiOnsiJGlkIjoiMzEy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MxMyIsIk1hcmdpbiI6eyIkcmVmIjoiMTAyIn0sIlBhZGRpbmciOnsiJHJlZiI6IjEwMyJ9LCJCYWNrZ3JvdW5kIjp7IiRpZCI6IjMxNCIsIkNvbG9yIjp7IiRpZCI6IjMxNSIsIkEiOjI1NSwiUiI6MjU1LCJHIjoxOTIsIkIiOjB9fSwiSXNWaXNpYmxlIjp0cnVlLCJXaWR0aCI6MC4wLCJIZWlnaHQiOjE2LjAsIkJvcmRlclN0eWxlIjp7IiRpZCI6IjMxNiIsIkxpbmVDb2xvciI6eyIkcmVmIjoiMTA1In0sIkxpbmVXZWlnaHQiOjAuMCwiTGluZVR5cGUiOjAsIlBhcmVudFN0eWxlIjp7IiRyZWYiOiIxMDQifX0sIlBhcmVudFN0eWxlIjp7IiRyZWYiOiIxMDEifX0sIlRpdGxlU3R5bGUiOnsiJGlkIjoiMzE3IiwiRm9udFNldHRpbmdzIjp7IiRpZCI6IjMxO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TkiLCJMaW5lQ29sb3IiOm51bGwsIkxpbmVXZWlnaHQiOjAuMCwiTGluZVR5cGUiOjAsIlBhcmVudFN0eWxlIjpudWxsfSwiUGFyZW50U3R5bGUiOnsiJHJlZiI6IjEwNyJ9fSwiRGF0ZVN0eWxlIjp7IiRpZCI6IjMyMCIsIkZvbnRTZXR0aW5ncyI6eyIkaWQiOiIzMj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yMiIsIkxpbmVDb2xvciI6bnVsbCwiTGluZVdlaWdodCI6MC4wLCJMaW5lVHlwZSI6MCwiUGFyZW50U3R5bGUiOm51bGx9LCJQYXJlbnRTdHlsZSI6eyIkcmVmIjoiMTE0In19LCJEYXRlRm9ybWF0Ijp7IiRyZWYiOiIxMjEifSwiSXNWaXNpYmxlIjp0cnVlLCJQYXJlbnRTdHlsZSI6eyIkcmVmIjoiODAifX0sIkluZGV4Ijo2LCJJZCI6IjNkNTUyNGIyLTIwZWEtNDIzMi1iMmFjLWE0ZGNlYjFmZDI0ZiIsIkltcG9ydElkIjpudWxsLCJUaXRsZSI6IlByZSBDb25mb3JtYW5jZSBSb3VuZCAyIiwiTm90ZSI6bnVsbCwiSHlwZXJsaW5rIjpudWxsLCJJc0NoYW5nZWQiOmZhbHNlLCJJc05ldyI6ZmFsc2V9LHsiJGlkIjoiMzIzIiwiR3JvdXBOYW1lIjpudWxsLCJTdGFydERhdGUiOiIyMDE2LTA0LTI1VDAwOjAwOjAwWiIsIkVuZERhdGUiOiIyMDE2LTA1LTA2VDIzOjU5OjU5Ljk5OVoiLCJQZXJjZW50YWdlQ29tcGxldGUiOm51bGwsIlN0eWxlIjp7IiRpZCI6IjMyNCIsIlNoYXBlIjoxLCJTaGFwZVRoaWNrbmVzcyI6MSwiRHVyYXRpb25Gb3JtYXQiOjAsIkluY2x1ZGVOb25Xb3JraW5nRGF5c0luRHVyYXRpb24iOnRydWUsIlBlcmNlbnRhZ2VDb21wbGV0ZVN0eWxlIjp7IiRpZCI6IjMyNSIsIkZvbnRTZXR0aW5ncyI6eyIkaWQiOiIzMj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jciLCJMaW5lQ29sb3IiOm51bGwsIkxpbmVXZWlnaHQiOjAuMCwiTGluZVR5cGUiOjAsIlBhcmVudFN0eWxlIjpudWxsfSwiUGFyZW50U3R5bGUiOnsiJHJlZiI6IjgxIn19LCJEdXJhdGlvblN0eWxlIjp7IiRpZCI6IjMyOCIsIkZvbnRTZXR0aW5ncyI6eyIkaWQiOiIzMj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zAiLCJMaW5lQ29sb3IiOm51bGwsIkxpbmVXZWlnaHQiOjAuMCwiTGluZVR5cGUiOjAsIlBhcmVudFN0eWxlIjpudWxsfSwiUGFyZW50U3R5bGUiOnsiJHJlZiI6Ijg4In19LCJIb3Jpem9udGFsQ29ubmVjdG9yU3R5bGUiOnsiJGlkIjoiMzMxIiwiTGluZUNvbG9yIjp7IiRyZWYiOiI5NiJ9LCJMaW5lV2VpZ2h0IjowLjAsIkxpbmVUeXBlIjowLCJQYXJlbnRTdHlsZSI6eyIkcmVmIjoiOTUifX0sIlZlcnRpY2FsQ29ubmVjdG9yU3R5bGUiOnsiJGlkIjoiMzMy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MzMyIsIk1hcmdpbiI6eyIkcmVmIjoiMTAyIn0sIlBhZGRpbmciOnsiJHJlZiI6IjEwMyJ9LCJCYWNrZ3JvdW5kIjp7IiRpZCI6IjMzNCIsIkNvbG9yIjp7IiRpZCI6IjMzNSIsIkEiOjI1NSwiUiI6OTEsIkciOjE1NSwiQiI6MjEzfX0sIklzVmlzaWJsZSI6dHJ1ZSwiV2lkdGgiOjAuMCwiSGVpZ2h0IjoxNi4wLCJCb3JkZXJTdHlsZSI6eyIkaWQiOiIzMzYiLCJMaW5lQ29sb3IiOnsiJHJlZiI6IjEwNSJ9LCJMaW5lV2VpZ2h0IjowLjAsIkxpbmVUeXBlIjowLCJQYXJlbnRTdHlsZSI6eyIkcmVmIjoiMTA0In19LCJQYXJlbnRTdHlsZSI6eyIkcmVmIjoiMTAxIn19LCJUaXRsZVN0eWxlIjp7IiRpZCI6IjMzNyIsIkZvbnRTZXR0aW5ncyI6eyIkaWQiOiIzMzg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M5IiwiTGluZUNvbG9yIjpudWxsLCJMaW5lV2VpZ2h0IjowLjAsIkxpbmVUeXBlIjowLCJQYXJlbnRTdHlsZSI6bnVsbH0sIlBhcmVudFN0eWxlIjp7IiRyZWYiOiIxMDcifX0sIkRhdGVTdHlsZSI6eyIkaWQiOiIzNDAiLCJGb250U2V0dGluZ3MiOnsiJGlkIjoiMzQ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DIiLCJMaW5lQ29sb3IiOm51bGwsIkxpbmVXZWlnaHQiOjAuMCwiTGluZVR5cGUiOjAsIlBhcmVudFN0eWxlIjpudWxsfSwiUGFyZW50U3R5bGUiOnsiJHJlZiI6IjExNCJ9fSwiRGF0ZUZvcm1hdCI6eyIkcmVmIjoiMTIxIn0sIklzVmlzaWJsZSI6dHJ1ZSwiUGFyZW50U3R5bGUiOnsiJHJlZiI6IjgwIn19LCJJbmRleCI6NywiSWQiOiI3ZDRmM2M5Ni03MjI1LTRjODEtYTViZS01ZjY2ODRjYmQ4MjgiLCJJbXBvcnRJZCI6bnVsbCwiVGl0bGUiOiJGaW5hbCBDb25mb3JtYW5jZSIsIk5vdGUiOm51bGwsIkh5cGVybGluayI6bnVsbCwiSXNDaGFuZ2VkIjpmYWxzZSwiSXNOZXciOmZhbHNlfSx7IiRpZCI6IjM0MyIsIkdyb3VwTmFtZSI6bnVsbCwiU3RhcnREYXRlIjoiMjAxNi0wNS0xMFQwMDowMDowMFoiLCJFbmREYXRlIjoiMjAxNi0wNi0zMFQyMzo1OTo1OS45OTlaIiwiUGVyY2VudGFnZUNvbXBsZXRlIjpudWxsLCJTdHlsZSI6eyIkaWQiOiIzNDQiLCJTaGFwZSI6MSwiU2hhcGVUaGlja25lc3MiOjEsIkR1cmF0aW9uRm9ybWF0IjowLCJJbmNsdWRlTm9uV29ya2luZ0RheXNJbkR1cmF0aW9uIjp0cnVlLCJQZXJjZW50YWdlQ29tcGxldGVTdHlsZSI6eyIkaWQiOiIzNDUiLCJGb250U2V0dGluZ3MiOnsiJGlkIjoiMzQ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Q3IiwiTGluZUNvbG9yIjpudWxsLCJMaW5lV2VpZ2h0IjowLjAsIkxpbmVUeXBlIjowLCJQYXJlbnRTdHlsZSI6bnVsbH0sIlBhcmVudFN0eWxlIjp7IiRyZWYiOiI4MSJ9fSwiRHVyYXRpb25TdHlsZSI6eyIkaWQiOiIzNDgiLCJGb250U2V0dGluZ3MiOnsiJGlkIjoiMzQ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UwIiwiTGluZUNvbG9yIjpudWxsLCJMaW5lV2VpZ2h0IjowLjAsIkxpbmVUeXBlIjowLCJQYXJlbnRTdHlsZSI6bnVsbH0sIlBhcmVudFN0eWxlIjp7IiRyZWYiOiI4OCJ9fSwiSG9yaXpvbnRhbENvbm5lY3RvclN0eWxlIjp7IiRpZCI6IjM1MSIsIkxpbmVDb2xvciI6eyIkcmVmIjoiOTYifSwiTGluZVdlaWdodCI6MC4wLCJMaW5lVHlwZSI6MCwiUGFyZW50U3R5bGUiOnsiJHJlZiI6Ijk1In19LCJWZXJ0aWNhbENvbm5lY3RvclN0eWxlIjp7IiRpZCI6IjM1MiIsIkxpbmVDb2xvciI6eyIkcmVmIjoiOTkifSwiTGluZVdlaWdodCI6MS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zNTMiLCJNYXJnaW4iOnsiJHJlZiI6IjEwMiJ9LCJQYWRkaW5nIjp7IiRyZWYiOiIxMDMifSwiQmFja2dyb3VuZCI6eyIkaWQiOiIzNTQiLCJDb2xvciI6eyIkaWQiOiIzNTUiLCJBIjoyNTUsIlIiOjExMiwiRyI6MTczLCJCIjo3MX19LCJJc1Zpc2libGUiOnRydWUsIldpZHRoIjowLjAsIkhlaWdodCI6MTYuMCwiQm9yZGVyU3R5bGUiOnsiJGlkIjoiMzU2IiwiTGluZUNvbG9yIjp7IiRyZWYiOiIxMDUifSwiTGluZVdlaWdodCI6MC4wLCJMaW5lVHlwZSI6MCwiUGFyZW50U3R5bGUiOnsiJHJlZiI6IjEwNCJ9fSwiUGFyZW50U3R5bGUiOnsiJHJlZiI6IjEwMSJ9fSwiVGl0bGVTdHlsZSI6eyIkaWQiOiIzNTciLCJGb250U2V0dGluZ3MiOnsiJGlkIjoiMzU4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1OSIsIkxpbmVDb2xvciI6bnVsbCwiTGluZVdlaWdodCI6MC4wLCJMaW5lVHlwZSI6MCwiUGFyZW50U3R5bGUiOm51bGx9LCJQYXJlbnRTdHlsZSI6eyIkcmVmIjoiMTA3In19LCJEYXRlU3R5bGUiOnsiJGlkIjoiMzYwIiwiRm9udFNldHRpbmdzIjp7IiRpZCI6IjM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YyIiwiTGluZUNvbG9yIjpudWxsLCJMaW5lV2VpZ2h0IjowLjAsIkxpbmVUeXBlIjowLCJQYXJlbnRTdHlsZSI6bnVsbH0sIlBhcmVudFN0eWxlIjp7IiRyZWYiOiIxMTQifX0sIkRhdGVGb3JtYXQiOnsiJHJlZiI6IjEyMSJ9LCJJc1Zpc2libGUiOnRydWUsIlBhcmVudFN0eWxlIjp7IiRyZWYiOiI4MCJ9fSwiSW5kZXgiOjgsIklkIjoiNzNhNzUzZmMtM2ViMC00Y2NlLThhNzQtZjVmMmVlNDc1ZmRmIiwiSW1wb3J0SWQiOm51bGwsIlRpdGxlIjoiUGlsb3QgYW5kIFJvbGwtb3V0IiwiTm90ZSI6bnVsbCwiSHlwZXJsaW5rIjpudWxsLCJJc0NoYW5nZWQiOmZhbHNlLCJJc05ldyI6ZmFsc2V9XSwiTXNQcm9qZWN0SXRlbXNUcmVlIjp7IiRpZCI6IjM2MyIsIlJvb3QiOnsiJGlkIjoiMzY0IiwiSW1wb3J0SWQiOm51bGwsIklzSW1wb3J0ZWQiOmZhbHNlLCJDaGlsZHJlbiI6W119fSwiU2V0dGluZ3MiOnsiJGlkIjoiMzY1IiwiSW1wYU9wdGlvbnMiOnsiJGlkIjoiMzY2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V9"/>
  <p:tag name="__MASTER" val="__part_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1900</Words>
  <Application>Microsoft Office PowerPoint</Application>
  <PresentationFormat>Widescreen</PresentationFormat>
  <Paragraphs>904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2016-01-21T10:07:46Z</dcterms:modified>
</cp:coreProperties>
</file>