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ABD7-78C8-420A-BE76-40DF98D73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Expert System on Gestational Diabetes Diet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F62B5-E92D-4C72-9755-46DA50F01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5780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 Uma Bhanu Tanikella</a:t>
            </a:r>
          </a:p>
          <a:p>
            <a:pPr algn="r"/>
            <a:r>
              <a:rPr lang="en-IN" dirty="0"/>
              <a:t>  Seema Bhaganagre</a:t>
            </a:r>
          </a:p>
        </p:txBody>
      </p:sp>
    </p:spTree>
    <p:extLst>
      <p:ext uri="{BB962C8B-B14F-4D97-AF65-F5344CB8AC3E}">
        <p14:creationId xmlns:p14="http://schemas.microsoft.com/office/powerpoint/2010/main" val="222840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787E-E1F8-4608-B427-C147E1E7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E715-1C67-4293-97CC-87CAEDFD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Gestational diabetes is one type of diabetes that women get during pregnancy. It is a condition, which increases the blood sugar level in the women. This expert system is designed to help an individual with a nutrition recommendation. This system starts with taking the basic inputs of individual such as their name, height, their pre-pregnancy weight, what trimester they are in. Based on these inputs, it asks the female for what kind of a meal plan is she looking for.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44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BFA-DBAF-4DE8-ACB7-1198CDEE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expert System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F697-4089-474C-A0EA-3782798B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expert system helps the patients to have healthy eating habits and help them maintained their blood sugar to the standard level.</a:t>
            </a:r>
          </a:p>
          <a:p>
            <a:r>
              <a:rPr lang="en-IN" dirty="0"/>
              <a:t>This system asks for basic input questions related to the females health like emotional eating, weight, what trimester she is in , etc and based on those inputs it suggests an diet to them. </a:t>
            </a:r>
          </a:p>
          <a:p>
            <a:r>
              <a:rPr lang="en-IN" dirty="0"/>
              <a:t>It also reduces the amount of money spent to see a dietitian, as this system would prove the required consultation based on their conditions and the type of meal plan, they are looking for. </a:t>
            </a:r>
          </a:p>
        </p:txBody>
      </p:sp>
    </p:spTree>
    <p:extLst>
      <p:ext uri="{BB962C8B-B14F-4D97-AF65-F5344CB8AC3E}">
        <p14:creationId xmlns:p14="http://schemas.microsoft.com/office/powerpoint/2010/main" val="22770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54A-446D-466B-8BE4-BCBB9BA39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Execution: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28DE1-A92C-4EB8-A7A9-3BDABE9AC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3980-A7A1-44AA-9C81-D3B08466E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124C7-49B6-4C9C-B07C-33141527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9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</TotalTime>
  <Words>215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Expert System on Gestational Diabetes Diet </vt:lpstr>
      <vt:lpstr>Introduction: </vt:lpstr>
      <vt:lpstr>What does our expert System do?</vt:lpstr>
      <vt:lpstr>Execution: 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 on Gestational Diabetes Diet</dc:title>
  <dc:creator>Seema Bhaganagre</dc:creator>
  <cp:lastModifiedBy>Seema Bhaganagre</cp:lastModifiedBy>
  <cp:revision>2</cp:revision>
  <dcterms:created xsi:type="dcterms:W3CDTF">2019-12-03T16:40:33Z</dcterms:created>
  <dcterms:modified xsi:type="dcterms:W3CDTF">2019-12-03T16:53:29Z</dcterms:modified>
</cp:coreProperties>
</file>