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5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498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44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0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E968-3D06-44C5-9133-1951713864F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78A6E-A042-4196-B02A-57DCF69F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Capstone Project - Car </a:t>
            </a:r>
            <a:r>
              <a:rPr lang="en-US" b="1" dirty="0"/>
              <a:t>A</a:t>
            </a:r>
            <a:r>
              <a:rPr lang="en-US" b="1" dirty="0" smtClean="0"/>
              <a:t>ccident severity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Seemant Arora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 Business </a:t>
            </a:r>
            <a:r>
              <a:rPr lang="en-US" b="1" dirty="0" smtClean="0"/>
              <a:t>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06" y="1479052"/>
            <a:ext cx="2861747" cy="2213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497" y="3097349"/>
            <a:ext cx="7367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Generally road accidents are creating Sevier injuries to people, vehicles or </a:t>
            </a:r>
            <a:r>
              <a:rPr lang="en-US" sz="2800" dirty="0" smtClean="0"/>
              <a:t>both. </a:t>
            </a:r>
          </a:p>
          <a:p>
            <a:endParaRPr lang="en-US" sz="2800" dirty="0"/>
          </a:p>
          <a:p>
            <a:r>
              <a:rPr lang="en-US" sz="2800" dirty="0" smtClean="0"/>
              <a:t>Purpose of this analysis is to </a:t>
            </a:r>
            <a:r>
              <a:rPr lang="en-US" sz="2800" dirty="0"/>
              <a:t>build a model to predict the severity of an accident given the Weather and the Road conditions.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88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 smtClean="0"/>
              <a:t>Data Understanding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08276" y="4391339"/>
            <a:ext cx="2104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SEVERITYCODE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6"/>
          <a:stretch/>
        </p:blipFill>
        <p:spPr>
          <a:xfrm>
            <a:off x="1030077" y="2935559"/>
            <a:ext cx="8572500" cy="12951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1647" y="1459860"/>
            <a:ext cx="8677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The time for this data starts from 2004 and consist 194,673 observations and 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38 variables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30078" y="4230732"/>
            <a:ext cx="42590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600" dirty="0"/>
              <a:t>COLLISIONTYPE: Collision type</a:t>
            </a:r>
          </a:p>
          <a:p>
            <a:pPr lvl="0">
              <a:lnSpc>
                <a:spcPct val="200000"/>
              </a:lnSpc>
            </a:pPr>
            <a:r>
              <a:rPr lang="en-US" sz="1600" dirty="0"/>
              <a:t>WEATHER: Weather </a:t>
            </a:r>
            <a:r>
              <a:rPr lang="en-US" sz="1600" dirty="0" smtClean="0"/>
              <a:t>conditions</a:t>
            </a:r>
            <a:endParaRPr lang="en-US" sz="1600" dirty="0"/>
          </a:p>
          <a:p>
            <a:pPr lvl="0">
              <a:lnSpc>
                <a:spcPct val="200000"/>
              </a:lnSpc>
            </a:pPr>
            <a:r>
              <a:rPr lang="en-US" sz="1600" dirty="0"/>
              <a:t>ROADCOND: The condition of the </a:t>
            </a:r>
            <a:r>
              <a:rPr lang="en-US" sz="1600" dirty="0" smtClean="0"/>
              <a:t>road</a:t>
            </a:r>
          </a:p>
          <a:p>
            <a:pPr lvl="0">
              <a:lnSpc>
                <a:spcPct val="200000"/>
              </a:lnSpc>
            </a:pPr>
            <a:r>
              <a:rPr lang="en-US" sz="1600" dirty="0" smtClean="0"/>
              <a:t>LIGHTCOND</a:t>
            </a:r>
            <a:r>
              <a:rPr lang="en-US" sz="1600" dirty="0"/>
              <a:t>: The light conditions </a:t>
            </a:r>
            <a:endParaRPr lang="en-US" sz="1600" dirty="0" smtClean="0"/>
          </a:p>
          <a:p>
            <a:pPr lvl="0">
              <a:lnSpc>
                <a:spcPct val="200000"/>
              </a:lnSpc>
            </a:pPr>
            <a:r>
              <a:rPr lang="en-US" sz="1600" dirty="0" smtClean="0"/>
              <a:t>UNDERINFL</a:t>
            </a:r>
            <a:r>
              <a:rPr lang="en-US" sz="1600" dirty="0"/>
              <a:t>: </a:t>
            </a:r>
            <a:r>
              <a:rPr lang="en-US" sz="1600" dirty="0"/>
              <a:t>I</a:t>
            </a:r>
            <a:r>
              <a:rPr lang="en-US" sz="1600" dirty="0" smtClean="0"/>
              <a:t>nfluence </a:t>
            </a:r>
            <a:r>
              <a:rPr lang="en-US" sz="1600" dirty="0"/>
              <a:t>of drugs or alcohol</a:t>
            </a:r>
          </a:p>
        </p:txBody>
      </p:sp>
    </p:spTree>
    <p:extLst>
      <p:ext uri="{BB962C8B-B14F-4D97-AF65-F5344CB8AC3E}">
        <p14:creationId xmlns:p14="http://schemas.microsoft.com/office/powerpoint/2010/main" val="11312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 smtClean="0"/>
              <a:t>Visualisation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3" y="1844955"/>
            <a:ext cx="3482290" cy="22339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"/>
          <a:stretch/>
        </p:blipFill>
        <p:spPr bwMode="auto">
          <a:xfrm>
            <a:off x="5007277" y="1844955"/>
            <a:ext cx="3567001" cy="22339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6" y="4323697"/>
            <a:ext cx="3482290" cy="23639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77" y="4260944"/>
            <a:ext cx="3567001" cy="24267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20166" y="1199956"/>
            <a:ext cx="835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Influence of Independent variables on Car Accidents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1670" y="1746874"/>
            <a:ext cx="8857129" cy="4734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preparation and cleaning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Converting the Categorical variables in Numeric Value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Normalize Data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Split the Data set in to Train and Test set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Classification Modeling and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KNN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5.2 logistic Regression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6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5.3 Decision Tree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02" y="198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and Conclusion</a:t>
            </a:r>
            <a:br>
              <a:rPr lang="en-US" b="1" dirty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" y="1476102"/>
            <a:ext cx="4974545" cy="17809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3111" y="3587948"/>
            <a:ext cx="9050157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evaluated 3 machine learning algorithms to predict the severity of an accident knowing the weather and road conditions. The three models performed very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similar,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Decision Tree stood out after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model's accuracy.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Capstone Project - Car Accident severity</vt:lpstr>
      <vt:lpstr>Introduction: Business Problem</vt:lpstr>
      <vt:lpstr> Data Understanding</vt:lpstr>
      <vt:lpstr>Data Visualisation</vt:lpstr>
      <vt:lpstr>Data Analysis</vt:lpstr>
      <vt:lpstr>Discussion and Conclusion 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Car Accident severity</dc:title>
  <dc:creator>Arora Seemant (VHIT/MOE VHIT/BPS)</dc:creator>
  <cp:lastModifiedBy>Arora Seemant (VHIT/MOE VHIT/BPS)</cp:lastModifiedBy>
  <cp:revision>5</cp:revision>
  <dcterms:created xsi:type="dcterms:W3CDTF">2020-09-26T12:47:08Z</dcterms:created>
  <dcterms:modified xsi:type="dcterms:W3CDTF">2020-09-26T13:05:24Z</dcterms:modified>
</cp:coreProperties>
</file>