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0" r:id="rId2"/>
  </p:sldMasterIdLst>
  <p:notesMasterIdLst>
    <p:notesMasterId r:id="rId8"/>
  </p:notesMasterIdLst>
  <p:handoutMasterIdLst>
    <p:handoutMasterId r:id="rId9"/>
  </p:handoutMasterIdLst>
  <p:sldIdLst>
    <p:sldId id="256" r:id="rId3"/>
    <p:sldId id="260" r:id="rId4"/>
    <p:sldId id="275" r:id="rId5"/>
    <p:sldId id="261" r:id="rId6"/>
    <p:sldId id="274" r:id="rId7"/>
  </p:sldIdLst>
  <p:sldSz cx="12192000" cy="6858000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09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0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397643-8125-4F1C-A372-ECF3E023D390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F46C7D-8C5B-44B8-885B-72B553DFBDED}">
      <dgm:prSet phldrT="[Text]"/>
      <dgm:spPr/>
      <dgm:t>
        <a:bodyPr/>
        <a:lstStyle/>
        <a:p>
          <a:r>
            <a:rPr lang="en-US"/>
            <a:t>Nykyiset</a:t>
          </a:r>
        </a:p>
      </dgm:t>
    </dgm:pt>
    <dgm:pt modelId="{CDD8B25A-7C01-4D26-B85F-59F94B555813}" type="parTrans" cxnId="{A5C46D86-E622-4CD3-AD5D-56F2787D9492}">
      <dgm:prSet/>
      <dgm:spPr/>
      <dgm:t>
        <a:bodyPr/>
        <a:lstStyle/>
        <a:p>
          <a:endParaRPr lang="en-US"/>
        </a:p>
      </dgm:t>
    </dgm:pt>
    <dgm:pt modelId="{845FF6B3-6688-4FCD-971F-F6007A755750}" type="sibTrans" cxnId="{A5C46D86-E622-4CD3-AD5D-56F2787D9492}">
      <dgm:prSet/>
      <dgm:spPr/>
      <dgm:t>
        <a:bodyPr/>
        <a:lstStyle/>
        <a:p>
          <a:endParaRPr lang="en-US"/>
        </a:p>
      </dgm:t>
    </dgm:pt>
    <dgm:pt modelId="{9804C411-831F-4DA6-8B1B-9C583352CE3D}">
      <dgm:prSet phldrT="[Text]"/>
      <dgm:spPr/>
      <dgm:t>
        <a:bodyPr/>
        <a:lstStyle/>
        <a:p>
          <a:r>
            <a:rPr lang="en-US"/>
            <a:t>Nykyisiä asiakkaita ovat, joka vaalivat laatua</a:t>
          </a:r>
        </a:p>
      </dgm:t>
    </dgm:pt>
    <dgm:pt modelId="{10941DF6-D521-4B7D-A157-C3578FDA13BB}" type="parTrans" cxnId="{4699913B-42E8-4C8F-8CDB-095F5ACD8E6F}">
      <dgm:prSet/>
      <dgm:spPr/>
      <dgm:t>
        <a:bodyPr/>
        <a:lstStyle/>
        <a:p>
          <a:endParaRPr lang="en-US"/>
        </a:p>
      </dgm:t>
    </dgm:pt>
    <dgm:pt modelId="{5937179E-E6B7-4288-B225-70592C680919}" type="sibTrans" cxnId="{4699913B-42E8-4C8F-8CDB-095F5ACD8E6F}">
      <dgm:prSet/>
      <dgm:spPr/>
      <dgm:t>
        <a:bodyPr/>
        <a:lstStyle/>
        <a:p>
          <a:endParaRPr lang="en-US"/>
        </a:p>
      </dgm:t>
    </dgm:pt>
    <dgm:pt modelId="{C8FCE1D5-0013-443B-BA52-E4A60EA3FE6D}">
      <dgm:prSet phldrT="[Text]"/>
      <dgm:spPr/>
      <dgm:t>
        <a:bodyPr/>
        <a:lstStyle/>
        <a:p>
          <a:r>
            <a:rPr lang="en-US"/>
            <a:t>Potentiaaliset</a:t>
          </a:r>
        </a:p>
      </dgm:t>
    </dgm:pt>
    <dgm:pt modelId="{534C5E64-47EE-48C9-A4CD-A367C15C24CB}" type="parTrans" cxnId="{992753B7-1671-45EE-9A52-A87F63B4FA71}">
      <dgm:prSet/>
      <dgm:spPr/>
      <dgm:t>
        <a:bodyPr/>
        <a:lstStyle/>
        <a:p>
          <a:endParaRPr lang="en-US"/>
        </a:p>
      </dgm:t>
    </dgm:pt>
    <dgm:pt modelId="{1C2A5E08-29F2-4695-ACA7-95A34ECB417D}" type="sibTrans" cxnId="{992753B7-1671-45EE-9A52-A87F63B4FA71}">
      <dgm:prSet/>
      <dgm:spPr/>
      <dgm:t>
        <a:bodyPr/>
        <a:lstStyle/>
        <a:p>
          <a:endParaRPr lang="en-US"/>
        </a:p>
      </dgm:t>
    </dgm:pt>
    <dgm:pt modelId="{4F09627D-7E88-4601-93C1-4E2BFE4319F2}">
      <dgm:prSet phldrT="[Text]"/>
      <dgm:spPr/>
      <dgm:t>
        <a:bodyPr/>
        <a:lstStyle/>
        <a:p>
          <a:r>
            <a:rPr lang="en-US"/>
            <a:t>Potentiaalisia asiakkaita ovat edullisuuteen tähtäävät, joita houkuttelemme tarjouksilla</a:t>
          </a:r>
        </a:p>
      </dgm:t>
    </dgm:pt>
    <dgm:pt modelId="{3827320A-3550-4AEA-B735-11B701042E5A}" type="parTrans" cxnId="{369CCAA4-9D5F-464A-87CE-77B2EF21F0B8}">
      <dgm:prSet/>
      <dgm:spPr/>
      <dgm:t>
        <a:bodyPr/>
        <a:lstStyle/>
        <a:p>
          <a:endParaRPr lang="en-US"/>
        </a:p>
      </dgm:t>
    </dgm:pt>
    <dgm:pt modelId="{91466907-124C-4D4C-A391-76F7F2EEFEE7}" type="sibTrans" cxnId="{369CCAA4-9D5F-464A-87CE-77B2EF21F0B8}">
      <dgm:prSet/>
      <dgm:spPr/>
      <dgm:t>
        <a:bodyPr/>
        <a:lstStyle/>
        <a:p>
          <a:endParaRPr lang="en-US"/>
        </a:p>
      </dgm:t>
    </dgm:pt>
    <dgm:pt modelId="{52DE2CF6-C000-462B-991D-34C699662ECA}">
      <dgm:prSet phldrT="[Text]"/>
      <dgm:spPr/>
      <dgm:t>
        <a:bodyPr/>
        <a:lstStyle/>
        <a:p>
          <a:r>
            <a:rPr lang="en-US"/>
            <a:t>Kohderyhmää myös rajoittaa etäisyydet</a:t>
          </a:r>
        </a:p>
      </dgm:t>
    </dgm:pt>
    <dgm:pt modelId="{B4C895F7-A603-4834-87CE-111E32F3FED5}" type="parTrans" cxnId="{01B030D2-AE30-4CC3-830D-2DDE7E0469CF}">
      <dgm:prSet/>
      <dgm:spPr/>
      <dgm:t>
        <a:bodyPr/>
        <a:lstStyle/>
        <a:p>
          <a:endParaRPr lang="en-GB"/>
        </a:p>
      </dgm:t>
    </dgm:pt>
    <dgm:pt modelId="{0EA4FB1C-D5E0-4009-9F5F-2382429ED16E}" type="sibTrans" cxnId="{01B030D2-AE30-4CC3-830D-2DDE7E0469CF}">
      <dgm:prSet/>
      <dgm:spPr/>
      <dgm:t>
        <a:bodyPr/>
        <a:lstStyle/>
        <a:p>
          <a:endParaRPr lang="en-GB"/>
        </a:p>
      </dgm:t>
    </dgm:pt>
    <dgm:pt modelId="{C8B29964-6444-42B7-95B2-6A5BCADA3A67}" type="pres">
      <dgm:prSet presAssocID="{A2397643-8125-4F1C-A372-ECF3E023D390}" presName="Name0" presStyleCnt="0">
        <dgm:presLayoutVars>
          <dgm:dir/>
          <dgm:animLvl val="lvl"/>
          <dgm:resizeHandles val="exact"/>
        </dgm:presLayoutVars>
      </dgm:prSet>
      <dgm:spPr/>
    </dgm:pt>
    <dgm:pt modelId="{AECE52BE-5516-4AC0-B433-E8A97E5A6959}" type="pres">
      <dgm:prSet presAssocID="{75F46C7D-8C5B-44B8-885B-72B553DFBDED}" presName="linNode" presStyleCnt="0"/>
      <dgm:spPr/>
    </dgm:pt>
    <dgm:pt modelId="{08C77654-8D82-4852-ACC6-B961A709AAE1}" type="pres">
      <dgm:prSet presAssocID="{75F46C7D-8C5B-44B8-885B-72B553DFBDED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18E925CD-DA96-4108-9F23-AE05A8DA6274}" type="pres">
      <dgm:prSet presAssocID="{75F46C7D-8C5B-44B8-885B-72B553DFBDED}" presName="descendantText" presStyleLbl="alignAccFollowNode1" presStyleIdx="0" presStyleCnt="2">
        <dgm:presLayoutVars>
          <dgm:bulletEnabled val="1"/>
        </dgm:presLayoutVars>
      </dgm:prSet>
      <dgm:spPr/>
    </dgm:pt>
    <dgm:pt modelId="{F58495DC-32AC-4539-8AED-DEBFFCCFE0E5}" type="pres">
      <dgm:prSet presAssocID="{845FF6B3-6688-4FCD-971F-F6007A755750}" presName="sp" presStyleCnt="0"/>
      <dgm:spPr/>
    </dgm:pt>
    <dgm:pt modelId="{D604D9B3-10EE-4962-B7BD-9986132895C7}" type="pres">
      <dgm:prSet presAssocID="{C8FCE1D5-0013-443B-BA52-E4A60EA3FE6D}" presName="linNode" presStyleCnt="0"/>
      <dgm:spPr/>
    </dgm:pt>
    <dgm:pt modelId="{7491B81D-B182-44CE-882F-F2010AEAC0EA}" type="pres">
      <dgm:prSet presAssocID="{C8FCE1D5-0013-443B-BA52-E4A60EA3FE6D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B648B53B-7C1D-42EE-9775-0A07C71CCD98}" type="pres">
      <dgm:prSet presAssocID="{C8FCE1D5-0013-443B-BA52-E4A60EA3FE6D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4699913B-42E8-4C8F-8CDB-095F5ACD8E6F}" srcId="{75F46C7D-8C5B-44B8-885B-72B553DFBDED}" destId="{9804C411-831F-4DA6-8B1B-9C583352CE3D}" srcOrd="0" destOrd="0" parTransId="{10941DF6-D521-4B7D-A157-C3578FDA13BB}" sibTransId="{5937179E-E6B7-4288-B225-70592C680919}"/>
    <dgm:cxn modelId="{15911F43-C678-4150-8A83-845F525739E1}" type="presOf" srcId="{C8FCE1D5-0013-443B-BA52-E4A60EA3FE6D}" destId="{7491B81D-B182-44CE-882F-F2010AEAC0EA}" srcOrd="0" destOrd="0" presId="urn:microsoft.com/office/officeart/2005/8/layout/vList5"/>
    <dgm:cxn modelId="{6DC01451-AC09-42D7-A68B-8558B768DE8C}" type="presOf" srcId="{A2397643-8125-4F1C-A372-ECF3E023D390}" destId="{C8B29964-6444-42B7-95B2-6A5BCADA3A67}" srcOrd="0" destOrd="0" presId="urn:microsoft.com/office/officeart/2005/8/layout/vList5"/>
    <dgm:cxn modelId="{A5C46D86-E622-4CD3-AD5D-56F2787D9492}" srcId="{A2397643-8125-4F1C-A372-ECF3E023D390}" destId="{75F46C7D-8C5B-44B8-885B-72B553DFBDED}" srcOrd="0" destOrd="0" parTransId="{CDD8B25A-7C01-4D26-B85F-59F94B555813}" sibTransId="{845FF6B3-6688-4FCD-971F-F6007A755750}"/>
    <dgm:cxn modelId="{6DA59A8C-5A61-481E-9ADD-876BF0AD1C37}" type="presOf" srcId="{4F09627D-7E88-4601-93C1-4E2BFE4319F2}" destId="{B648B53B-7C1D-42EE-9775-0A07C71CCD98}" srcOrd="0" destOrd="0" presId="urn:microsoft.com/office/officeart/2005/8/layout/vList5"/>
    <dgm:cxn modelId="{369CCAA4-9D5F-464A-87CE-77B2EF21F0B8}" srcId="{C8FCE1D5-0013-443B-BA52-E4A60EA3FE6D}" destId="{4F09627D-7E88-4601-93C1-4E2BFE4319F2}" srcOrd="0" destOrd="0" parTransId="{3827320A-3550-4AEA-B735-11B701042E5A}" sibTransId="{91466907-124C-4D4C-A391-76F7F2EEFEE7}"/>
    <dgm:cxn modelId="{658663B7-045B-400A-A2A0-D0D1894F686D}" type="presOf" srcId="{52DE2CF6-C000-462B-991D-34C699662ECA}" destId="{18E925CD-DA96-4108-9F23-AE05A8DA6274}" srcOrd="0" destOrd="1" presId="urn:microsoft.com/office/officeart/2005/8/layout/vList5"/>
    <dgm:cxn modelId="{992753B7-1671-45EE-9A52-A87F63B4FA71}" srcId="{A2397643-8125-4F1C-A372-ECF3E023D390}" destId="{C8FCE1D5-0013-443B-BA52-E4A60EA3FE6D}" srcOrd="1" destOrd="0" parTransId="{534C5E64-47EE-48C9-A4CD-A367C15C24CB}" sibTransId="{1C2A5E08-29F2-4695-ACA7-95A34ECB417D}"/>
    <dgm:cxn modelId="{01B030D2-AE30-4CC3-830D-2DDE7E0469CF}" srcId="{75F46C7D-8C5B-44B8-885B-72B553DFBDED}" destId="{52DE2CF6-C000-462B-991D-34C699662ECA}" srcOrd="1" destOrd="0" parTransId="{B4C895F7-A603-4834-87CE-111E32F3FED5}" sibTransId="{0EA4FB1C-D5E0-4009-9F5F-2382429ED16E}"/>
    <dgm:cxn modelId="{A42C5CE1-000A-4B1A-9FC2-3B2B33ECBAC4}" type="presOf" srcId="{9804C411-831F-4DA6-8B1B-9C583352CE3D}" destId="{18E925CD-DA96-4108-9F23-AE05A8DA6274}" srcOrd="0" destOrd="0" presId="urn:microsoft.com/office/officeart/2005/8/layout/vList5"/>
    <dgm:cxn modelId="{EBFE4EEF-26DC-44E6-8209-675F78AD1483}" type="presOf" srcId="{75F46C7D-8C5B-44B8-885B-72B553DFBDED}" destId="{08C77654-8D82-4852-ACC6-B961A709AAE1}" srcOrd="0" destOrd="0" presId="urn:microsoft.com/office/officeart/2005/8/layout/vList5"/>
    <dgm:cxn modelId="{85A6361F-EE0C-4676-BA1E-09B641178A47}" type="presParOf" srcId="{C8B29964-6444-42B7-95B2-6A5BCADA3A67}" destId="{AECE52BE-5516-4AC0-B433-E8A97E5A6959}" srcOrd="0" destOrd="0" presId="urn:microsoft.com/office/officeart/2005/8/layout/vList5"/>
    <dgm:cxn modelId="{A62B9528-B974-4FDF-8C2D-F05E521CCE37}" type="presParOf" srcId="{AECE52BE-5516-4AC0-B433-E8A97E5A6959}" destId="{08C77654-8D82-4852-ACC6-B961A709AAE1}" srcOrd="0" destOrd="0" presId="urn:microsoft.com/office/officeart/2005/8/layout/vList5"/>
    <dgm:cxn modelId="{E9FF7348-1AC6-4E15-8775-7B936EBA84D6}" type="presParOf" srcId="{AECE52BE-5516-4AC0-B433-E8A97E5A6959}" destId="{18E925CD-DA96-4108-9F23-AE05A8DA6274}" srcOrd="1" destOrd="0" presId="urn:microsoft.com/office/officeart/2005/8/layout/vList5"/>
    <dgm:cxn modelId="{45EF7498-CAC6-4DE2-8F6E-81B62F0954C7}" type="presParOf" srcId="{C8B29964-6444-42B7-95B2-6A5BCADA3A67}" destId="{F58495DC-32AC-4539-8AED-DEBFFCCFE0E5}" srcOrd="1" destOrd="0" presId="urn:microsoft.com/office/officeart/2005/8/layout/vList5"/>
    <dgm:cxn modelId="{56C5AAB0-DE0C-4469-96A9-5913750129FA}" type="presParOf" srcId="{C8B29964-6444-42B7-95B2-6A5BCADA3A67}" destId="{D604D9B3-10EE-4962-B7BD-9986132895C7}" srcOrd="2" destOrd="0" presId="urn:microsoft.com/office/officeart/2005/8/layout/vList5"/>
    <dgm:cxn modelId="{EC052282-7774-425A-9C79-C040BDD8FDB9}" type="presParOf" srcId="{D604D9B3-10EE-4962-B7BD-9986132895C7}" destId="{7491B81D-B182-44CE-882F-F2010AEAC0EA}" srcOrd="0" destOrd="0" presId="urn:microsoft.com/office/officeart/2005/8/layout/vList5"/>
    <dgm:cxn modelId="{F2E7C46B-7E56-4144-A5A9-CB5370E66777}" type="presParOf" srcId="{D604D9B3-10EE-4962-B7BD-9986132895C7}" destId="{B648B53B-7C1D-42EE-9775-0A07C71CCD9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E925CD-DA96-4108-9F23-AE05A8DA6274}">
      <dsp:nvSpPr>
        <dsp:cNvPr id="0" name=""/>
        <dsp:cNvSpPr/>
      </dsp:nvSpPr>
      <dsp:spPr>
        <a:xfrm rot="5400000">
          <a:off x="5128071" y="-1667843"/>
          <a:ext cx="1912485" cy="572641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Nykyisiä asiakkaita ovat, joka vaalivat laatua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Kohderyhmää myös rajoittaa etäisyydet</a:t>
          </a:r>
        </a:p>
      </dsp:txBody>
      <dsp:txXfrm rot="-5400000">
        <a:off x="3221107" y="332481"/>
        <a:ext cx="5633053" cy="1725765"/>
      </dsp:txXfrm>
    </dsp:sp>
    <dsp:sp modelId="{08C77654-8D82-4852-ACC6-B961A709AAE1}">
      <dsp:nvSpPr>
        <dsp:cNvPr id="0" name=""/>
        <dsp:cNvSpPr/>
      </dsp:nvSpPr>
      <dsp:spPr>
        <a:xfrm>
          <a:off x="0" y="59"/>
          <a:ext cx="3221107" cy="23906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Nykyiset</a:t>
          </a:r>
        </a:p>
      </dsp:txBody>
      <dsp:txXfrm>
        <a:off x="116700" y="116759"/>
        <a:ext cx="2987707" cy="2157206"/>
      </dsp:txXfrm>
    </dsp:sp>
    <dsp:sp modelId="{B648B53B-7C1D-42EE-9775-0A07C71CCD98}">
      <dsp:nvSpPr>
        <dsp:cNvPr id="0" name=""/>
        <dsp:cNvSpPr/>
      </dsp:nvSpPr>
      <dsp:spPr>
        <a:xfrm rot="5400000">
          <a:off x="5128071" y="842293"/>
          <a:ext cx="1912485" cy="572641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Potentiaalisia asiakkaita ovat edullisuuteen tähtäävät, joita houkuttelemme tarjouksilla</a:t>
          </a:r>
        </a:p>
      </dsp:txBody>
      <dsp:txXfrm rot="-5400000">
        <a:off x="3221107" y="2842617"/>
        <a:ext cx="5633053" cy="1725765"/>
      </dsp:txXfrm>
    </dsp:sp>
    <dsp:sp modelId="{7491B81D-B182-44CE-882F-F2010AEAC0EA}">
      <dsp:nvSpPr>
        <dsp:cNvPr id="0" name=""/>
        <dsp:cNvSpPr/>
      </dsp:nvSpPr>
      <dsp:spPr>
        <a:xfrm>
          <a:off x="0" y="2510196"/>
          <a:ext cx="3221107" cy="23906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Potentiaaliset</a:t>
          </a:r>
        </a:p>
      </dsp:txBody>
      <dsp:txXfrm>
        <a:off x="116700" y="2626896"/>
        <a:ext cx="2987707" cy="21572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74AC39-44E6-425E-AF49-CF7D189F346F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275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20F472-929B-459B-8D82-2FABCC5B3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2641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DF2775BC-6312-42C7-B7C5-EA6783C2D9CA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67F715A1-4ADC-44E0-9587-804FF39D6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42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892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391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09152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76216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4607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316302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801" y="4953000"/>
            <a:ext cx="7999315" cy="1074057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0" i="0" kern="1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4033" y="331651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16645840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4953" y="3848610"/>
            <a:ext cx="8825659" cy="588517"/>
          </a:xfrm>
        </p:spPr>
        <p:txBody>
          <a:bodyPr anchor="b">
            <a:normAutofit/>
          </a:bodyPr>
          <a:lstStyle>
            <a:lvl1pPr marL="0" indent="0" algn="l" defTabSz="457200" rtl="0" eaLnBrk="1" latinLnBrk="0" hangingPunct="1">
              <a:buNone/>
              <a:defRPr lang="en-US" sz="3600" b="0" i="0" kern="1200" cap="none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922269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9470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30" name="Picture Placeholder 2"/>
          <p:cNvSpPr>
            <a:spLocks noGrp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31" name="Picture Placeholder 2"/>
          <p:cNvSpPr>
            <a:spLocks noGrp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526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b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9830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64151" y="1447799"/>
            <a:ext cx="1409965" cy="4413251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447799"/>
            <a:ext cx="6776630" cy="441325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02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446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98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208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202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123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531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89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085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1000"/>
                </a:schemeClr>
              </a:gs>
              <a:gs pos="75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8000"/>
                </a:schemeClr>
              </a:gs>
              <a:gs pos="71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99941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4000"/>
                </a:schemeClr>
              </a:gs>
              <a:gs pos="73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60901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0000"/>
                </a:schemeClr>
              </a:gs>
              <a:gs pos="66000">
                <a:schemeClr val="accent1">
                  <a:lumMod val="60000"/>
                  <a:lumOff val="40000"/>
                  <a:alpha val="0"/>
                </a:schemeClr>
              </a:gs>
              <a:gs pos="31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0FF0622-75E4-48B8-A617-5428CA5926CE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4672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698" r:id="rId18"/>
    <p:sldLayoutId id="2147483699" r:id="rId19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000"/>
              <a:t>Karhu Pizza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1"/>
            <a:ext cx="8825658" cy="861420"/>
          </a:xfrm>
        </p:spPr>
        <p:txBody>
          <a:bodyPr/>
          <a:lstStyle/>
          <a:p>
            <a:r>
              <a:rPr lang="en-US" sz="2400"/>
              <a:t>Seemi </a:t>
            </a:r>
            <a:r>
              <a:rPr lang="en-US" sz="2400" err="1"/>
              <a:t>Hintsanen</a:t>
            </a:r>
            <a:r>
              <a:rPr lang="en-US" sz="2400"/>
              <a:t>| TN1pa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440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Karhu Pizzan sivuston esittely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2133" y="1853248"/>
            <a:ext cx="4396339" cy="4195763"/>
          </a:xfrm>
        </p:spPr>
        <p:txBody>
          <a:bodyPr>
            <a:normAutofit/>
          </a:bodyPr>
          <a:lstStyle/>
          <a:p>
            <a:r>
              <a:rPr lang="en-US" sz="2800" err="1"/>
              <a:t>Sivustolla</a:t>
            </a:r>
            <a:r>
              <a:rPr lang="en-US" sz="2800"/>
              <a:t> </a:t>
            </a:r>
            <a:r>
              <a:rPr lang="en-US" sz="2800" err="1"/>
              <a:t>aiheena</a:t>
            </a:r>
            <a:r>
              <a:rPr lang="en-US" sz="2800"/>
              <a:t> on esitellä ravintolaa ja sen tarjontaa. Sivuston tavoitteena on houkutella asiakkaita, joko tilaamaan ruokaa tai tulla paikanpäälle syömään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60515" y="1848766"/>
            <a:ext cx="4396341" cy="42002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/>
              <a:t>Sivuston alasivut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/>
              <a:t>Menu (alasivuna PIZZAT/KEBABIT)[pudotusvalikkona]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/>
              <a:t>Meistä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/>
              <a:t>Yhteystiedot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1156678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6C4A2-41F2-48A6-9DFC-83FCABCDAA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0920" y="88777"/>
            <a:ext cx="10182688" cy="6507332"/>
          </a:xfrm>
        </p:spPr>
        <p:txBody>
          <a:bodyPr/>
          <a:lstStyle/>
          <a:p>
            <a:endParaRPr lang="fi-FI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C53E0F-A970-4106-A603-0107AE7D8CEC}"/>
              </a:ext>
            </a:extLst>
          </p:cNvPr>
          <p:cNvSpPr/>
          <p:nvPr/>
        </p:nvSpPr>
        <p:spPr>
          <a:xfrm>
            <a:off x="3808520" y="221942"/>
            <a:ext cx="2068497" cy="541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Index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782A90D-A440-4DF6-9A08-688C54D2FDF7}"/>
              </a:ext>
            </a:extLst>
          </p:cNvPr>
          <p:cNvCxnSpPr>
            <a:stCxn id="5" idx="2"/>
          </p:cNvCxnSpPr>
          <p:nvPr/>
        </p:nvCxnSpPr>
        <p:spPr>
          <a:xfrm>
            <a:off x="4842769" y="763480"/>
            <a:ext cx="22194" cy="399495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B3CA908-FA3D-442D-AEB2-EB1E1FB64E6E}"/>
              </a:ext>
            </a:extLst>
          </p:cNvPr>
          <p:cNvCxnSpPr/>
          <p:nvPr/>
        </p:nvCxnSpPr>
        <p:spPr>
          <a:xfrm flipH="1">
            <a:off x="1633491" y="1162975"/>
            <a:ext cx="323147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F7CAE9D-E9B0-476B-85CE-8130DBCF928F}"/>
              </a:ext>
            </a:extLst>
          </p:cNvPr>
          <p:cNvCxnSpPr/>
          <p:nvPr/>
        </p:nvCxnSpPr>
        <p:spPr>
          <a:xfrm>
            <a:off x="4864963" y="1162975"/>
            <a:ext cx="401270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1E74B12-F358-4CFB-8480-C530886BD411}"/>
              </a:ext>
            </a:extLst>
          </p:cNvPr>
          <p:cNvCxnSpPr/>
          <p:nvPr/>
        </p:nvCxnSpPr>
        <p:spPr>
          <a:xfrm>
            <a:off x="8877670" y="1162975"/>
            <a:ext cx="0" cy="74572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4DD424B-2691-4EE2-BD5D-4DDC12ADCAE8}"/>
              </a:ext>
            </a:extLst>
          </p:cNvPr>
          <p:cNvCxnSpPr/>
          <p:nvPr/>
        </p:nvCxnSpPr>
        <p:spPr>
          <a:xfrm>
            <a:off x="6684885" y="1162975"/>
            <a:ext cx="0" cy="74572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C6BCE3E-856A-44C9-A6EE-91BC53C50AD5}"/>
              </a:ext>
            </a:extLst>
          </p:cNvPr>
          <p:cNvCxnSpPr>
            <a:cxnSpLocks/>
          </p:cNvCxnSpPr>
          <p:nvPr/>
        </p:nvCxnSpPr>
        <p:spPr>
          <a:xfrm>
            <a:off x="4261281" y="1162975"/>
            <a:ext cx="0" cy="74572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0F092E7-2633-4910-8985-95BB8BEE3EBE}"/>
              </a:ext>
            </a:extLst>
          </p:cNvPr>
          <p:cNvCxnSpPr/>
          <p:nvPr/>
        </p:nvCxnSpPr>
        <p:spPr>
          <a:xfrm>
            <a:off x="1633491" y="1162975"/>
            <a:ext cx="0" cy="74572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A41884E4-452E-41D3-8A94-EA76127333A4}"/>
              </a:ext>
            </a:extLst>
          </p:cNvPr>
          <p:cNvSpPr/>
          <p:nvPr/>
        </p:nvSpPr>
        <p:spPr>
          <a:xfrm>
            <a:off x="659178" y="1868769"/>
            <a:ext cx="1948625" cy="736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Etusivu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8956772-D5EC-41CA-9BC9-1432DCD55B19}"/>
              </a:ext>
            </a:extLst>
          </p:cNvPr>
          <p:cNvSpPr/>
          <p:nvPr/>
        </p:nvSpPr>
        <p:spPr>
          <a:xfrm>
            <a:off x="3400148" y="1908699"/>
            <a:ext cx="1739975" cy="745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Menu </a:t>
            </a:r>
            <a:r>
              <a:rPr lang="fi-FI" dirty="0" err="1"/>
              <a:t>dropdown</a:t>
            </a:r>
            <a:r>
              <a:rPr lang="fi-FI" dirty="0"/>
              <a:t> nappi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3BB0C22-559C-44EF-9442-2DF2423ADC87}"/>
              </a:ext>
            </a:extLst>
          </p:cNvPr>
          <p:cNvSpPr/>
          <p:nvPr/>
        </p:nvSpPr>
        <p:spPr>
          <a:xfrm>
            <a:off x="5705017" y="1939753"/>
            <a:ext cx="1959735" cy="745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Yhteystiedot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078D491-CFC8-4447-B6C9-65CBB0297A10}"/>
              </a:ext>
            </a:extLst>
          </p:cNvPr>
          <p:cNvSpPr/>
          <p:nvPr/>
        </p:nvSpPr>
        <p:spPr>
          <a:xfrm>
            <a:off x="7897808" y="1924227"/>
            <a:ext cx="1959723" cy="776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Meistä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8FA95A6-ECD4-4A4B-B8CB-4254047EBDEA}"/>
              </a:ext>
            </a:extLst>
          </p:cNvPr>
          <p:cNvCxnSpPr>
            <a:cxnSpLocks/>
          </p:cNvCxnSpPr>
          <p:nvPr/>
        </p:nvCxnSpPr>
        <p:spPr>
          <a:xfrm>
            <a:off x="4261282" y="2685463"/>
            <a:ext cx="8853" cy="52490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CB70F41-D6A2-4DD7-9040-387FD63AAD63}"/>
              </a:ext>
            </a:extLst>
          </p:cNvPr>
          <p:cNvCxnSpPr/>
          <p:nvPr/>
        </p:nvCxnSpPr>
        <p:spPr>
          <a:xfrm>
            <a:off x="3515557" y="3217595"/>
            <a:ext cx="146481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D4DF5C7-6D5F-4AED-8A81-702E5190BE32}"/>
              </a:ext>
            </a:extLst>
          </p:cNvPr>
          <p:cNvCxnSpPr/>
          <p:nvPr/>
        </p:nvCxnSpPr>
        <p:spPr>
          <a:xfrm>
            <a:off x="3515557" y="3217595"/>
            <a:ext cx="0" cy="61755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0064BFA-5512-4550-BFCD-8CC7736AF1E0}"/>
              </a:ext>
            </a:extLst>
          </p:cNvPr>
          <p:cNvCxnSpPr/>
          <p:nvPr/>
        </p:nvCxnSpPr>
        <p:spPr>
          <a:xfrm>
            <a:off x="4980373" y="3217595"/>
            <a:ext cx="0" cy="61755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8F8B4D4C-7A0A-4C29-AFE9-53EAF8F9125B}"/>
              </a:ext>
            </a:extLst>
          </p:cNvPr>
          <p:cNvSpPr/>
          <p:nvPr/>
        </p:nvSpPr>
        <p:spPr>
          <a:xfrm>
            <a:off x="2607803" y="3835153"/>
            <a:ext cx="1582450" cy="4882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Pizzat	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9CFF9DB-6484-47B2-95F9-130B7F317E31}"/>
              </a:ext>
            </a:extLst>
          </p:cNvPr>
          <p:cNvSpPr/>
          <p:nvPr/>
        </p:nvSpPr>
        <p:spPr>
          <a:xfrm>
            <a:off x="4556427" y="3835153"/>
            <a:ext cx="1649037" cy="488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Kebabit</a:t>
            </a:r>
          </a:p>
        </p:txBody>
      </p:sp>
    </p:spTree>
    <p:extLst>
      <p:ext uri="{BB962C8B-B14F-4D97-AF65-F5344CB8AC3E}">
        <p14:creationId xmlns:p14="http://schemas.microsoft.com/office/powerpoint/2010/main" val="4146300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6" y="288758"/>
            <a:ext cx="1888289" cy="5305925"/>
          </a:xfrm>
        </p:spPr>
        <p:txBody>
          <a:bodyPr/>
          <a:lstStyle/>
          <a:p>
            <a:r>
              <a:rPr lang="en-US" sz="4000" dirty="0" err="1"/>
              <a:t>Sivusto-kartta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67102-9E37-4586-ABE3-70A650F75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8390" y="-133165"/>
            <a:ext cx="8946541" cy="7500405"/>
          </a:xfrm>
        </p:spPr>
        <p:txBody>
          <a:bodyPr>
            <a:noAutofit/>
          </a:bodyPr>
          <a:lstStyle/>
          <a:p>
            <a:pPr fontAlgn="ctr">
              <a:buFont typeface="Wingdings" panose="05000000000000000000" pitchFamily="2" charset="2"/>
              <a:buChar char="Ø"/>
            </a:pPr>
            <a:r>
              <a:rPr lang="fi-FI" sz="2400" dirty="0"/>
              <a:t>Index-sisältää linkin kaikkiin alasivuihin</a:t>
            </a:r>
            <a:r>
              <a:rPr lang="en-GB" sz="2400" dirty="0"/>
              <a:t>. </a:t>
            </a:r>
            <a:r>
              <a:rPr lang="en-GB" sz="2400" dirty="0" err="1"/>
              <a:t>Kaikkiin</a:t>
            </a:r>
            <a:r>
              <a:rPr lang="en-GB" sz="2400" dirty="0"/>
              <a:t> </a:t>
            </a:r>
            <a:r>
              <a:rPr lang="en-GB" sz="2400" dirty="0" err="1"/>
              <a:t>sivuihiin</a:t>
            </a:r>
            <a:r>
              <a:rPr lang="en-GB" sz="2400" dirty="0"/>
              <a:t> </a:t>
            </a:r>
            <a:r>
              <a:rPr lang="en-GB" sz="2400" dirty="0" err="1"/>
              <a:t>tulee</a:t>
            </a:r>
            <a:r>
              <a:rPr lang="en-GB" sz="2400" dirty="0"/>
              <a:t> </a:t>
            </a:r>
            <a:r>
              <a:rPr lang="en-GB" sz="2400" dirty="0" err="1"/>
              <a:t>linkki</a:t>
            </a:r>
            <a:r>
              <a:rPr lang="en-GB" sz="2400" dirty="0"/>
              <a:t> </a:t>
            </a:r>
            <a:r>
              <a:rPr lang="en-GB" sz="2400" dirty="0" err="1"/>
              <a:t>Indexiin</a:t>
            </a:r>
            <a:r>
              <a:rPr lang="en-GB" sz="2400" dirty="0"/>
              <a:t>. Index </a:t>
            </a:r>
            <a:r>
              <a:rPr lang="en-GB" sz="2400" dirty="0" err="1"/>
              <a:t>linkki</a:t>
            </a:r>
            <a:r>
              <a:rPr lang="en-GB" sz="2400" dirty="0"/>
              <a:t> </a:t>
            </a:r>
            <a:r>
              <a:rPr lang="en-GB" sz="2400" dirty="0" err="1"/>
              <a:t>löytyy</a:t>
            </a:r>
            <a:r>
              <a:rPr lang="en-GB" sz="2400" dirty="0"/>
              <a:t> </a:t>
            </a:r>
            <a:r>
              <a:rPr lang="en-GB" sz="2400" dirty="0" err="1"/>
              <a:t>navbarista</a:t>
            </a:r>
            <a:r>
              <a:rPr lang="en-GB" sz="2400" dirty="0"/>
              <a:t>. </a:t>
            </a:r>
            <a:r>
              <a:rPr lang="en-GB" sz="2400" dirty="0" err="1"/>
              <a:t>Indexiin</a:t>
            </a:r>
            <a:r>
              <a:rPr lang="en-GB" sz="2400" dirty="0"/>
              <a:t> </a:t>
            </a:r>
            <a:r>
              <a:rPr lang="en-GB" sz="2400" dirty="0" err="1"/>
              <a:t>sisälletään</a:t>
            </a:r>
            <a:r>
              <a:rPr lang="en-GB" sz="2400" dirty="0"/>
              <a:t> </a:t>
            </a:r>
            <a:r>
              <a:rPr lang="en-GB" sz="2400" dirty="0" err="1"/>
              <a:t>myös</a:t>
            </a:r>
            <a:r>
              <a:rPr lang="en-GB" sz="2400" dirty="0"/>
              <a:t> </a:t>
            </a:r>
            <a:r>
              <a:rPr lang="en-GB" sz="2400" dirty="0" err="1"/>
              <a:t>linkki</a:t>
            </a:r>
            <a:r>
              <a:rPr lang="en-GB" sz="2400" dirty="0"/>
              <a:t> </a:t>
            </a:r>
            <a:r>
              <a:rPr lang="en-GB" sz="2400" dirty="0" err="1"/>
              <a:t>pizzerian</a:t>
            </a:r>
            <a:r>
              <a:rPr lang="en-GB" sz="2400" dirty="0"/>
              <a:t> </a:t>
            </a:r>
            <a:r>
              <a:rPr lang="en-GB" sz="2400" dirty="0" err="1"/>
              <a:t>Facebooksivulle</a:t>
            </a:r>
            <a:r>
              <a:rPr lang="en-GB" sz="2400" dirty="0"/>
              <a:t> </a:t>
            </a:r>
            <a:r>
              <a:rPr lang="en-GB" sz="2400" dirty="0" err="1"/>
              <a:t>tykkäykseen</a:t>
            </a:r>
            <a:r>
              <a:rPr lang="en-GB" sz="2400" dirty="0"/>
              <a:t> </a:t>
            </a:r>
            <a:r>
              <a:rPr lang="en-GB" sz="2400" dirty="0" err="1"/>
              <a:t>ja</a:t>
            </a:r>
            <a:r>
              <a:rPr lang="en-GB" sz="2400" dirty="0"/>
              <a:t> </a:t>
            </a:r>
            <a:r>
              <a:rPr lang="en-GB" sz="2400" dirty="0" err="1"/>
              <a:t>jakoon</a:t>
            </a:r>
            <a:endParaRPr lang="en-GB" sz="2400" dirty="0"/>
          </a:p>
          <a:p>
            <a:pPr fontAlgn="ctr">
              <a:buFont typeface="Wingdings" panose="05000000000000000000" pitchFamily="2" charset="2"/>
              <a:buChar char="Ø"/>
            </a:pPr>
            <a:r>
              <a:rPr lang="fi-FI" sz="2400" dirty="0"/>
              <a:t>M</a:t>
            </a:r>
            <a:r>
              <a:rPr lang="en-GB" sz="2400" dirty="0" err="1"/>
              <a:t>enu-nimetään</a:t>
            </a:r>
            <a:r>
              <a:rPr lang="en-GB" sz="2400" dirty="0"/>
              <a:t> </a:t>
            </a:r>
            <a:r>
              <a:rPr lang="en-GB" sz="2400" dirty="0" err="1"/>
              <a:t>samalla</a:t>
            </a:r>
            <a:r>
              <a:rPr lang="en-GB" sz="2400" dirty="0"/>
              <a:t> </a:t>
            </a:r>
            <a:r>
              <a:rPr lang="en-GB" sz="2400" dirty="0" err="1"/>
              <a:t>fontilla</a:t>
            </a:r>
            <a:r>
              <a:rPr lang="en-GB" sz="2400" dirty="0"/>
              <a:t> </a:t>
            </a:r>
            <a:r>
              <a:rPr lang="en-GB" sz="2400" dirty="0" err="1"/>
              <a:t>kuin</a:t>
            </a:r>
            <a:r>
              <a:rPr lang="en-GB" sz="2400" dirty="0"/>
              <a:t> </a:t>
            </a:r>
            <a:r>
              <a:rPr lang="en-GB" sz="2400" dirty="0" err="1"/>
              <a:t>muutkin</a:t>
            </a:r>
            <a:r>
              <a:rPr lang="en-GB" sz="2400" dirty="0"/>
              <a:t> </a:t>
            </a:r>
            <a:r>
              <a:rPr lang="en-GB" sz="2400" dirty="0" err="1"/>
              <a:t>navbarin</a:t>
            </a:r>
            <a:r>
              <a:rPr lang="en-GB" sz="2400" dirty="0"/>
              <a:t> </a:t>
            </a:r>
            <a:r>
              <a:rPr lang="en-GB" sz="2400" dirty="0" err="1"/>
              <a:t>linkit</a:t>
            </a:r>
            <a:r>
              <a:rPr lang="en-GB" sz="2400" dirty="0"/>
              <a:t>, </a:t>
            </a:r>
            <a:r>
              <a:rPr lang="en-GB" sz="2400" dirty="0" err="1"/>
              <a:t>jotta</a:t>
            </a:r>
            <a:r>
              <a:rPr lang="en-GB" sz="2400" dirty="0"/>
              <a:t> </a:t>
            </a:r>
            <a:r>
              <a:rPr lang="en-GB" sz="2400" dirty="0" err="1"/>
              <a:t>yhtenäisyys</a:t>
            </a:r>
            <a:r>
              <a:rPr lang="en-GB" sz="2400" dirty="0"/>
              <a:t> </a:t>
            </a:r>
            <a:r>
              <a:rPr lang="en-GB" sz="2400" dirty="0" err="1"/>
              <a:t>säilyy</a:t>
            </a:r>
            <a:r>
              <a:rPr lang="en-GB" sz="2400" dirty="0"/>
              <a:t>. </a:t>
            </a:r>
            <a:r>
              <a:rPr lang="en-GB" sz="2400" dirty="0" err="1"/>
              <a:t>Menuun</a:t>
            </a:r>
            <a:r>
              <a:rPr lang="en-GB" sz="2400" dirty="0"/>
              <a:t> </a:t>
            </a:r>
            <a:r>
              <a:rPr lang="en-GB" sz="2400" dirty="0" err="1"/>
              <a:t>tehdään</a:t>
            </a:r>
            <a:r>
              <a:rPr lang="en-GB" sz="2400" dirty="0"/>
              <a:t> </a:t>
            </a:r>
            <a:r>
              <a:rPr lang="en-GB" sz="2400" dirty="0" err="1"/>
              <a:t>dropdowni</a:t>
            </a:r>
            <a:r>
              <a:rPr lang="en-GB" sz="2400" dirty="0"/>
              <a:t>, </a:t>
            </a:r>
            <a:r>
              <a:rPr lang="en-GB" sz="2400" dirty="0" err="1"/>
              <a:t>josta</a:t>
            </a:r>
            <a:r>
              <a:rPr lang="en-GB" sz="2400" dirty="0"/>
              <a:t> </a:t>
            </a:r>
            <a:r>
              <a:rPr lang="en-GB" sz="2400" dirty="0" err="1"/>
              <a:t>voi</a:t>
            </a:r>
            <a:r>
              <a:rPr lang="en-GB" sz="2400" dirty="0"/>
              <a:t> </a:t>
            </a:r>
            <a:r>
              <a:rPr lang="en-GB" sz="2400" dirty="0" err="1"/>
              <a:t>valita</a:t>
            </a:r>
            <a:r>
              <a:rPr lang="en-GB" sz="2400" dirty="0"/>
              <a:t> </a:t>
            </a:r>
            <a:r>
              <a:rPr lang="en-GB" sz="2400" dirty="0" err="1"/>
              <a:t>pizzat</a:t>
            </a:r>
            <a:r>
              <a:rPr lang="en-GB" sz="2400" dirty="0"/>
              <a:t> tai </a:t>
            </a:r>
            <a:r>
              <a:rPr lang="en-GB" sz="2400" dirty="0" err="1"/>
              <a:t>kebabit</a:t>
            </a:r>
            <a:r>
              <a:rPr lang="en-GB" sz="2400" dirty="0"/>
              <a:t> </a:t>
            </a:r>
            <a:r>
              <a:rPr lang="en-GB" sz="2400" dirty="0" err="1"/>
              <a:t>linkin</a:t>
            </a:r>
            <a:endParaRPr lang="en-GB" sz="2400" dirty="0"/>
          </a:p>
          <a:p>
            <a:pPr fontAlgn="ctr">
              <a:buFont typeface="Wingdings" panose="05000000000000000000" pitchFamily="2" charset="2"/>
              <a:buChar char="Ø"/>
            </a:pPr>
            <a:r>
              <a:rPr lang="en-GB" sz="2400" dirty="0" err="1"/>
              <a:t>Pizzat</a:t>
            </a:r>
            <a:r>
              <a:rPr lang="en-GB" sz="2400" dirty="0"/>
              <a:t> </a:t>
            </a:r>
            <a:r>
              <a:rPr lang="en-GB" sz="2400" dirty="0" err="1"/>
              <a:t>sisältää</a:t>
            </a:r>
            <a:r>
              <a:rPr lang="en-GB" sz="2400" dirty="0"/>
              <a:t> </a:t>
            </a:r>
            <a:r>
              <a:rPr lang="en-GB" sz="2400" dirty="0" err="1"/>
              <a:t>listattuna</a:t>
            </a:r>
            <a:r>
              <a:rPr lang="en-GB" sz="2400" dirty="0"/>
              <a:t> </a:t>
            </a:r>
            <a:r>
              <a:rPr lang="en-GB" sz="2400" dirty="0" err="1"/>
              <a:t>muutaman</a:t>
            </a:r>
            <a:r>
              <a:rPr lang="en-GB" sz="2400" dirty="0"/>
              <a:t> </a:t>
            </a:r>
            <a:r>
              <a:rPr lang="en-GB" sz="2400" dirty="0" err="1"/>
              <a:t>pizzan</a:t>
            </a:r>
            <a:endParaRPr lang="en-GB" sz="2400" dirty="0"/>
          </a:p>
          <a:p>
            <a:pPr fontAlgn="ctr">
              <a:buFont typeface="Wingdings" panose="05000000000000000000" pitchFamily="2" charset="2"/>
              <a:buChar char="Ø"/>
            </a:pPr>
            <a:r>
              <a:rPr lang="en-GB" sz="2400" dirty="0" err="1"/>
              <a:t>Kebabit</a:t>
            </a:r>
            <a:r>
              <a:rPr lang="en-GB" sz="2400" dirty="0"/>
              <a:t> </a:t>
            </a:r>
            <a:r>
              <a:rPr lang="en-GB" sz="2400" dirty="0" err="1"/>
              <a:t>sisältää</a:t>
            </a:r>
            <a:r>
              <a:rPr lang="en-GB" sz="2400" dirty="0"/>
              <a:t> </a:t>
            </a:r>
            <a:r>
              <a:rPr lang="en-GB" sz="2400" dirty="0" err="1"/>
              <a:t>listattuna</a:t>
            </a:r>
            <a:r>
              <a:rPr lang="en-GB" sz="2400" dirty="0"/>
              <a:t> </a:t>
            </a:r>
            <a:r>
              <a:rPr lang="en-GB" sz="2400" dirty="0" err="1"/>
              <a:t>muutaman</a:t>
            </a:r>
            <a:r>
              <a:rPr lang="en-GB" sz="2400" dirty="0"/>
              <a:t> </a:t>
            </a:r>
            <a:r>
              <a:rPr lang="en-GB" sz="2400" dirty="0" err="1"/>
              <a:t>kebabin</a:t>
            </a:r>
            <a:endParaRPr lang="en-GB" sz="2400" dirty="0"/>
          </a:p>
          <a:p>
            <a:pPr fontAlgn="ctr">
              <a:buFont typeface="Wingdings" panose="05000000000000000000" pitchFamily="2" charset="2"/>
              <a:buChar char="Ø"/>
            </a:pPr>
            <a:r>
              <a:rPr lang="fi-FI" sz="2400" dirty="0"/>
              <a:t>Meistä-nimetään  Samalla fontilla. </a:t>
            </a:r>
            <a:r>
              <a:rPr lang="fi-FI" sz="2400" dirty="0" err="1"/>
              <a:t>Navbar</a:t>
            </a:r>
            <a:r>
              <a:rPr lang="fi-FI" sz="2400" dirty="0"/>
              <a:t> sisällytetään kaikille sivuille, jotta navigointi on helppoa. </a:t>
            </a:r>
            <a:r>
              <a:rPr lang="fi-FI" sz="2400" dirty="0" err="1"/>
              <a:t>Navbarissa</a:t>
            </a:r>
            <a:r>
              <a:rPr lang="fi-FI" sz="2400" dirty="0"/>
              <a:t> näkyy erivärillä nykyinen sivu. Lyhyt kuvaus </a:t>
            </a:r>
            <a:r>
              <a:rPr lang="fi-FI" sz="2400" dirty="0" err="1"/>
              <a:t>yritysksen</a:t>
            </a:r>
            <a:r>
              <a:rPr lang="fi-FI" sz="2400" dirty="0"/>
              <a:t> historiasta</a:t>
            </a:r>
          </a:p>
          <a:p>
            <a:pPr fontAlgn="ctr">
              <a:buFont typeface="Wingdings" panose="05000000000000000000" pitchFamily="2" charset="2"/>
              <a:buChar char="Ø"/>
            </a:pPr>
            <a:r>
              <a:rPr lang="fi-FI" sz="2400" dirty="0"/>
              <a:t>Yhteystiedot -sivun nimeämiseen käytetään samaa tyylittelyä. Yhteystiedot sisältää myös palautelomakkeen, joten en näe tarvetta tehdä erillistä sivua palautetta varten, koska näin käyttäjä pääsee täyttämään sen helpommin. Linkitetään myös Facebook sivulle linkki</a:t>
            </a:r>
          </a:p>
          <a:p>
            <a:pPr fontAlgn="ctr">
              <a:buFont typeface="Wingdings" panose="05000000000000000000" pitchFamily="2" charset="2"/>
              <a:buChar char="Ø"/>
            </a:pPr>
            <a:endParaRPr lang="fi-FI" sz="2400" dirty="0"/>
          </a:p>
        </p:txBody>
      </p:sp>
    </p:spTree>
    <p:extLst>
      <p:ext uri="{BB962C8B-B14F-4D97-AF65-F5344CB8AC3E}">
        <p14:creationId xmlns:p14="http://schemas.microsoft.com/office/powerpoint/2010/main" val="3711157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164" y="0"/>
            <a:ext cx="9404723" cy="1400530"/>
          </a:xfrm>
        </p:spPr>
        <p:txBody>
          <a:bodyPr/>
          <a:lstStyle/>
          <a:p>
            <a:r>
              <a:rPr lang="en-US"/>
              <a:t>Sivuston kohderyhmät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7697442"/>
              </p:ext>
            </p:extLst>
          </p:nvPr>
        </p:nvGraphicFramePr>
        <p:xfrm>
          <a:off x="1103312" y="1347537"/>
          <a:ext cx="8947521" cy="4900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645972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 Red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AE901BC-D190-49E6-8B33-2F32A0F2BF0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Academic Course Overview (widescreen)</Template>
  <TotalTime>0</TotalTime>
  <Words>198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Century Gothic</vt:lpstr>
      <vt:lpstr>Wingdings</vt:lpstr>
      <vt:lpstr>Wingdings 3</vt:lpstr>
      <vt:lpstr>Ion</vt:lpstr>
      <vt:lpstr>Karhu Pizza</vt:lpstr>
      <vt:lpstr>Karhu Pizzan sivuston esittely </vt:lpstr>
      <vt:lpstr>PowerPoint Presentation</vt:lpstr>
      <vt:lpstr>Sivusto-kartta</vt:lpstr>
      <vt:lpstr>Sivuston kohderyhmät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2018-01-31T13:30:50Z</dcterms:created>
  <dcterms:modified xsi:type="dcterms:W3CDTF">2018-02-16T10:47:39Z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TC030395169991</vt:lpwstr>
  </property>
</Properties>
</file>