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9950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22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8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526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4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0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5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19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467739-7309-43CF-A890-066707CCAAE4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A8DA5D-0062-49E9-A4C2-DE1FAA6742C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C3E0D-D661-4284-804B-CE21CFAF0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Процессы и потоки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C8A8F4-E972-4C0E-B899-CCCC90A1A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54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D16BF-B3EE-4BDF-AB90-6AAB42FF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610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Использование потоков </a:t>
            </a:r>
            <a:r>
              <a:rPr lang="ru-RU" sz="3200" b="1" dirty="0" err="1"/>
              <a:t>threading</a:t>
            </a:r>
            <a:r>
              <a:rPr lang="ru-RU" sz="3200" b="1" dirty="0"/>
              <a:t>, имена потоков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253466-1445-4D2B-A428-5298B999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B81DE3-C3EF-4BCC-9FCA-653D0C5C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09100"/>
            <a:ext cx="10639016" cy="47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7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D16BF-B3EE-4BDF-AB90-6AAB42FF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610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Использование потоков </a:t>
            </a:r>
            <a:r>
              <a:rPr lang="ru-RU" sz="3200" b="1" dirty="0" err="1"/>
              <a:t>threading</a:t>
            </a:r>
            <a:r>
              <a:rPr lang="ru-RU" sz="3200" b="1" dirty="0"/>
              <a:t>, имена потоков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2BD884-A7DF-48D4-BAB8-8D227214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99" y="2100175"/>
            <a:ext cx="70866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D16BF-B3EE-4BDF-AB90-6AAB42FF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610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Использование </a:t>
            </a:r>
            <a:r>
              <a:rPr lang="ru-RU" sz="3200" b="1" dirty="0" err="1"/>
              <a:t>логгирования</a:t>
            </a:r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4FF5ED-23E6-4908-92BE-3BCD479B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6524"/>
            <a:ext cx="9944278" cy="52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7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D16BF-B3EE-4BDF-AB90-6AAB42FF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610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Использование </a:t>
            </a:r>
            <a:r>
              <a:rPr lang="ru-RU" sz="3200" b="1" dirty="0" err="1"/>
              <a:t>логгирования</a:t>
            </a:r>
            <a:r>
              <a:rPr lang="en-US" sz="3200" b="1" dirty="0"/>
              <a:t>. </a:t>
            </a:r>
            <a:r>
              <a:rPr lang="ru-RU" sz="3200" b="1" dirty="0"/>
              <a:t>Имена потоков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E5AE98-793F-43C9-AC7B-E0DED83D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68" y="1694320"/>
            <a:ext cx="9821232" cy="44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4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D16BF-B3EE-4BDF-AB90-6AAB42FF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610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Использование </a:t>
            </a:r>
            <a:r>
              <a:rPr lang="ru-RU" sz="3200" b="1" dirty="0" err="1"/>
              <a:t>логгирования</a:t>
            </a:r>
            <a:r>
              <a:rPr lang="en-US" sz="3200" b="1" dirty="0"/>
              <a:t>. </a:t>
            </a:r>
            <a:r>
              <a:rPr lang="ru-RU" sz="3200" b="1" dirty="0"/>
              <a:t>Имена потоков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536871-927C-477E-A2A5-C509A6D7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81137"/>
            <a:ext cx="7229475" cy="3895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478FE2-31DE-41A1-B91B-345AD62B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20" y="3295650"/>
            <a:ext cx="7029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D16BF-B3EE-4BDF-AB90-6AAB42FF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6105"/>
          </a:xfrm>
        </p:spPr>
        <p:txBody>
          <a:bodyPr>
            <a:normAutofit/>
          </a:bodyPr>
          <a:lstStyle/>
          <a:p>
            <a:r>
              <a:rPr lang="en-US" sz="3200" b="1" dirty="0"/>
              <a:t>Lock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74156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68</TotalTime>
  <Words>30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Обрезка</vt:lpstr>
      <vt:lpstr>Процессы и потоки в Python</vt:lpstr>
      <vt:lpstr>Использование потоков threading, имена потоков</vt:lpstr>
      <vt:lpstr>Использование потоков threading, имена потоков</vt:lpstr>
      <vt:lpstr>Использование логгирования</vt:lpstr>
      <vt:lpstr>Использование логгирования. Имена потоков</vt:lpstr>
      <vt:lpstr>Использование логгирования. Имена потоков</vt:lpstr>
      <vt:lpstr>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Процессы и потоки в Python</dc:title>
  <dc:creator>Anna</dc:creator>
  <cp:lastModifiedBy>Anna</cp:lastModifiedBy>
  <cp:revision>5</cp:revision>
  <dcterms:created xsi:type="dcterms:W3CDTF">2020-02-25T20:05:41Z</dcterms:created>
  <dcterms:modified xsi:type="dcterms:W3CDTF">2020-02-25T21:13:44Z</dcterms:modified>
</cp:coreProperties>
</file>