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96835-F9ED-4057-B3C9-91D93217BBE8}" v="553" dt="2021-06-24T11:35:35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4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87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23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28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44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2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3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1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8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8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5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8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3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4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00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MyWallet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Გ</a:t>
            </a:r>
            <a:r>
              <a:rPr lang="en-US" dirty="0" err="1">
                <a:cs typeface="Calibri"/>
              </a:rPr>
              <a:t>იორგი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ცქიტიშვილი</a:t>
            </a:r>
          </a:p>
          <a:p>
            <a:r>
              <a:rPr lang="en-US" dirty="0">
                <a:cs typeface="Calibri"/>
              </a:rPr>
              <a:t>Მ</a:t>
            </a:r>
            <a:r>
              <a:rPr lang="en-US" dirty="0" err="1">
                <a:cs typeface="Calibri"/>
              </a:rPr>
              <a:t>არიამ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ლაცაბიძე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EFC0-F9A2-4C14-9165-5E1C16E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Რა </a:t>
            </a:r>
            <a:r>
              <a:rPr lang="en-US" dirty="0" err="1">
                <a:cs typeface="Calibri Light"/>
              </a:rPr>
              <a:t>არის</a:t>
            </a:r>
            <a:r>
              <a:rPr lang="en-US" dirty="0">
                <a:cs typeface="Calibri Light"/>
              </a:rPr>
              <a:t> MyWallet?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2E8B-0B9E-4A0A-8965-10D3F221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1331259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ეს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არის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ონლაინ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საფულე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ჯერ-ჯერობით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არის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მხოლოდ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პროტოტიპი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და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აქვს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რამდენიმე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მთავარი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ფუნქცია</a:t>
            </a:r>
            <a:r>
              <a:rPr lang="en-US" dirty="0">
                <a:cs typeface="Calibri"/>
              </a:rPr>
              <a:t>:</a:t>
            </a:r>
          </a:p>
          <a:p>
            <a:r>
              <a:rPr lang="ka-GE" dirty="0">
                <a:cs typeface="Calibri"/>
              </a:rPr>
              <a:t>მარტივი რეგისტრაცია და ლოგინი</a:t>
            </a:r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B435A-DBFE-4077-94AE-866AA51D8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74" y="3071923"/>
            <a:ext cx="3516459" cy="30120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ACD994-0A2D-4EE6-9581-AB43FABC0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99" y="3173931"/>
            <a:ext cx="3516459" cy="29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C04E-96F7-4DD0-949C-149D3684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კოდი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57A3-DB6F-4991-B152-476267EE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a-GE" dirty="0">
                <a:cs typeface="Calibri"/>
              </a:rPr>
              <a:t>მთავარი გვერდი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68E9F-4CEC-4D10-ACD7-4CDE72B67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948833"/>
            <a:ext cx="10724192" cy="30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9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891-A764-4BCC-B281-60C2D480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12078"/>
            <a:ext cx="9404723" cy="1400530"/>
          </a:xfrm>
        </p:spPr>
        <p:txBody>
          <a:bodyPr/>
          <a:lstStyle/>
          <a:p>
            <a:r>
              <a:rPr lang="ka-GE" dirty="0"/>
              <a:t>ტრანზაქცია: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E207D-A222-45D3-B5F7-D579AF2E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526" y="1812608"/>
            <a:ext cx="6743207" cy="4196821"/>
          </a:xfrm>
        </p:spPr>
      </p:pic>
    </p:spTree>
    <p:extLst>
      <p:ext uri="{BB962C8B-B14F-4D97-AF65-F5344CB8AC3E}">
        <p14:creationId xmlns:p14="http://schemas.microsoft.com/office/powerpoint/2010/main" val="43189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5624-FD2E-4552-82A8-013BCB56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გამოვიყენეთ: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52E2-B731-4B6E-B140-339E21FA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Flask</a:t>
            </a:r>
            <a:r>
              <a:rPr lang="ka-GE" sz="2800" dirty="0"/>
              <a:t>დან </a:t>
            </a:r>
            <a:r>
              <a:rPr lang="en-US" sz="2800" dirty="0" err="1"/>
              <a:t>request,render_template,session,redirect,url_for</a:t>
            </a:r>
            <a:r>
              <a:rPr lang="en-US" sz="2800" dirty="0"/>
              <a:t>, session</a:t>
            </a:r>
          </a:p>
          <a:p>
            <a:r>
              <a:rPr lang="en-US" sz="2800" dirty="0" err="1"/>
              <a:t>werkzeug.security</a:t>
            </a:r>
            <a:r>
              <a:rPr lang="en-US" sz="2800" dirty="0"/>
              <a:t> </a:t>
            </a:r>
            <a:r>
              <a:rPr lang="ka-GE" sz="2800" dirty="0"/>
              <a:t>დან</a:t>
            </a:r>
            <a:r>
              <a:rPr lang="en-US" sz="2800" dirty="0"/>
              <a:t> </a:t>
            </a:r>
            <a:r>
              <a:rPr lang="en-US" sz="2800" dirty="0" err="1"/>
              <a:t>generate_password_hash</a:t>
            </a:r>
            <a:r>
              <a:rPr lang="en-US" sz="2800" dirty="0"/>
              <a:t>, </a:t>
            </a:r>
            <a:r>
              <a:rPr lang="en-US" sz="2800" dirty="0" err="1"/>
              <a:t>check_password_hash</a:t>
            </a:r>
            <a:endParaRPr lang="en-US" sz="2800" dirty="0"/>
          </a:p>
          <a:p>
            <a:r>
              <a:rPr lang="en-US" sz="2800" dirty="0" err="1"/>
              <a:t>BeautifulSoup</a:t>
            </a:r>
            <a:endParaRPr lang="en-US" sz="2800" dirty="0"/>
          </a:p>
          <a:p>
            <a:r>
              <a:rPr lang="en-US" sz="2800" dirty="0" err="1"/>
              <a:t>SQLAlchemy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193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D788-0F6F-4705-8031-7FFE62F5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71" y="1204558"/>
            <a:ext cx="9404723" cy="1400530"/>
          </a:xfrm>
        </p:spPr>
        <p:txBody>
          <a:bodyPr/>
          <a:lstStyle/>
          <a:p>
            <a:r>
              <a:rPr lang="en-US" dirty="0">
                <a:cs typeface="Calibri Light"/>
              </a:rPr>
              <a:t> Მ</a:t>
            </a:r>
            <a:r>
              <a:rPr lang="en-US" dirty="0" err="1">
                <a:cs typeface="Calibri Light"/>
              </a:rPr>
              <a:t>ადლობა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ყურადღებისთვის</a:t>
            </a:r>
            <a:r>
              <a:rPr lang="en-US" dirty="0">
                <a:cs typeface="Calibri Light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56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77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Sylfaen</vt:lpstr>
      <vt:lpstr>Wingdings 3</vt:lpstr>
      <vt:lpstr>Ion</vt:lpstr>
      <vt:lpstr>MyWallet</vt:lpstr>
      <vt:lpstr>Რა არის MyWallet?</vt:lpstr>
      <vt:lpstr>კოდი</vt:lpstr>
      <vt:lpstr>ტრანზაქცია:</vt:lpstr>
      <vt:lpstr>გამოვიყენეთ:</vt:lpstr>
      <vt:lpstr> Მადლობა ყურადღებისთვის!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Mariam Latsabidze</cp:lastModifiedBy>
  <cp:revision>40</cp:revision>
  <dcterms:created xsi:type="dcterms:W3CDTF">2013-07-15T20:26:40Z</dcterms:created>
  <dcterms:modified xsi:type="dcterms:W3CDTF">2021-06-24T12:58:20Z</dcterms:modified>
</cp:coreProperties>
</file>