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527" r:id="rId6"/>
    <p:sldId id="528" r:id="rId7"/>
    <p:sldId id="529" r:id="rId8"/>
    <p:sldId id="530" r:id="rId9"/>
    <p:sldId id="531" r:id="rId10"/>
    <p:sldId id="532" r:id="rId11"/>
    <p:sldId id="5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558"/>
  </p:normalViewPr>
  <p:slideViewPr>
    <p:cSldViewPr snapToGrid="0">
      <p:cViewPr varScale="1">
        <p:scale>
          <a:sx n="121" d="100"/>
          <a:sy n="121" d="100"/>
        </p:scale>
        <p:origin x="1400" y="16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311607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  <p:sldLayoutId id="214748373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1"/>
            <a:ext cx="12191550" cy="6857999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76AC89-80C0-0D78-F402-FBE0890ED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09725"/>
              </p:ext>
            </p:extLst>
          </p:nvPr>
        </p:nvGraphicFramePr>
        <p:xfrm>
          <a:off x="1108037" y="581706"/>
          <a:ext cx="10515600" cy="4876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11986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Helvetica" pitchFamily="2" charset="0"/>
                        </a:rPr>
                        <a:t> DEEP LEARNING FOR COMPUTER VISION</a:t>
                      </a: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68108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1739C18-33D9-0644-B475-323F39B23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4788" y="5965825"/>
            <a:ext cx="658177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TH" altLang="en-TH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kumimoji="0" lang="en-TH" altLang="en-T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B3305-C69D-6849-F7B9-9E709244F06F}"/>
              </a:ext>
            </a:extLst>
          </p:cNvPr>
          <p:cNvSpPr txBox="1"/>
          <p:nvPr/>
        </p:nvSpPr>
        <p:spPr>
          <a:xfrm>
            <a:off x="8939460" y="6186811"/>
            <a:ext cx="34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Dr. Tuchsanai. PloySuwan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DAF15-BFDF-B667-B8E4-5ECB461C5831}"/>
              </a:ext>
            </a:extLst>
          </p:cNvPr>
          <p:cNvSpPr txBox="1"/>
          <p:nvPr/>
        </p:nvSpPr>
        <p:spPr>
          <a:xfrm>
            <a:off x="3869473" y="3044279"/>
            <a:ext cx="3724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4400" dirty="0"/>
              <a:t>Week11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8B5FD41F-D7A0-574A-B6B7-2A60F94D2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442" y="4178082"/>
            <a:ext cx="1787743" cy="17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8F240-D1A1-7E29-E7C3-710DD25A42AE}"/>
              </a:ext>
            </a:extLst>
          </p:cNvPr>
          <p:cNvSpPr txBox="1"/>
          <p:nvPr/>
        </p:nvSpPr>
        <p:spPr>
          <a:xfrm>
            <a:off x="735726" y="6009317"/>
            <a:ext cx="1113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/>
              <a:t>https://medium.com/@Chinmay_Paranjape/satellite-imagery-segmentation-using-u-net-4ec7f265ddbe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33E02-A1D7-0DD5-7D82-AB82D76D7293}"/>
              </a:ext>
            </a:extLst>
          </p:cNvPr>
          <p:cNvSpPr txBox="1"/>
          <p:nvPr/>
        </p:nvSpPr>
        <p:spPr>
          <a:xfrm>
            <a:off x="3048000" y="29699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/>
              <a:t>https://medium.com/mlearning-ai/semantic-segmentation-with-pytorch-u-net-from-scratch-502d6565910a</a:t>
            </a:r>
          </a:p>
        </p:txBody>
      </p:sp>
    </p:spTree>
    <p:extLst>
      <p:ext uri="{BB962C8B-B14F-4D97-AF65-F5344CB8AC3E}">
        <p14:creationId xmlns:p14="http://schemas.microsoft.com/office/powerpoint/2010/main" val="139190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B5A88-2C8D-CF91-4FED-5C80249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48" y="474793"/>
            <a:ext cx="8868103" cy="59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1847B1-0601-1EB5-BFD2-AAC11408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05" y="52076"/>
            <a:ext cx="4988228" cy="2868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BE460-D79F-BD24-C4E4-84CF977B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36" y="1136918"/>
            <a:ext cx="5767022" cy="4303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287C79-A6D5-B6C4-DA7E-5823CE79A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606" y="3151882"/>
            <a:ext cx="4631131" cy="36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0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54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99759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34</Words>
  <Application>Microsoft Macintosh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Helvetica</vt:lpstr>
      <vt:lpstr>Segoe UI</vt:lpstr>
      <vt:lpstr>Segoe UI Light</vt:lpstr>
      <vt:lpstr>Balancing Act</vt:lpstr>
      <vt:lpstr>Wellspring</vt:lpstr>
      <vt:lpstr>Star of the show</vt:lpstr>
      <vt:lpstr>Amusements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2022-10-12T13:13:03Z</dcterms:modified>
</cp:coreProperties>
</file>