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matic SC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maticSC-regular.fntdata"/><Relationship Id="rId21" Type="http://schemas.openxmlformats.org/officeDocument/2006/relationships/slide" Target="slides/slide16.xml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36d63bf9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36d63bf9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36d63bf9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36d63bf9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36d63bf9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836d63bf9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36d63bf9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36d63bf9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386ea6904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386ea690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4bce02b8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4bce02b8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36d63bf9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36d63bf9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836d63bf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836d63bf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36d63bf9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36d63bf9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36d63bf9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36d63bf9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36d63bf9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36d63bf9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36d63bf9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36d63bf9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36d63bf9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36d63bf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36d63bf9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36d63bf9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36d63bf9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36d63bf9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gov/" TargetMode="External"/><Relationship Id="rId4" Type="http://schemas.openxmlformats.org/officeDocument/2006/relationships/hyperlink" Target="http://thedata.cityofnewyork.us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Jobs in NYC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5000"/>
              <a:t>Data analysis-related opportunities</a:t>
            </a:r>
            <a:endParaRPr b="0" sz="50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929800" y="3560825"/>
            <a:ext cx="5902500" cy="14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Luis Pablo Aiello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Janna Julian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Sina Yazdi</a:t>
            </a:r>
            <a:endParaRPr/>
          </a:p>
        </p:txBody>
      </p:sp>
      <p:pic>
        <p:nvPicPr>
          <p:cNvPr id="58" name="Google Shape;58;p13" title="istockphoto-982128744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3429000"/>
            <a:ext cx="269738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Categories Requiring Data Skills </a:t>
            </a:r>
            <a:endParaRPr i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Engineering and public safety lead demand for data skills, followed by health and finance. This highlights how data literacy is becoming essential even in traditionally non-technical fields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5846625" y="2014600"/>
            <a:ext cx="2985600" cy="25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Engineering, architecture, and planning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lead by a large margin, followed by sectors like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technology, finance, and public safety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highlighting how crucial data capabilities are in infrastructure, innovation, and decision-making. Even fields such as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health, legal affairs, and community services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 strong demand, indicating that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skills are now essential across both technical and non-technical areas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confirms the growing importance of data literacy across the public sector.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25" y="1537750"/>
            <a:ext cx="5560950" cy="32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vs. Closed Positions </a:t>
            </a:r>
            <a:endParaRPr i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Data-related roles tend to fill more quickly than general positions, indicating high demand and competitive hiring. General roles remain open longer, possibly due to broader availability.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6144900" y="2009999"/>
            <a:ext cx="2687400" cy="29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general roles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have the highest proportion of positions still open, suggesting higher ongoing demand.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Analyst/Engineer roles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also have a notable share of open postings, indicating continuous need for specialized talent. In contrast, roles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requiring data skills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have a much smaller share of open positions, which may mean they are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filled more quickly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involve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targeted and efficient hiring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75" y="1803250"/>
            <a:ext cx="5698600" cy="30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959850"/>
            <a:ext cx="85206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charts show how long job postings stay open across different role types.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roles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tend to stay open significantly longer, often beyond 300 da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s, suggesting slower hiring processes or lower urgency. In contrast, roles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requiring data skills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usually filled much faster, with most postings closing within the first 100 days.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Analyst/Engineer roles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fall in between, staying open longer than data-related roles overall but still closing faster than most general positions. This highlights how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 and hiring speed differ across job types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data-focused roles likely being filled more quickly due to their specialized nature and high demand.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425" y="2660988"/>
            <a:ext cx="3577450" cy="187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25" y="2571750"/>
            <a:ext cx="4140276" cy="20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292850"/>
            <a:ext cx="8520600" cy="10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Days Open Distribution </a:t>
            </a:r>
            <a:endParaRPr i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67550" y="255900"/>
            <a:ext cx="5619600" cy="46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 for data skills is growing faster than overall job growth.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Data-focused roles consistently offer higher salaries.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data roles are targeted at experienced professionals.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skills are required across diverse sectors.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roles are often filled faster, indicating strong demand.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 &amp; Next Steps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training programs to help entry-level talent enter data roles.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partnerships with top hiring agencies to meet workforce needs.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 analysis to include private sector data.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predictive models to anticipate future skill demands.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283425"/>
            <a:ext cx="8520600" cy="42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 &amp; Future Work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focuses on public sector postings.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postings lacked minimum salary or closure data.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 could include deeper skill text analysis and predictive modeling.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Data-related roles are reshaping NYC’s job market — offering higher pay, faster hiring, and expanding across industries.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aspiring data professionals, these insights reveal both growing opportunities and the critical skills needed to succeed.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17626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 title="Untitled-36-1024x59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00" y="517450"/>
            <a:ext cx="4643274" cy="270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>
            <p:ph type="title"/>
          </p:nvPr>
        </p:nvSpPr>
        <p:spPr>
          <a:xfrm>
            <a:off x="490250" y="3520750"/>
            <a:ext cx="4563600" cy="12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/>
              <a:t>Thank you for your attention!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422500"/>
            <a:ext cx="8520600" cy="4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&amp; Motivation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has become a driving force behind decision-making in both public and private sectors. Understanding how data-related skills shape the job market helps identify career opportunities and skill gaps.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project explores the NYC job market with a focus on data-related roles and how they compare to the broader employment landscape.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&amp; Methodology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NYC job postings dataset (2021–2025) from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https://data.gov/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thedata.cityofnewyork.us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Processing: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Cleaned and merged multiple CSV files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features: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Average salary, days a posting stayed open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Categorization: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General roles, roles with data skills, Data Analyst/Engineer roles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Distribution, salary, growth trends, and skills demand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download (1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7650" y="2474225"/>
            <a:ext cx="1401125" cy="14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413300"/>
            <a:ext cx="6051600" cy="4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Hypotheses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Sector Distribution: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 postings are concentrated in a few dominant sectors.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 Structure: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experience requirements lead to higher salaries.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 &amp; Demand: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Data-related postings grow faster than other job categories.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 Premium: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and cybersecurity salaries exceed the market median.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Focus: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 jobs emphasize technical skills, while non-tech roles emphasize soft skills.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94644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350" y="1899800"/>
            <a:ext cx="2055400" cy="20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1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 Distribution Across Roles </a:t>
            </a:r>
            <a:endParaRPr i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Data-related roles offer slightly higher starting salaries compared to general roles. Most postings fall between $60,000 and $100,000 annually, highlighting competitive compensation for data skills.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907925" y="3385825"/>
            <a:ext cx="2829300" cy="11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There’s a clear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 gap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tech/data jobs and the rest of the market — indicating higher demand and skill requirements in those fields.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7788"/>
            <a:ext cx="5596224" cy="297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 Frequency </a:t>
            </a:r>
            <a:endParaRPr i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Most positions — especially those requiring data skills — are salaried annually. Hourly or daily positions are rare, reflecting the full-time, stable nature of data-related work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792775" y="3699450"/>
            <a:ext cx="29889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suggests that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data-focused jobs are predominantly long-term, salaried positions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reflecting their higher skill requirements and professional status.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3150"/>
            <a:ext cx="5281175" cy="31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92850"/>
            <a:ext cx="85206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 Postings Over Time </a:t>
            </a:r>
            <a:endParaRPr i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Data-related job postings have grown steadily, particularly since 2023. This trend reflects the increasing digital transformation of public services and rising demand for data professionals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459975" y="1720100"/>
            <a:ext cx="2372400" cy="28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Postings requiring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skills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(green) have grown sharply and consistently, often outpacing overall job growth, which highlights the increasing demand for data literacy across sectors. Although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Analyst/Engineer roles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(red) remain a smaller share, they are also rising steadily, showing continuous demand for specialized talent. Overall, the trend confirms that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 and data-related skills are becoming central to the job market’s evolution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2775"/>
            <a:ext cx="6031975" cy="3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Career Levels</a:t>
            </a:r>
            <a:endParaRPr i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Most data-related roles target experienced professionals, but there’s also notable demand for entry-level and managerial positions — indicating opportunities for career growth and specialization.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5728200" y="2198650"/>
            <a:ext cx="3104100" cy="17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Entry-level roles are much fewer, and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Analyst/Engineer positions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mostly concentrated in the experienced range, highlighting the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of prior expertise in data-related fields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There’s also noticeable demand for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manager-level positions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requiring data skills, reflecting how data is becoming central to leadership roles.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75" y="1406625"/>
            <a:ext cx="5168650" cy="341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850"/>
            <a:ext cx="85206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Hiring Agencies </a:t>
            </a:r>
            <a:endParaRPr i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Departments like Health, Environmental Protection, and Transportation lead in hiring for data-related positions, showing the diverse application of data skills across public services.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6681875" y="1580700"/>
            <a:ext cx="22260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chart highlights the NYC agencies with the most job postings, especially those involving data-related roles. Agencies like the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Environmental Protection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the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Health and Mental Hygiene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lead in overall postings and also show strong demand for positions requiring data skills. Although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Analyst/Engineer roles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(red) remain a small share, their presence in these major agencies shows that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expertise is increasingly essential across public services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particularly in sectors dealing with infrastructure, health, and environment.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0275"/>
            <a:ext cx="6305100" cy="31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292850"/>
            <a:ext cx="85206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Job Categories </a:t>
            </a:r>
            <a:endParaRPr i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Engineering, architecture, and planning dominate job postings with </a:t>
            </a: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data-related skills</a:t>
            </a:r>
            <a:r>
              <a:rPr b="0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Policy, legal, and social services also show strong demand, confirming that data skills are needed across many domains.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6102650" y="2980900"/>
            <a:ext cx="2729700" cy="15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though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Analyst/Engineer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roles remain a smaller share, their presence across diverse fields shows that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expertise is becoming critical beyond traditional tech sectors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influencing planning, policy, and public services.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9850"/>
            <a:ext cx="5504001" cy="31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