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5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081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64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78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90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088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406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3765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190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8707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52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85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087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500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39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04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550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20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In Noise Pollution Monitoring Using Iot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FEEE7-1D1D-7362-D167-F26132639C95}"/>
              </a:ext>
            </a:extLst>
          </p:cNvPr>
          <p:cNvSpPr txBox="1"/>
          <p:nvPr/>
        </p:nvSpPr>
        <p:spPr>
          <a:xfrm>
            <a:off x="2286000" y="2549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82356-844D-072E-218C-4DCF323B9575}"/>
              </a:ext>
            </a:extLst>
          </p:cNvPr>
          <p:cNvSpPr txBox="1"/>
          <p:nvPr/>
        </p:nvSpPr>
        <p:spPr>
          <a:xfrm>
            <a:off x="2286000" y="2549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ABBD4-760E-3B05-57FE-CDE9A65BFF7A}"/>
              </a:ext>
            </a:extLst>
          </p:cNvPr>
          <p:cNvSpPr txBox="1"/>
          <p:nvPr/>
        </p:nvSpPr>
        <p:spPr>
          <a:xfrm>
            <a:off x="726309" y="530957"/>
            <a:ext cx="305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</a:t>
            </a:r>
            <a:r>
              <a:rPr lang="en-IN" dirty="0" err="1">
                <a:latin typeface="+mj-lt"/>
              </a:rPr>
              <a:t>eenuprakash</a:t>
            </a:r>
            <a:r>
              <a:rPr lang="en-IN" dirty="0">
                <a:latin typeface="+mj-lt"/>
              </a:rPr>
              <a:t> s</a:t>
            </a:r>
          </a:p>
          <a:p>
            <a:r>
              <a:rPr lang="en-IN" dirty="0">
                <a:latin typeface="+mj-lt"/>
              </a:rPr>
              <a:t>au713921106047</a:t>
            </a:r>
          </a:p>
          <a:p>
            <a:r>
              <a:rPr lang="en-IN" dirty="0">
                <a:latin typeface="+mj-lt"/>
              </a:rPr>
              <a:t>seenuprakash33@gmail.com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Challenges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widespread adoption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privacy concerns related to collecting and analyzing noise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Overcoming technical limitations and ensuring system reliability.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are crucial for effective noise pollution monitoring using IoT.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user needs and collaborating with stakeholders, we can develop innovative and impactful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Together, we can create healthier and more sustainable urban environments.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Noise pollution is a growing concern in urban areas.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can help address this issue using IoT technology.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focuses on problem definition and design thinking in noise pollution monitoring.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problem is the excessive noise levels in urban environments.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 noise levels have negative impacts on human health and well-being.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Existing noise monitoring methods are expensive and limited in coverage.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Research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surveys and interviews to gather insights from affected individuals.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Identify common noise pollution sources and their impact on different demographics.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 the specific needs and expectations of stakeholders involved.</a:t>
            </a:r>
            <a:endParaRPr lang="en-US" sz="2000" dirty="0"/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Brainstorm potential solutions to noise pollution monitoring.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Explore IoT technologies such as sensors, data analytics, and connectivity.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the feasibility, effectiveness, and scalability of each idea.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 a prototype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the functionality and accuracy of noise sensors in different environments.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Iterate and refine the design based on user feedback and technical constraints.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Engage with stakeholders, including local authorities, urban planners, and residents.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Seek partnerships with IoT technology providers and data analytics experts.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Foster an interdisciplinary approach to tackle noise pollution collectively.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Empathize: Understand the needs and pain points of affected individuals.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Define: Clearly articulate the problem and its scope.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Ideate: Generate creative ideas for noise pollution monitoring solutions.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 (continued)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Prototype: Build a tangible representation of the IoT noise monitoring 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Test: Evaluate the prototype's performance and gather user feedback.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Iterate: Make necessary adjustments based on test results and user input.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399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Garamond</vt:lpstr>
      <vt:lpstr>Optima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And Design Thinking In Noise Pollution Monitoring Using Iot</dc:title>
  <dc:subject>Problem Definition And Design Thinking In Noise Pollution Monitoring Using Iot</dc:subject>
  <dc:creator>SlideMake.com</dc:creator>
  <cp:lastModifiedBy>prudvi</cp:lastModifiedBy>
  <cp:revision>3</cp:revision>
  <dcterms:created xsi:type="dcterms:W3CDTF">2023-09-30T04:42:32Z</dcterms:created>
  <dcterms:modified xsi:type="dcterms:W3CDTF">2023-09-30T07:45:29Z</dcterms:modified>
</cp:coreProperties>
</file>