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262" r:id="rId6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8078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78CDC-5EAD-4D6F-A000-FCF97917F91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39A6-FE8B-49E3-8EFD-3C37690A1D6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Слайд не очень информативный. Либо блок-схему, диаграмму какую-</a:t>
            </a:r>
            <a:r>
              <a:rPr lang="ru-RU" dirty="0" err="1"/>
              <a:t>нибдуь</a:t>
            </a:r>
            <a:r>
              <a:rPr lang="ru-RU" dirty="0"/>
              <a:t> сделать. Либо убрать и просто проговорить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D39A6-FE8B-49E3-8EFD-3C37690A1D69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467A-848D-4F79-A9EB-BD410A3093FB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55BC-30DC-456D-BD11-FD31F6072335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3320" y="1944484"/>
            <a:ext cx="11585359" cy="2387600"/>
          </a:xfrm>
        </p:spPr>
        <p:txBody>
          <a:bodyPr>
            <a:normAutofit/>
          </a:bodyPr>
          <a:lstStyle/>
          <a:p>
            <a:r>
              <a:rPr lang="ru-RU" sz="4500" dirty="0"/>
              <a:t>Алгоритмическое и программное обеспечение интеграции схожих по структуре табличных документов</a:t>
            </a:r>
            <a:endParaRPr lang="ru-RU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1" y="0"/>
            <a:ext cx="12205981" cy="1325563"/>
          </a:xfrm>
        </p:spPr>
        <p:txBody>
          <a:bodyPr/>
          <a:lstStyle/>
          <a:p>
            <a:r>
              <a:rPr lang="ru-RU" dirty="0"/>
              <a:t>Пример использования. Интерфейс главного окна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6252" y="1452245"/>
            <a:ext cx="6119495" cy="4829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7689" y="0"/>
            <a:ext cx="11954311" cy="1325563"/>
          </a:xfrm>
        </p:spPr>
        <p:txBody>
          <a:bodyPr/>
          <a:lstStyle/>
          <a:p>
            <a:r>
              <a:rPr lang="ru-RU" dirty="0"/>
              <a:t>Пример использования. Интерфейс настроек и диалогов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512" y="1426127"/>
            <a:ext cx="3896783" cy="51607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2" y="2748115"/>
            <a:ext cx="3538538" cy="13617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Пример использования. Результат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5725" y="1181969"/>
            <a:ext cx="2040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Основной лист: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5725" y="414940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Лист примечаний: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752" y="1606549"/>
            <a:ext cx="8006517" cy="23844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2" y="4835012"/>
            <a:ext cx="7895074" cy="16925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Пример использования. Лог изменений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106" y="1196581"/>
            <a:ext cx="9851787" cy="5436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Декомпозиция бизнес-процессов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271855"/>
            <a:ext cx="1148816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AS-IS (текущий процесс)</a:t>
            </a:r>
            <a:r>
              <a:rPr lang="ru-RU" altLang="ru-RU" sz="2000" dirty="0"/>
              <a:t>: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Получение исходных </a:t>
            </a:r>
            <a:r>
              <a:rPr lang="ru-RU" altLang="ru-RU" sz="2000" dirty="0"/>
              <a:t>файлов в формате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Excel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Ручная проверка заголовков и форматов дат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Переименование столбцов в каждом файле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Конвертация единиц вручную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Объединение всех таблиц с помощью копирования/вставки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Сохранение итогового файла и отправка на проверку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TO-BE (автоматизированный процесс):</a:t>
            </a:r>
            <a:endParaRPr kumimoji="0" lang="ru-RU" altLang="ru-RU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Пользователь через </a:t>
            </a:r>
            <a:r>
              <a:rPr lang="ru-RU" altLang="ru-RU" sz="2000" dirty="0"/>
              <a:t>интерфейс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загружает необходимые файлы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/>
              <a:t>Читаются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файлов модулем reader.py и обнаружение заголовки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основе правил в rules.json и алгоритма семантического объединения transformer.py сопоставляются столбцы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Автоматически </a:t>
            </a:r>
            <a:r>
              <a:rPr lang="ru-RU" altLang="ru-RU" sz="2000" dirty="0"/>
              <a:t>приводятся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даты и конвертирует единицы измерения согласно правилам в rules.json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/>
              <a:t>Пользователь разрешает неоднозначные случаи через диалоги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Сохраняются файла в Excel формате и генерация лога изменений через writer.py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Функциональная модель </a:t>
            </a:r>
            <a:r>
              <a:rPr lang="en-US" dirty="0"/>
              <a:t>взаимодействия пользователя с интерфейсом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1165" y="1325563"/>
            <a:ext cx="4769669" cy="53976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Методы и алгоритмы решения задачи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11549"/>
            <a:ext cx="120777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Нечёткое сравнение «rapidfuzz</a:t>
            </a:r>
            <a:r>
              <a:rPr lang="ru-RU" altLang="ru-RU" sz="2200" dirty="0"/>
              <a:t>»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поиск опечаток и синонимов в заголовках и ячейках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Семантический анализ: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пределение эмбеддингов заголовков через библиотеку «spaCy» и модель «ru_core_news_lg»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высчитывание косинусной близости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анализ PROPN-сущностей в содержимом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высчитывание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коэффициента Жаккара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200" dirty="0"/>
              <a:t>Конвертация единиц измерения: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пределение ячейки «число + единица»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разделение и конвертация единиц измерения по словарю </a:t>
            </a:r>
            <a:r>
              <a:rPr kumimoji="0" lang="en-US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200" dirty="0"/>
              <a:t>Настройка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ru-RU" altLang="ru-RU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параметры (пороги, веса, словари) настраиваются в словаре JSON без правки кода 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системы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016" y="2480622"/>
            <a:ext cx="11781968" cy="18967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Стек программных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970" y="14127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Необходимое программное обеспечение:</a:t>
            </a:r>
            <a:endParaRPr lang="ru-RU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3.8 – </a:t>
            </a:r>
            <a:r>
              <a:rPr lang="ru-RU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язык программирования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для реализации функционала</a:t>
            </a:r>
            <a:endParaRPr lang="ru-RU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VS Code</a:t>
            </a:r>
            <a:r>
              <a:rPr lang="ru-RU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– редактирование кода, запуск приложения на этапе разработки</a:t>
            </a:r>
            <a:endParaRPr lang="ru-RU" sz="2200" dirty="0"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Необходимые библиотеки:</a:t>
            </a:r>
            <a:endParaRPr lang="ru-RU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PySide6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- создание интерфейса, </a:t>
            </a: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- обработка и анализ таблиц </a:t>
            </a:r>
            <a:endParaRPr lang="ru-RU" sz="2200" dirty="0"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rapidfuzz 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– сравнение слов с помощью расстояния Левенштейна</a:t>
            </a:r>
            <a:endParaRPr lang="ru-RU" sz="2200" dirty="0"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pacy 3.5 – семантическое сравнение строк</a:t>
            </a:r>
            <a:endParaRPr lang="ru-RU" sz="2200" dirty="0"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openpyxl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и </a:t>
            </a: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xlrd 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- чтение файлов в форматах </a:t>
            </a:r>
            <a:r>
              <a:rPr lang="en-US" sz="2200" dirty="0" err="1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xls</a:t>
            </a:r>
            <a:r>
              <a:rPr lang="en-US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ru-RU" sz="2200" dirty="0"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re 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- работа с данными</a:t>
            </a:r>
            <a:endParaRPr lang="ru-RU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datetime 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- приведение дат к единому формату</a:t>
            </a:r>
            <a:endParaRPr lang="ru-RU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andas – </a:t>
            </a:r>
            <a:r>
              <a:rPr lang="ru-RU" sz="2200" dirty="0">
                <a:effectLst/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работа с табличными документами</a:t>
            </a:r>
            <a:endParaRPr lang="en-US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logging – </a:t>
            </a:r>
            <a:r>
              <a:rPr lang="ru-RU" sz="2200" dirty="0">
                <a:latin typeface="Calibri" panose="020F0502020204030204"/>
                <a:ea typeface="SimSun" panose="02010600030101010101" pitchFamily="2" charset="-122"/>
                <a:cs typeface="Times New Roman" panose="02020603050405020304" pitchFamily="18" charset="0"/>
              </a:rPr>
              <a:t>запись ошибок во время запуска или работы программного обеспечения</a:t>
            </a:r>
            <a:endParaRPr lang="ru-RU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effectLst/>
              <a:latin typeface="Calibri" panose="020F0502020204030204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Информационная модель </a:t>
            </a:r>
            <a:r>
              <a:rPr lang="en-US" dirty="0"/>
              <a:t>процесса интеграции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9578" y="1036955"/>
            <a:ext cx="3692844" cy="5654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ru-RU" dirty="0"/>
              <a:t>Схема взаимосвязей </a:t>
            </a:r>
            <a:r>
              <a:rPr lang="en-US" dirty="0"/>
              <a:t>компонентов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969" y="1115194"/>
            <a:ext cx="7398061" cy="5478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87" y="10361"/>
            <a:ext cx="11268075" cy="1325563"/>
          </a:xfrm>
        </p:spPr>
        <p:txBody>
          <a:bodyPr/>
          <a:lstStyle/>
          <a:p>
            <a:r>
              <a:rPr lang="ru-RU" dirty="0"/>
              <a:t>Пример использования. Содержимое файлов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575" y="1756967"/>
            <a:ext cx="7188908" cy="1353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952875"/>
            <a:ext cx="6471597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25" y="1181969"/>
            <a:ext cx="10951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/>
              <a:t>Файл 1:</a:t>
            </a:r>
            <a:endParaRPr lang="ru-RU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85725" y="337787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Файл 2:</a:t>
            </a:r>
            <a:endParaRPr lang="ru-RU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2424</Words>
  <Application>WPS Presentation</Application>
  <PresentationFormat>Широкоэкранный</PresentationFormat>
  <Paragraphs>82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Тема Office</vt:lpstr>
      <vt:lpstr>Алгоритмическое и программное обеспечение интеграции схожих по структуре табличных документов</vt:lpstr>
      <vt:lpstr>Декомпозиция бизнес-процессов</vt:lpstr>
      <vt:lpstr>Функциональная модель взаимодействия пользователя с интерфейсом</vt:lpstr>
      <vt:lpstr>Методы и алгоритмы решения задачи</vt:lpstr>
      <vt:lpstr>Архитектура системы</vt:lpstr>
      <vt:lpstr>Стек программных технологий</vt:lpstr>
      <vt:lpstr>Информационная модель процесса интеграции</vt:lpstr>
      <vt:lpstr>Схема взаимосвязей компонентов</vt:lpstr>
      <vt:lpstr>Пример использования. Содержимое файлов</vt:lpstr>
      <vt:lpstr>Пример использования. Интерфейс главного окна</vt:lpstr>
      <vt:lpstr>Пример использования. Интерфейс настроек и диалогов</vt:lpstr>
      <vt:lpstr>Пример использования. Результат</vt:lpstr>
      <vt:lpstr>Пример использования. Лог изменений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Денисюк</dc:creator>
  <cp:lastModifiedBy>227ce</cp:lastModifiedBy>
  <cp:revision>191</cp:revision>
  <dcterms:created xsi:type="dcterms:W3CDTF">2025-05-04T10:38:00Z</dcterms:created>
  <dcterms:modified xsi:type="dcterms:W3CDTF">2025-07-09T07:04:42Z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D30F04FA880048FA94C05618CF33A4AD_12</vt:lpwstr>
  </property>
  <property fmtid="{D5CDD505-2E9C-101B-9397-08002B2CF9AE}" pid="3" name="KSOProductBuildVer">
    <vt:lpwstr>1049-12.2.0.21931</vt:lpwstr>
  </property>
</Properties>
</file>