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media/image1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3B4FC-94A1-44F1-9118-DF4D6B7A9F38}" v="8" dt="2024-04-07T13:14:37.9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6" y="4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rt PK" userId="cd17a1e80e0b4d0d" providerId="LiveId" clId="{59B3B4FC-94A1-44F1-9118-DF4D6B7A9F38}"/>
    <pc:docChg chg="undo custSel modSld">
      <pc:chgData name="Smart PK" userId="cd17a1e80e0b4d0d" providerId="LiveId" clId="{59B3B4FC-94A1-44F1-9118-DF4D6B7A9F38}" dt="2024-04-07T13:15:56.742" v="84" actId="20577"/>
      <pc:docMkLst>
        <pc:docMk/>
      </pc:docMkLst>
      <pc:sldChg chg="modSp mod">
        <pc:chgData name="Smart PK" userId="cd17a1e80e0b4d0d" providerId="LiveId" clId="{59B3B4FC-94A1-44F1-9118-DF4D6B7A9F38}" dt="2024-04-07T13:15:56.742" v="84" actId="20577"/>
        <pc:sldMkLst>
          <pc:docMk/>
          <pc:sldMk cId="0" sldId="256"/>
        </pc:sldMkLst>
        <pc:spChg chg="mod">
          <ac:chgData name="Smart PK" userId="cd17a1e80e0b4d0d" providerId="LiveId" clId="{59B3B4FC-94A1-44F1-9118-DF4D6B7A9F38}" dt="2024-04-07T13:15:48.357" v="7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Smart PK" userId="cd17a1e80e0b4d0d" providerId="LiveId" clId="{59B3B4FC-94A1-44F1-9118-DF4D6B7A9F38}" dt="2024-04-07T13:15:56.742" v="84" actId="20577"/>
          <ac:spMkLst>
            <pc:docMk/>
            <pc:sldMk cId="0" sldId="256"/>
            <ac:spMk id="22" creationId="{00000000-0000-0000-0000-000000000000}"/>
          </ac:spMkLst>
        </pc:spChg>
      </pc:sldChg>
      <pc:sldChg chg="addSp delSp modSp mod">
        <pc:chgData name="Smart PK" userId="cd17a1e80e0b4d0d" providerId="LiveId" clId="{59B3B4FC-94A1-44F1-9118-DF4D6B7A9F38}" dt="2024-04-07T13:13:33.403" v="40" actId="962"/>
        <pc:sldMkLst>
          <pc:docMk/>
          <pc:sldMk cId="0" sldId="266"/>
        </pc:sldMkLst>
        <pc:picChg chg="add del mod">
          <ac:chgData name="Smart PK" userId="cd17a1e80e0b4d0d" providerId="LiveId" clId="{59B3B4FC-94A1-44F1-9118-DF4D6B7A9F38}" dt="2024-04-07T13:10:11.444" v="4" actId="21"/>
          <ac:picMkLst>
            <pc:docMk/>
            <pc:sldMk cId="0" sldId="266"/>
            <ac:picMk id="5" creationId="{C4069E7E-CA30-4E4E-B024-BA0B41851FD2}"/>
          </ac:picMkLst>
        </pc:picChg>
        <pc:picChg chg="del">
          <ac:chgData name="Smart PK" userId="cd17a1e80e0b4d0d" providerId="LiveId" clId="{59B3B4FC-94A1-44F1-9118-DF4D6B7A9F38}" dt="2024-04-07T13:07:06.162" v="0" actId="21"/>
          <ac:picMkLst>
            <pc:docMk/>
            <pc:sldMk cId="0" sldId="266"/>
            <ac:picMk id="6" creationId="{E565C78A-4323-626D-1FA1-73D2222C3258}"/>
          </ac:picMkLst>
        </pc:picChg>
        <pc:picChg chg="add mod">
          <ac:chgData name="Smart PK" userId="cd17a1e80e0b4d0d" providerId="LiveId" clId="{59B3B4FC-94A1-44F1-9118-DF4D6B7A9F38}" dt="2024-04-07T13:11:30.764" v="31" actId="931"/>
          <ac:picMkLst>
            <pc:docMk/>
            <pc:sldMk cId="0" sldId="266"/>
            <ac:picMk id="8" creationId="{7D19953A-C0AC-9D87-1160-46DFE9AAEBF6}"/>
          </ac:picMkLst>
        </pc:picChg>
        <pc:picChg chg="add mod">
          <ac:chgData name="Smart PK" userId="cd17a1e80e0b4d0d" providerId="LiveId" clId="{59B3B4FC-94A1-44F1-9118-DF4D6B7A9F38}" dt="2024-04-07T13:13:33.403" v="40" actId="962"/>
          <ac:picMkLst>
            <pc:docMk/>
            <pc:sldMk cId="0" sldId="266"/>
            <ac:picMk id="10" creationId="{356718D9-8A53-CAF3-3155-8E12486378F0}"/>
          </ac:picMkLst>
        </pc:picChg>
      </pc:sldChg>
      <pc:sldChg chg="addSp delSp modSp mod">
        <pc:chgData name="Smart PK" userId="cd17a1e80e0b4d0d" providerId="LiveId" clId="{59B3B4FC-94A1-44F1-9118-DF4D6B7A9F38}" dt="2024-04-07T13:14:57.166" v="53" actId="962"/>
        <pc:sldMkLst>
          <pc:docMk/>
          <pc:sldMk cId="0" sldId="267"/>
        </pc:sldMkLst>
        <pc:spChg chg="add del mod">
          <ac:chgData name="Smart PK" userId="cd17a1e80e0b4d0d" providerId="LiveId" clId="{59B3B4FC-94A1-44F1-9118-DF4D6B7A9F38}" dt="2024-04-07T13:14:18.072" v="43" actId="21"/>
          <ac:spMkLst>
            <pc:docMk/>
            <pc:sldMk cId="0" sldId="267"/>
            <ac:spMk id="6" creationId="{5862CE74-8873-F178-085D-479A1FFA24F1}"/>
          </ac:spMkLst>
        </pc:spChg>
        <pc:picChg chg="add del mod">
          <ac:chgData name="Smart PK" userId="cd17a1e80e0b4d0d" providerId="LiveId" clId="{59B3B4FC-94A1-44F1-9118-DF4D6B7A9F38}" dt="2024-04-07T13:11:23.409" v="23" actId="931"/>
          <ac:picMkLst>
            <pc:docMk/>
            <pc:sldMk cId="0" sldId="267"/>
            <ac:picMk id="4" creationId="{2BCC3FC7-D03A-45AB-8678-9D099787B1E8}"/>
          </ac:picMkLst>
        </pc:picChg>
        <pc:picChg chg="add del">
          <ac:chgData name="Smart PK" userId="cd17a1e80e0b4d0d" providerId="LiveId" clId="{59B3B4FC-94A1-44F1-9118-DF4D6B7A9F38}" dt="2024-04-07T13:14:26.664" v="44" actId="21"/>
          <ac:picMkLst>
            <pc:docMk/>
            <pc:sldMk cId="0" sldId="267"/>
            <ac:picMk id="5" creationId="{F316C0ED-A311-0DCF-EF67-B0ED0471FAC0}"/>
          </ac:picMkLst>
        </pc:picChg>
        <pc:picChg chg="add mod">
          <ac:chgData name="Smart PK" userId="cd17a1e80e0b4d0d" providerId="LiveId" clId="{59B3B4FC-94A1-44F1-9118-DF4D6B7A9F38}" dt="2024-04-07T13:14:57.166" v="53" actId="962"/>
          <ac:picMkLst>
            <pc:docMk/>
            <pc:sldMk cId="0" sldId="267"/>
            <ac:picMk id="8" creationId="{75386C2C-B226-E759-1DA6-482F9438C3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0" y="3988815"/>
            <a:ext cx="26358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lang="en-IN" sz="1000" spc="30" dirty="0">
                <a:latin typeface="Arial MT"/>
                <a:cs typeface="Arial MT"/>
              </a:rPr>
              <a:t>SEERALAN G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 dirty="0">
                <a:latin typeface="Arial MT"/>
                <a:cs typeface="Arial MT"/>
              </a:rPr>
              <a:t>: </a:t>
            </a:r>
            <a:r>
              <a:rPr sz="1650" spc="-232" baseline="-50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511321104</a:t>
            </a:r>
            <a:r>
              <a:rPr lang="en-IN" sz="1000" dirty="0">
                <a:latin typeface="Arial MT"/>
                <a:cs typeface="Arial MT"/>
              </a:rPr>
              <a:t>306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0" name="Picture 9" descr="A screenshot of a bus registration">
            <a:extLst>
              <a:ext uri="{FF2B5EF4-FFF2-40B4-BE49-F238E27FC236}">
                <a16:creationId xmlns:a16="http://schemas.microsoft.com/office/drawing/2014/main" id="{356718D9-8A53-CAF3-3155-8E124863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7124"/>
            <a:ext cx="8458200" cy="36576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934001" cy="7450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Sevice-page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us on the road">
            <a:extLst>
              <a:ext uri="{FF2B5EF4-FFF2-40B4-BE49-F238E27FC236}">
                <a16:creationId xmlns:a16="http://schemas.microsoft.com/office/drawing/2014/main" id="{75386C2C-B226-E759-1DA6-482F9438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4724"/>
            <a:ext cx="8534400" cy="36576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1169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cp:lastModifiedBy>Smart PK</cp:lastModifiedBy>
  <cp:revision>1</cp:revision>
  <dcterms:created xsi:type="dcterms:W3CDTF">2024-04-07T08:33:41Z</dcterms:created>
  <dcterms:modified xsi:type="dcterms:W3CDTF">2024-04-07T13:16:01Z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