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F4836-AFC3-4D27-88A9-915ACFADE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EB1076-3D49-40F4-B72E-634B60F8DD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7D913-B168-4A66-B79D-B79A5D2AF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8F05B-8B03-44CA-9DD3-228F45D6DC23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E7CBB-48F8-42BB-8CF4-3D6E5E760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AFCDC-B6E5-4D21-B60A-2609D63E0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B1BDF-86D3-45CD-BFA0-B4D94C2A8D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8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F4495-0BD9-4810-8072-E542286C3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B1E0C7-0738-40A8-AD09-380853F9F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0D772-39FC-4C16-A6DA-501479D77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8F05B-8B03-44CA-9DD3-228F45D6DC23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57F93-751D-444E-B73F-2525375E8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C8891-E834-44F0-B998-6C8AC7E93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B1BDF-86D3-45CD-BFA0-B4D94C2A8D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268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902AA1-8D14-4565-A784-975239DBE5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0E262E-6A77-4B81-AF2C-E413B1B81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E2F48-25DA-4336-9000-489068A94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8F05B-8B03-44CA-9DD3-228F45D6DC23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AC952-1BA9-49CB-A7EF-9DC1EB98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F0B9E-9819-4279-9A57-CD2BE1586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B1BDF-86D3-45CD-BFA0-B4D94C2A8D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34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367AF-A7D2-491A-B0F2-8AF2FEF57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F499D-A0A3-415A-86F0-36FF41F08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FF179-2E1B-4F37-912A-B9AB9283C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8F05B-8B03-44CA-9DD3-228F45D6DC23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6D840-07A9-4A7C-883C-E0C7812AF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7024A-2B3E-45B9-9326-BFC1EB67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B1BDF-86D3-45CD-BFA0-B4D94C2A8D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21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CBF03-31F0-4FFB-B304-4DE8E230D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3D4D2-F222-4CB3-A781-E95331047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E4940-DD84-48EA-878B-2016E0931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8F05B-8B03-44CA-9DD3-228F45D6DC23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0F768-F290-4182-9DA1-777213F51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811E2-B51D-4E62-ABDA-936DEE93E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B1BDF-86D3-45CD-BFA0-B4D94C2A8D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480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2576E-390D-42B9-A06F-52469A519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E313E-1B7F-4A0F-AB48-A593E6ABA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F94097-542D-4515-B321-C83EA2395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11314-C95C-4C99-AFF4-DF265D7B8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8F05B-8B03-44CA-9DD3-228F45D6DC23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AC8E6-1EEB-40BC-BE09-FC75D1304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8A1852-C87C-42A9-BF02-ACB8175CF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B1BDF-86D3-45CD-BFA0-B4D94C2A8D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445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D5023-67EA-4B94-9D3D-927590360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08293-1B50-4461-A181-4EE411131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33C19-E1FE-4EA7-9000-FC809C18C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92AC54-42E9-4FF4-9339-43105E6379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F72267-D085-4B3D-8874-0D9D5ADA33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259618-912B-49BA-9D43-36D1924CD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8F05B-8B03-44CA-9DD3-228F45D6DC23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CC77A4-9BBE-47D5-8326-B03CB039D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93CD18-DC07-45A9-AAFC-23F5E875C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B1BDF-86D3-45CD-BFA0-B4D94C2A8D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781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C191E-580A-495E-B686-0211AF172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D82F0D-499B-4500-AC8F-30BAA696F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8F05B-8B03-44CA-9DD3-228F45D6DC23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CD8026-0720-429C-94EB-436338A7D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2F1142-7C86-4F64-9240-1B37EB628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B1BDF-86D3-45CD-BFA0-B4D94C2A8D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884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F8700A-5E7B-49C1-B97E-9392D9639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8F05B-8B03-44CA-9DD3-228F45D6DC23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C5467C-652C-45AC-A162-F3AC59BEE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DFF8A2-3CB9-48BA-81F2-5BBD7826D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B1BDF-86D3-45CD-BFA0-B4D94C2A8D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215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929FF-8908-4B31-A695-4422EAF45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65B6-2B13-4608-9C04-36964BE1B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CB679C-EAAC-46DE-B03B-16B94445DD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16FF51-F828-4F37-8E5E-66D8E22CF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8F05B-8B03-44CA-9DD3-228F45D6DC23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05EF0-7EAD-4EE3-A1F3-BCB61A2D1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F4F71-9637-4AD7-945C-9B42D044B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B1BDF-86D3-45CD-BFA0-B4D94C2A8D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091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D3526-35D0-47E2-BE9B-D157F474F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36305C-563B-4C9C-87FD-39F1E35CF7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E7191-322B-49A5-801B-3C992B2AD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2FC574-F87C-4FB0-80F6-FF6382699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8F05B-8B03-44CA-9DD3-228F45D6DC23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69AE1-2338-4123-BC1F-8A926AD80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A1EC1-0AD4-4B4B-B33E-AA3CCAD42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B1BDF-86D3-45CD-BFA0-B4D94C2A8D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154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068086-CC62-41FF-9137-E9B6C387F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D2B3C-24A8-4226-BCAF-772AA69EC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6BD90-4A96-4884-B9FC-2A7B6224D9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8F05B-8B03-44CA-9DD3-228F45D6DC23}" type="datetimeFigureOut">
              <a:rPr lang="en-IN" smtClean="0"/>
              <a:t>14-10-2024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D7193-9BE6-40D4-9F1F-81CDCFEFCB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36507-F201-41F8-B1EA-620BD43FE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B1BDF-86D3-45CD-BFA0-B4D94C2A8D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437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6E0482-907A-4076-97E4-B3D305316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97320"/>
          </a:xfrm>
        </p:spPr>
        <p:txBody>
          <a:bodyPr/>
          <a:lstStyle/>
          <a:p>
            <a:pPr algn="ctr"/>
            <a:r>
              <a:rPr lang="en-US" dirty="0"/>
              <a:t>TITLE SLIDE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0280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6D767E-D8AB-4B50-9806-2B528BC47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3347A3-C467-432E-8E5E-60C060885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  <a:p>
            <a:r>
              <a:rPr lang="en-US" dirty="0"/>
              <a:t>Mission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3671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A28BB-7492-42C5-879D-DE62FE4B3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Summary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F293A-095E-452C-8089-912C91A87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Company ownership</a:t>
            </a:r>
          </a:p>
          <a:p>
            <a:r>
              <a:rPr lang="en-US" dirty="0"/>
              <a:t>Start – up Summary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1956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AD087-016B-4B02-8A24-8624A45D9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Products/ or Services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5B133-8A39-45D0-B33B-F38A7511B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28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63583-F011-4859-8E06-85F8E1D4F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Analysis Summary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E99CB-CE48-42BA-BCD3-836227269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Market Segmentation</a:t>
            </a:r>
          </a:p>
          <a:p>
            <a:r>
              <a:rPr lang="en-US" dirty="0"/>
              <a:t>Target Market Segment Strategy</a:t>
            </a:r>
          </a:p>
          <a:p>
            <a:r>
              <a:rPr lang="en-US" dirty="0"/>
              <a:t>Industry Analysis</a:t>
            </a:r>
          </a:p>
          <a:p>
            <a:pPr lvl="1"/>
            <a:r>
              <a:rPr lang="en-US" dirty="0"/>
              <a:t>Competition and Buying Patterns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7495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DAB42-2C7C-4639-B60E-9D676F916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and Implementation Strategy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FE59B-0E37-4FC1-95FB-B0C0515C3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Competitive Edge</a:t>
            </a:r>
          </a:p>
          <a:p>
            <a:r>
              <a:rPr lang="en-US" dirty="0"/>
              <a:t>Sales Strategy</a:t>
            </a:r>
          </a:p>
          <a:p>
            <a:r>
              <a:rPr lang="en-US" dirty="0"/>
              <a:t>Milestones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0585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3E851-17D2-43F4-8A25-8F029FCCD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 Summary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3766B-CF8A-4323-B88E-039404880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Personnel Plan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0290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58561-B626-4E92-8EC2-8E432E5DC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Plan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ECEB4-D642-41D5-B567-EFAF4467B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Important Assumptions</a:t>
            </a:r>
          </a:p>
          <a:p>
            <a:r>
              <a:rPr lang="en-US" dirty="0"/>
              <a:t>Break Even Analysis</a:t>
            </a:r>
          </a:p>
          <a:p>
            <a:r>
              <a:rPr lang="en-US" dirty="0"/>
              <a:t>Projected Profit and Loss</a:t>
            </a:r>
          </a:p>
          <a:p>
            <a:r>
              <a:rPr lang="en-US" dirty="0"/>
              <a:t>Projected Cash Flow</a:t>
            </a:r>
          </a:p>
          <a:p>
            <a:r>
              <a:rPr lang="en-US" dirty="0"/>
              <a:t>Projected Balance Sheet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6912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63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TITLE SLIDE</vt:lpstr>
      <vt:lpstr>Executive Summary</vt:lpstr>
      <vt:lpstr>Company Summary</vt:lpstr>
      <vt:lpstr>Products/ or Services</vt:lpstr>
      <vt:lpstr>Market Analysis Summary</vt:lpstr>
      <vt:lpstr>Strategy and Implementation Strategy</vt:lpstr>
      <vt:lpstr>Management Summary</vt:lpstr>
      <vt:lpstr>Financial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</dc:title>
  <dc:creator>Rohit Vij</dc:creator>
  <cp:lastModifiedBy>Salil Batra</cp:lastModifiedBy>
  <cp:revision>2</cp:revision>
  <dcterms:created xsi:type="dcterms:W3CDTF">2022-02-05T06:31:08Z</dcterms:created>
  <dcterms:modified xsi:type="dcterms:W3CDTF">2024-10-14T05:25:18Z</dcterms:modified>
</cp:coreProperties>
</file>