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a:off x="1000100" y="2071678"/>
            <a:ext cx="7286676" cy="1691639"/>
          </a:xfrm>
          <a:prstGeom prst="rect"/>
          <a:noFill/>
        </p:spPr>
        <p:txBody>
          <a:bodyPr rtlCol="0" wrap="square">
            <a:spAutoFit/>
          </a:bodyPr>
          <a:p>
            <a:r>
              <a:rPr dirty="0" lang="en-GB" smtClean="0">
                <a:latin typeface="Times New Roman" pitchFamily="18" charset="0"/>
                <a:cs typeface="Times New Roman" pitchFamily="18" charset="0"/>
              </a:rPr>
              <a:t>STUDENT NAME:</a:t>
            </a:r>
            <a:r>
              <a:rPr altLang="en-GB" b="1" dirty="0" lang="en-US" smtClean="0">
                <a:latin typeface="Times New Roman" pitchFamily="18" charset="0"/>
                <a:cs typeface="Times New Roman" pitchFamily="18" charset="0"/>
              </a:rPr>
              <a:t> </a:t>
            </a:r>
            <a:r>
              <a:rPr altLang="en-GB" b="1" dirty="0" lang="en-US" smtClean="0">
                <a:latin typeface="Times New Roman" pitchFamily="18" charset="0"/>
                <a:cs typeface="Times New Roman" pitchFamily="18" charset="0"/>
              </a:rPr>
              <a:t> </a:t>
            </a:r>
            <a:r>
              <a:rPr altLang="en-GB" b="1" dirty="0" lang="en-US" smtClean="0">
                <a:latin typeface="Times New Roman" pitchFamily="18" charset="0"/>
                <a:cs typeface="Times New Roman" pitchFamily="18" charset="0"/>
              </a:rPr>
              <a:t>S</a:t>
            </a:r>
            <a:r>
              <a:rPr altLang="en-GB" b="1" dirty="0" lang="en-US" smtClean="0">
                <a:latin typeface="Times New Roman" pitchFamily="18" charset="0"/>
                <a:cs typeface="Times New Roman" pitchFamily="18" charset="0"/>
              </a:rPr>
              <a:t>.</a:t>
            </a:r>
            <a:r>
              <a:rPr altLang="en-GB" b="1" dirty="0" lang="en-US" smtClean="0">
                <a:latin typeface="Times New Roman" pitchFamily="18" charset="0"/>
                <a:cs typeface="Times New Roman" pitchFamily="18" charset="0"/>
              </a:rPr>
              <a:t>S</a:t>
            </a:r>
            <a:r>
              <a:rPr altLang="en-GB" b="1" dirty="0" lang="en-US" smtClean="0">
                <a:latin typeface="Times New Roman" pitchFamily="18" charset="0"/>
                <a:cs typeface="Times New Roman" pitchFamily="18" charset="0"/>
              </a:rPr>
              <a:t>e</a:t>
            </a:r>
            <a:r>
              <a:rPr altLang="en-GB" b="1" dirty="0" lang="en-US" smtClean="0">
                <a:latin typeface="Times New Roman" pitchFamily="18" charset="0"/>
                <a:cs typeface="Times New Roman" pitchFamily="18" charset="0"/>
              </a:rPr>
              <a:t>e</a:t>
            </a:r>
            <a:r>
              <a:rPr altLang="en-GB" b="1" dirty="0" lang="en-US" smtClean="0">
                <a:latin typeface="Times New Roman" pitchFamily="18" charset="0"/>
                <a:cs typeface="Times New Roman" pitchFamily="18" charset="0"/>
              </a:rPr>
              <a:t>t</a:t>
            </a:r>
            <a:r>
              <a:rPr altLang="en-GB" b="1" dirty="0" lang="en-US" smtClean="0">
                <a:latin typeface="Times New Roman" pitchFamily="18" charset="0"/>
                <a:cs typeface="Times New Roman" pitchFamily="18" charset="0"/>
              </a:rPr>
              <a:t>h</a:t>
            </a:r>
            <a:r>
              <a:rPr altLang="en-GB" b="1" dirty="0" lang="en-US" smtClean="0">
                <a:latin typeface="Times New Roman" pitchFamily="18" charset="0"/>
                <a:cs typeface="Times New Roman" pitchFamily="18" charset="0"/>
              </a:rPr>
              <a:t>a</a:t>
            </a:r>
            <a:endParaRPr altLang="en-US" lang="zh-CN"/>
          </a:p>
          <a:p>
            <a:r>
              <a:rPr dirty="0" lang="en-GB" smtClean="0">
                <a:latin typeface="Times New Roman" pitchFamily="18" charset="0"/>
                <a:cs typeface="Times New Roman" pitchFamily="18" charset="0"/>
              </a:rPr>
              <a:t>REGISTER  NO:</a:t>
            </a:r>
            <a:r>
              <a:rPr altLang="en-GB" b="1" dirty="0" lang="en-US" smtClean="0">
                <a:latin typeface="Times New Roman" pitchFamily="18" charset="0"/>
                <a:cs typeface="Times New Roman" pitchFamily="18" charset="0"/>
              </a:rPr>
              <a:t> </a:t>
            </a:r>
            <a:r>
              <a:rPr altLang="en-GB" b="1" dirty="0" lang="en-US" smtClean="0">
                <a:latin typeface="Times New Roman" pitchFamily="18" charset="0"/>
                <a:cs typeface="Times New Roman" pitchFamily="18" charset="0"/>
              </a:rPr>
              <a:t> </a:t>
            </a:r>
            <a:r>
              <a:rPr altLang="en-GB" b="1" dirty="0" lang="en-US" smtClean="0">
                <a:latin typeface="Times New Roman" pitchFamily="18" charset="0"/>
                <a:cs typeface="Times New Roman" pitchFamily="18" charset="0"/>
              </a:rPr>
              <a:t>3</a:t>
            </a:r>
            <a:r>
              <a:rPr altLang="en-GB" b="1" dirty="0" lang="en-US" smtClean="0">
                <a:latin typeface="Times New Roman" pitchFamily="18" charset="0"/>
                <a:cs typeface="Times New Roman" pitchFamily="18" charset="0"/>
              </a:rPr>
              <a:t>1</a:t>
            </a:r>
            <a:r>
              <a:rPr altLang="en-GB" b="1" dirty="0" lang="en-US" smtClean="0">
                <a:latin typeface="Times New Roman" pitchFamily="18" charset="0"/>
                <a:cs typeface="Times New Roman" pitchFamily="18" charset="0"/>
              </a:rPr>
              <a:t>2</a:t>
            </a:r>
            <a:r>
              <a:rPr altLang="en-GB" b="1" dirty="0" lang="en-US" smtClean="0">
                <a:latin typeface="Times New Roman" pitchFamily="18" charset="0"/>
                <a:cs typeface="Times New Roman" pitchFamily="18" charset="0"/>
              </a:rPr>
              <a:t>2</a:t>
            </a:r>
            <a:r>
              <a:rPr altLang="en-GB" b="1" dirty="0" lang="en-US" smtClean="0">
                <a:latin typeface="Times New Roman" pitchFamily="18" charset="0"/>
                <a:cs typeface="Times New Roman" pitchFamily="18" charset="0"/>
              </a:rPr>
              <a:t>0</a:t>
            </a:r>
            <a:r>
              <a:rPr altLang="en-GB" b="1" dirty="0" lang="en-US" smtClean="0">
                <a:latin typeface="Times New Roman" pitchFamily="18" charset="0"/>
                <a:cs typeface="Times New Roman" pitchFamily="18" charset="0"/>
              </a:rPr>
              <a:t>0</a:t>
            </a:r>
            <a:r>
              <a:rPr altLang="en-GB" b="1" dirty="0" lang="en-US" smtClean="0">
                <a:latin typeface="Times New Roman" pitchFamily="18" charset="0"/>
                <a:cs typeface="Times New Roman" pitchFamily="18" charset="0"/>
              </a:rPr>
              <a:t>8</a:t>
            </a:r>
            <a:r>
              <a:rPr altLang="en-GB" b="1" dirty="0" lang="en-US" smtClean="0">
                <a:latin typeface="Times New Roman" pitchFamily="18" charset="0"/>
                <a:cs typeface="Times New Roman" pitchFamily="18" charset="0"/>
              </a:rPr>
              <a:t>0</a:t>
            </a:r>
            <a:r>
              <a:rPr altLang="en-GB" b="1" dirty="0" lang="en-US" smtClean="0">
                <a:latin typeface="Times New Roman" pitchFamily="18" charset="0"/>
                <a:cs typeface="Times New Roman" pitchFamily="18" charset="0"/>
              </a:rPr>
              <a:t>8</a:t>
            </a:r>
            <a:endParaRPr altLang="en-US" lang="zh-CN"/>
          </a:p>
          <a:p>
            <a:r>
              <a:rPr dirty="0" lang="en-GB" smtClean="0">
                <a:latin typeface="Times New Roman" pitchFamily="18" charset="0"/>
                <a:cs typeface="Times New Roman" pitchFamily="18" charset="0"/>
              </a:rPr>
              <a:t>DEPARTMENT:</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C</a:t>
            </a:r>
            <a:r>
              <a:rPr altLang="en-GB" dirty="0" lang="en-US" smtClean="0">
                <a:latin typeface="Times New Roman" pitchFamily="18" charset="0"/>
                <a:cs typeface="Times New Roman" pitchFamily="18" charset="0"/>
              </a:rPr>
              <a:t>o</a:t>
            </a:r>
            <a:r>
              <a:rPr altLang="en-GB" dirty="0" lang="en-US" smtClean="0">
                <a:latin typeface="Times New Roman" pitchFamily="18" charset="0"/>
                <a:cs typeface="Times New Roman" pitchFamily="18" charset="0"/>
              </a:rPr>
              <a:t>m</a:t>
            </a:r>
            <a:r>
              <a:rPr altLang="en-GB" dirty="0" lang="en-US" smtClean="0">
                <a:latin typeface="Times New Roman" pitchFamily="18" charset="0"/>
                <a:cs typeface="Times New Roman" pitchFamily="18" charset="0"/>
              </a:rPr>
              <a:t>m</a:t>
            </a:r>
            <a:r>
              <a:rPr altLang="en-GB" dirty="0" lang="en-US" smtClean="0">
                <a:latin typeface="Times New Roman" pitchFamily="18" charset="0"/>
                <a:cs typeface="Times New Roman" pitchFamily="18" charset="0"/>
              </a:rPr>
              <a:t>e</a:t>
            </a:r>
            <a:r>
              <a:rPr altLang="en-GB" dirty="0" lang="en-US" smtClean="0">
                <a:latin typeface="Times New Roman" pitchFamily="18" charset="0"/>
                <a:cs typeface="Times New Roman" pitchFamily="18" charset="0"/>
              </a:rPr>
              <a:t>r</a:t>
            </a:r>
            <a:r>
              <a:rPr altLang="en-GB" dirty="0" lang="en-US" smtClean="0">
                <a:latin typeface="Times New Roman" pitchFamily="18" charset="0"/>
                <a:cs typeface="Times New Roman" pitchFamily="18" charset="0"/>
              </a:rPr>
              <a:t>c</a:t>
            </a:r>
            <a:r>
              <a:rPr altLang="en-GB" dirty="0" lang="en-US" smtClean="0">
                <a:latin typeface="Times New Roman" pitchFamily="18" charset="0"/>
                <a:cs typeface="Times New Roman" pitchFamily="18" charset="0"/>
              </a:rPr>
              <a:t>e</a:t>
            </a:r>
            <a:endParaRPr altLang="en-US" lang="zh-CN"/>
          </a:p>
          <a:p>
            <a:r>
              <a:rPr dirty="0" lang="en-GB" smtClean="0">
                <a:latin typeface="Times New Roman" pitchFamily="18" charset="0"/>
                <a:cs typeface="Times New Roman" pitchFamily="18" charset="0"/>
              </a:rPr>
              <a:t>COLLEGE:</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P</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c</a:t>
            </a:r>
            <a:r>
              <a:rPr altLang="en-GB" dirty="0" lang="en-US" smtClean="0">
                <a:latin typeface="Times New Roman" pitchFamily="18" charset="0"/>
                <a:cs typeface="Times New Roman" pitchFamily="18" charset="0"/>
              </a:rPr>
              <a:t>h</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i</a:t>
            </a:r>
            <a:r>
              <a:rPr altLang="en-GB" dirty="0" lang="en-US" smtClean="0">
                <a:latin typeface="Times New Roman" pitchFamily="18" charset="0"/>
                <a:cs typeface="Times New Roman" pitchFamily="18" charset="0"/>
              </a:rPr>
              <a:t>y</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p</a:t>
            </a:r>
            <a:r>
              <a:rPr altLang="en-GB" dirty="0" lang="en-US" smtClean="0">
                <a:latin typeface="Times New Roman" pitchFamily="18" charset="0"/>
                <a:cs typeface="Times New Roman" pitchFamily="18" charset="0"/>
              </a:rPr>
              <a:t>p</a:t>
            </a:r>
            <a:r>
              <a:rPr altLang="en-GB" dirty="0" lang="en-US" smtClean="0">
                <a:latin typeface="Times New Roman" pitchFamily="18" charset="0"/>
                <a:cs typeface="Times New Roman" pitchFamily="18" charset="0"/>
              </a:rPr>
              <a:t>a's </a:t>
            </a:r>
            <a:r>
              <a:rPr altLang="en-GB" dirty="0" lang="en-US" smtClean="0">
                <a:latin typeface="Times New Roman" pitchFamily="18" charset="0"/>
                <a:cs typeface="Times New Roman" pitchFamily="18" charset="0"/>
              </a:rPr>
              <a:t>college </a:t>
            </a:r>
            <a:r>
              <a:rPr altLang="en-GB" dirty="0" lang="en-US" smtClean="0">
                <a:latin typeface="Times New Roman" pitchFamily="18" charset="0"/>
                <a:cs typeface="Times New Roman" pitchFamily="18" charset="0"/>
              </a:rPr>
              <a:t>for </a:t>
            </a:r>
            <a:r>
              <a:rPr altLang="en-GB" dirty="0" lang="en-US" smtClean="0">
                <a:latin typeface="Times New Roman" pitchFamily="18" charset="0"/>
                <a:cs typeface="Times New Roman" pitchFamily="18" charset="0"/>
              </a:rPr>
              <a:t>women</a:t>
            </a:r>
            <a:r>
              <a:rPr altLang="en-GB" dirty="0" lang="en-US" smtClean="0">
                <a:latin typeface="Times New Roman" pitchFamily="18" charset="0"/>
                <a:cs typeface="Times New Roman" pitchFamily="18" charset="0"/>
              </a:rPr>
              <a:t>,</a:t>
            </a:r>
            <a:endParaRPr altLang="en-US" lang="zh-CN"/>
          </a:p>
          <a:p>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 </a:t>
            </a:r>
            <a:r>
              <a:rPr altLang="en-GB" dirty="0" lang="en-US" smtClean="0">
                <a:latin typeface="Times New Roman" pitchFamily="18" charset="0"/>
                <a:cs typeface="Times New Roman" pitchFamily="18" charset="0"/>
              </a:rPr>
              <a:t>K</a:t>
            </a:r>
            <a:r>
              <a:rPr altLang="en-GB" dirty="0" lang="en-US" smtClean="0">
                <a:latin typeface="Times New Roman" pitchFamily="18" charset="0"/>
                <a:cs typeface="Times New Roman" pitchFamily="18" charset="0"/>
              </a:rPr>
              <a:t>a</a:t>
            </a:r>
            <a:r>
              <a:rPr altLang="en-GB" dirty="0" lang="en-US" smtClean="0">
                <a:latin typeface="Times New Roman" pitchFamily="18" charset="0"/>
                <a:cs typeface="Times New Roman" pitchFamily="18" charset="0"/>
              </a:rPr>
              <a:t>n</a:t>
            </a:r>
            <a:r>
              <a:rPr altLang="en-GB" dirty="0" lang="en-US" smtClean="0">
                <a:latin typeface="Times New Roman" pitchFamily="18" charset="0"/>
                <a:cs typeface="Times New Roman" pitchFamily="18" charset="0"/>
              </a:rPr>
              <a:t>c</a:t>
            </a:r>
            <a:r>
              <a:rPr altLang="en-GB" dirty="0" lang="en-US" smtClean="0">
                <a:latin typeface="Times New Roman" pitchFamily="18" charset="0"/>
                <a:cs typeface="Times New Roman" pitchFamily="18" charset="0"/>
              </a:rPr>
              <a:t>h</a:t>
            </a:r>
            <a:r>
              <a:rPr altLang="en-GB" dirty="0" lang="en-US" smtClean="0">
                <a:latin typeface="Times New Roman" pitchFamily="18" charset="0"/>
                <a:cs typeface="Times New Roman" pitchFamily="18" charset="0"/>
              </a:rPr>
              <a:t>ipuram</a:t>
            </a:r>
            <a:r>
              <a:rPr altLang="en-GB" dirty="0" lang="en-US" smtClean="0">
                <a:latin typeface="Times New Roman" pitchFamily="18" charset="0"/>
                <a:cs typeface="Times New Roman" pitchFamily="18" charset="0"/>
              </a:rPr>
              <a:t>.</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5664045" y="421481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6607983" y="5543968"/>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extBox 1"/>
          <p:cNvSpPr txBox="1"/>
          <p:nvPr/>
        </p:nvSpPr>
        <p:spPr>
          <a:xfrm>
            <a:off x="714348" y="1000108"/>
            <a:ext cx="6643734" cy="44983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extBox 1"/>
          <p:cNvSpPr txBox="1"/>
          <p:nvPr/>
        </p:nvSpPr>
        <p:spPr>
          <a:xfrm>
            <a:off x="857224" y="1000108"/>
            <a:ext cx="6215106" cy="777241"/>
          </a:xfrm>
          <a:prstGeom prst="rect"/>
          <a:noFill/>
        </p:spPr>
        <p:txBody>
          <a:bodyPr rtlCol="0" wrap="square">
            <a:spAutoFit/>
          </a:bodyPr>
          <a:p>
            <a:r>
              <a:rPr b="1" dirty="0" sz="2800" lang="en-GB" smtClean="0"/>
              <a:t>RESULTS</a:t>
            </a:r>
          </a:p>
          <a:p>
            <a:endParaRPr dirty="0" sz="2800" lang="en-GB"/>
          </a:p>
        </p:txBody>
      </p:sp>
      <p:pic>
        <p:nvPicPr>
          <p:cNvPr id="2097156" name=""/>
          <p:cNvPicPr>
            <a:picLocks/>
          </p:cNvPicPr>
          <p:nvPr/>
        </p:nvPicPr>
        <p:blipFill>
          <a:blip xmlns:r="http://schemas.openxmlformats.org/officeDocument/2006/relationships" r:embed="rId1"/>
          <a:stretch>
            <a:fillRect/>
          </a:stretch>
        </p:blipFill>
        <p:spPr>
          <a:xfrm rot="0">
            <a:off x="719881" y="2155100"/>
            <a:ext cx="7078770" cy="4064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1"/>
          <p:cNvSpPr txBox="1"/>
          <p:nvPr/>
        </p:nvSpPr>
        <p:spPr>
          <a:xfrm>
            <a:off x="1285852" y="1000108"/>
            <a:ext cx="5572164" cy="3342640"/>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p:nvPr/>
        </p:nvSpPr>
        <p:spPr>
          <a:xfrm>
            <a:off x="1214414" y="1428736"/>
            <a:ext cx="5143536" cy="332741"/>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332740"/>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extBox 1"/>
          <p:cNvSpPr txBox="1"/>
          <p:nvPr/>
        </p:nvSpPr>
        <p:spPr>
          <a:xfrm>
            <a:off x="1000100" y="1500174"/>
            <a:ext cx="2714644" cy="383541"/>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021841"/>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extBox 1"/>
          <p:cNvSpPr txBox="1"/>
          <p:nvPr/>
        </p:nvSpPr>
        <p:spPr>
          <a:xfrm>
            <a:off x="785786" y="1428736"/>
            <a:ext cx="5786478" cy="383540"/>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1488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extBox 1"/>
          <p:cNvSpPr txBox="1"/>
          <p:nvPr/>
        </p:nvSpPr>
        <p:spPr>
          <a:xfrm>
            <a:off x="857224" y="1357298"/>
            <a:ext cx="6357982" cy="383540"/>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18059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sp>
        <p:nvSpPr>
          <p:cNvPr id="1048598" name="TextBox 5"/>
          <p:cNvSpPr txBox="1"/>
          <p:nvPr/>
        </p:nvSpPr>
        <p:spPr>
          <a:xfrm>
            <a:off x="1000100" y="571480"/>
            <a:ext cx="3857652" cy="43434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pic>
        <p:nvPicPr>
          <p:cNvPr id="2097155" name=""/>
          <p:cNvPicPr>
            <a:picLocks/>
          </p:cNvPicPr>
          <p:nvPr/>
        </p:nvPicPr>
        <p:blipFill>
          <a:blip xmlns:r="http://schemas.openxmlformats.org/officeDocument/2006/relationships" r:embed="rId2"/>
          <a:stretch>
            <a:fillRect/>
          </a:stretch>
        </p:blipFill>
        <p:spPr>
          <a:xfrm rot="21600000">
            <a:off x="2209994" y="1565338"/>
            <a:ext cx="4117943" cy="411133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extBox 1"/>
          <p:cNvSpPr txBox="1"/>
          <p:nvPr/>
        </p:nvSpPr>
        <p:spPr>
          <a:xfrm>
            <a:off x="928662" y="1071546"/>
            <a:ext cx="6143668" cy="332741"/>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6916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1"/>
          <p:cNvSpPr txBox="1"/>
          <p:nvPr/>
        </p:nvSpPr>
        <p:spPr>
          <a:xfrm>
            <a:off x="1071538" y="1571612"/>
            <a:ext cx="4929222" cy="26187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extBox 1"/>
          <p:cNvSpPr txBox="1"/>
          <p:nvPr/>
        </p:nvSpPr>
        <p:spPr>
          <a:xfrm>
            <a:off x="857224" y="1357298"/>
            <a:ext cx="6500858" cy="12471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2024-08-29T18:09:37Z</dcterms:created>
  <dcterms:modified xsi:type="dcterms:W3CDTF">2024-08-31T07:19:44Z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2c5f594fa9564660bea476909ecc299d</vt:lpwstr>
  </property>
</Properties>
</file>