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1A20-8DF6-4F4F-7898-EC7275A8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7E56E-4CF2-81F7-3368-7A1E39776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42576-C43A-9B7A-4F88-392C3387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509B-18DC-47BD-AFA2-B6B866921B67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643C1-524B-4D36-06FF-E52672D0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BEF27-1680-B98C-3FE8-E11063BD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35E5-39E3-4D42-AD0F-7C98AE71A8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49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9230-7B0C-1B82-B1DB-BBD42AD1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1B17A-B389-5852-C8DA-B5E47814D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D1979-9842-C1A5-1B68-7662E41F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509B-18DC-47BD-AFA2-B6B866921B67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0D242-A604-5056-838A-02D445EB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75C84-D837-55D1-4595-67C01766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35E5-39E3-4D42-AD0F-7C98AE71A8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46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24D06-D43B-F2B4-AF3A-585DD1636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836AF-D9D0-4D02-222F-0A2BF93C6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97EEA-5DF4-C7F4-58E5-98A62E3E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509B-18DC-47BD-AFA2-B6B866921B67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D930A-B76B-4844-D257-4014E8169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B4090-EEF4-B061-ACF0-186936EA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35E5-39E3-4D42-AD0F-7C98AE71A8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03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99DCE-44ED-BF70-65A5-DBFFAFA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0DA4-2063-C582-5D58-FB5EF888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AEA72-1A52-CF77-1F21-D7142276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509B-18DC-47BD-AFA2-B6B866921B67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82D4-81C8-C313-3BCF-C2A63356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47B5D-30BE-6838-73B1-B35B1174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35E5-39E3-4D42-AD0F-7C98AE71A8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5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4D33-2C61-7181-21A3-96184701D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74FE5-A6E3-BFA7-57AE-BE4CAB48A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91D84-ED4E-D320-DF15-22AC06D7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509B-18DC-47BD-AFA2-B6B866921B67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9A827-EA24-D599-ECD6-9BB129B6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A4312-A5F3-B351-C0A0-5E24206D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35E5-39E3-4D42-AD0F-7C98AE71A8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77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5A25-D91C-9DCA-310B-5DD2B65A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188A-0288-EBAF-6419-125CF2528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9E89F-7545-0411-0BA3-802EBC992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4426E-D2F9-3219-ECA1-EA85D26C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509B-18DC-47BD-AFA2-B6B866921B67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1594B-A800-D73F-6E09-D1A9B9A0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9BDD1-D888-5CAC-9F44-0C486F86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35E5-39E3-4D42-AD0F-7C98AE71A8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13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C6DA-B2FC-4321-82A4-134471E8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47ACD-B0A4-A4A8-EE2F-B31952087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3DEBD-9A9E-030F-FCD6-9B68EC845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03139-72C2-7D32-91EF-38BA19D6A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A11C7-A819-396F-BE88-CD5796D2E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00582-0C7A-E457-2C7E-2D2CAC7A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509B-18DC-47BD-AFA2-B6B866921B67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4344F-1A62-9CE6-2920-447BFCCA5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2C2B5-038B-9F80-BED1-80A0B936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35E5-39E3-4D42-AD0F-7C98AE71A8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48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2F80-578B-48BE-DF0E-7D2CAF99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14F15-D7E4-81C8-96ED-E8D868F9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509B-18DC-47BD-AFA2-B6B866921B67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5F77D-57C5-6AE4-DD49-3B199BAE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E63FC-0EB7-05E2-A21B-E63ADDC4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35E5-39E3-4D42-AD0F-7C98AE71A8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98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86F29-472E-D104-D8A1-D6D8D75B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509B-18DC-47BD-AFA2-B6B866921B67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18742-60F7-0E2C-3EA6-A478FFCB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D6EB9-FB93-CC79-2010-6967C542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35E5-39E3-4D42-AD0F-7C98AE71A8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82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86CA-B231-C5A3-141A-797F4575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B1FA-CD66-CD96-4846-8121542AE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284CF-DF92-81FF-FBAA-642EDE2D2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37318-14CC-D8C2-5CFC-0F09C553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509B-18DC-47BD-AFA2-B6B866921B67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2E75E-90D4-7D24-79DB-9B487E96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37E00-6826-3AF9-4276-5E6F7DEC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35E5-39E3-4D42-AD0F-7C98AE71A8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73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E3A2-7072-4A54-7E46-6496D6AF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D25C8-FFE7-BF5D-FECE-F9EB541C3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2B442-0E5B-9813-61FA-181A38EC7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03213-0E9D-753D-105D-53DB0E82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509B-18DC-47BD-AFA2-B6B866921B67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754B9-6479-30ED-FA9F-80C3A4C0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879A1-B42A-3BB7-CB69-CB961762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35E5-39E3-4D42-AD0F-7C98AE71A8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34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B942E-78FD-A370-04FB-6B0C1B82C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0E8AB-9167-77F2-BF4A-DBF7CF9C3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300D5-8819-9E07-E0B4-9866530FD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8509B-18DC-47BD-AFA2-B6B866921B67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52D67-B381-EAC3-A6ED-4C7E7037A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1450C-16AC-FABE-0E44-A1D78ADC1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335E5-39E3-4D42-AD0F-7C98AE71A8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44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F6E6D3-C1B3-71F0-970C-A9764B8EF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135709"/>
              </p:ext>
            </p:extLst>
          </p:nvPr>
        </p:nvGraphicFramePr>
        <p:xfrm>
          <a:off x="2032000" y="248290"/>
          <a:ext cx="8128000" cy="41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670361988"/>
                    </a:ext>
                  </a:extLst>
                </a:gridCol>
              </a:tblGrid>
              <a:tr h="41211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CLIENT ARCHITECTURE OF MOVIE APPLICATION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47990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EE791C-C07B-B6D3-1A5F-A83330393D13}"/>
              </a:ext>
            </a:extLst>
          </p:cNvPr>
          <p:cNvCxnSpPr/>
          <p:nvPr/>
        </p:nvCxnSpPr>
        <p:spPr>
          <a:xfrm>
            <a:off x="1456000" y="3252257"/>
            <a:ext cx="5760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9A155-3AAB-8A1F-D5F7-1EA553DA9823}"/>
              </a:ext>
            </a:extLst>
          </p:cNvPr>
          <p:cNvSpPr/>
          <p:nvPr/>
        </p:nvSpPr>
        <p:spPr>
          <a:xfrm>
            <a:off x="2149665" y="1326440"/>
            <a:ext cx="462860" cy="38861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76DC70-3D7C-AD1B-4A6C-44013EB2AE32}"/>
              </a:ext>
            </a:extLst>
          </p:cNvPr>
          <p:cNvSpPr txBox="1"/>
          <p:nvPr/>
        </p:nvSpPr>
        <p:spPr>
          <a:xfrm>
            <a:off x="1520770" y="3058620"/>
            <a:ext cx="6221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CRUD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4CB9C9-4D6A-DAA9-F4A2-37D3C4BDD1F1}"/>
              </a:ext>
            </a:extLst>
          </p:cNvPr>
          <p:cNvCxnSpPr/>
          <p:nvPr/>
        </p:nvCxnSpPr>
        <p:spPr>
          <a:xfrm flipV="1">
            <a:off x="1411010" y="2687602"/>
            <a:ext cx="596900" cy="3175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FBDB4A-F9C0-D9C0-8CB9-3D0733AC1A99}"/>
              </a:ext>
            </a:extLst>
          </p:cNvPr>
          <p:cNvCxnSpPr>
            <a:cxnSpLocks/>
          </p:cNvCxnSpPr>
          <p:nvPr/>
        </p:nvCxnSpPr>
        <p:spPr>
          <a:xfrm>
            <a:off x="1431915" y="3461353"/>
            <a:ext cx="559340" cy="29063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90CC4C-5482-43AB-9A26-38E66F80D582}"/>
              </a:ext>
            </a:extLst>
          </p:cNvPr>
          <p:cNvSpPr txBox="1"/>
          <p:nvPr/>
        </p:nvSpPr>
        <p:spPr>
          <a:xfrm rot="19811601">
            <a:off x="1353799" y="2644756"/>
            <a:ext cx="57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LOGIN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D2E6BB-060B-7E20-C2B3-F85BEB7A1EC0}"/>
              </a:ext>
            </a:extLst>
          </p:cNvPr>
          <p:cNvSpPr txBox="1"/>
          <p:nvPr/>
        </p:nvSpPr>
        <p:spPr>
          <a:xfrm rot="1744439" flipH="1">
            <a:off x="1314565" y="3679839"/>
            <a:ext cx="617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REGISTER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62F1F4D-C656-B815-D7C2-C7B9FA091D02}"/>
              </a:ext>
            </a:extLst>
          </p:cNvPr>
          <p:cNvSpPr/>
          <p:nvPr/>
        </p:nvSpPr>
        <p:spPr>
          <a:xfrm>
            <a:off x="2594014" y="3110787"/>
            <a:ext cx="510540" cy="3175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031633-5321-B873-3258-3784B7E98189}"/>
              </a:ext>
            </a:extLst>
          </p:cNvPr>
          <p:cNvCxnSpPr/>
          <p:nvPr/>
        </p:nvCxnSpPr>
        <p:spPr>
          <a:xfrm>
            <a:off x="4619970" y="3166342"/>
            <a:ext cx="51816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E2F3AF6-50FC-2BE8-EF0D-C7835C0A941B}"/>
              </a:ext>
            </a:extLst>
          </p:cNvPr>
          <p:cNvSpPr/>
          <p:nvPr/>
        </p:nvSpPr>
        <p:spPr>
          <a:xfrm>
            <a:off x="5184139" y="2757946"/>
            <a:ext cx="1654873" cy="10704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 SERVICE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DDC821-6EF8-ECD2-AA37-9FFDA902E80E}"/>
              </a:ext>
            </a:extLst>
          </p:cNvPr>
          <p:cNvSpPr txBox="1"/>
          <p:nvPr/>
        </p:nvSpPr>
        <p:spPr>
          <a:xfrm>
            <a:off x="4647620" y="2950898"/>
            <a:ext cx="4628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LOGIN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599BE4-28D2-A897-58D4-F9DB60A366B5}"/>
              </a:ext>
            </a:extLst>
          </p:cNvPr>
          <p:cNvSpPr txBox="1"/>
          <p:nvPr/>
        </p:nvSpPr>
        <p:spPr>
          <a:xfrm>
            <a:off x="4622800" y="3200400"/>
            <a:ext cx="610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REGISTER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3F9C86D-3305-A6B5-9E5D-2F638E77F3ED}"/>
              </a:ext>
            </a:extLst>
          </p:cNvPr>
          <p:cNvSpPr/>
          <p:nvPr/>
        </p:nvSpPr>
        <p:spPr>
          <a:xfrm>
            <a:off x="5184140" y="1121323"/>
            <a:ext cx="1654874" cy="107043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AUTHENTICATION SERVICE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7E1AF71-7707-6106-3DE8-A5590CFC9413}"/>
              </a:ext>
            </a:extLst>
          </p:cNvPr>
          <p:cNvSpPr/>
          <p:nvPr/>
        </p:nvSpPr>
        <p:spPr>
          <a:xfrm>
            <a:off x="5233200" y="4394569"/>
            <a:ext cx="1605812" cy="10140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FAVOURITE SERVICE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D46C5A6-B4FB-EB65-C3A1-E4A7BA8E6411}"/>
              </a:ext>
            </a:extLst>
          </p:cNvPr>
          <p:cNvCxnSpPr>
            <a:cxnSpLocks/>
          </p:cNvCxnSpPr>
          <p:nvPr/>
        </p:nvCxnSpPr>
        <p:spPr>
          <a:xfrm>
            <a:off x="3749040" y="1503478"/>
            <a:ext cx="135641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1ED1816-9B2D-C2AC-3229-71B7384B4FFF}"/>
              </a:ext>
            </a:extLst>
          </p:cNvPr>
          <p:cNvCxnSpPr>
            <a:cxnSpLocks/>
          </p:cNvCxnSpPr>
          <p:nvPr/>
        </p:nvCxnSpPr>
        <p:spPr>
          <a:xfrm>
            <a:off x="4196080" y="4778424"/>
            <a:ext cx="94504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0F866AD-0A8F-8DBD-1FB1-4EBB1F932ABB}"/>
              </a:ext>
            </a:extLst>
          </p:cNvPr>
          <p:cNvSpPr/>
          <p:nvPr/>
        </p:nvSpPr>
        <p:spPr>
          <a:xfrm>
            <a:off x="7778419" y="5806382"/>
            <a:ext cx="2114835" cy="74454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RECOMMENDATION SERVICE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6045537-A26E-C241-FAC7-1F763F45AA53}"/>
              </a:ext>
            </a:extLst>
          </p:cNvPr>
          <p:cNvSpPr/>
          <p:nvPr/>
        </p:nvSpPr>
        <p:spPr>
          <a:xfrm>
            <a:off x="7632433" y="1889034"/>
            <a:ext cx="999067" cy="807599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FEIGN CLIENT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1212F32-1AA0-FE64-1C36-50F57A79C3C7}"/>
              </a:ext>
            </a:extLst>
          </p:cNvPr>
          <p:cNvCxnSpPr>
            <a:cxnSpLocks/>
          </p:cNvCxnSpPr>
          <p:nvPr/>
        </p:nvCxnSpPr>
        <p:spPr>
          <a:xfrm>
            <a:off x="6980767" y="2950898"/>
            <a:ext cx="1151199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C6EF1B-5426-E54D-A654-75CB546B3BAC}"/>
              </a:ext>
            </a:extLst>
          </p:cNvPr>
          <p:cNvCxnSpPr>
            <a:cxnSpLocks/>
            <a:endCxn id="57" idx="4"/>
          </p:cNvCxnSpPr>
          <p:nvPr/>
        </p:nvCxnSpPr>
        <p:spPr>
          <a:xfrm flipV="1">
            <a:off x="8131967" y="2696633"/>
            <a:ext cx="0" cy="254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5AA9A36-A0C2-DC76-0E79-261B6721869C}"/>
              </a:ext>
            </a:extLst>
          </p:cNvPr>
          <p:cNvSpPr txBox="1"/>
          <p:nvPr/>
        </p:nvSpPr>
        <p:spPr>
          <a:xfrm flipH="1">
            <a:off x="8102600" y="2741768"/>
            <a:ext cx="5868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EMAIL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FC5665-911D-BC61-B0BD-72D6ACFD8A05}"/>
              </a:ext>
            </a:extLst>
          </p:cNvPr>
          <p:cNvSpPr txBox="1"/>
          <p:nvPr/>
        </p:nvSpPr>
        <p:spPr>
          <a:xfrm flipH="1">
            <a:off x="7328125" y="2742885"/>
            <a:ext cx="821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PASSWORD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67F91C1-D13B-1780-E243-7FFCBE97EA90}"/>
              </a:ext>
            </a:extLst>
          </p:cNvPr>
          <p:cNvCxnSpPr>
            <a:cxnSpLocks/>
          </p:cNvCxnSpPr>
          <p:nvPr/>
        </p:nvCxnSpPr>
        <p:spPr>
          <a:xfrm flipH="1">
            <a:off x="6839012" y="1350339"/>
            <a:ext cx="1292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5E92057-5E1E-C903-F924-57A0B1745943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8131966" y="1350339"/>
            <a:ext cx="1" cy="5386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17938F77-CF40-9789-5A11-B697C6ED11C6}"/>
              </a:ext>
            </a:extLst>
          </p:cNvPr>
          <p:cNvSpPr/>
          <p:nvPr/>
        </p:nvSpPr>
        <p:spPr>
          <a:xfrm>
            <a:off x="10183039" y="741683"/>
            <a:ext cx="1747607" cy="573953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BA8DF4C-13C3-20A1-762E-CAF354D3DBF2}"/>
              </a:ext>
            </a:extLst>
          </p:cNvPr>
          <p:cNvCxnSpPr>
            <a:cxnSpLocks/>
          </p:cNvCxnSpPr>
          <p:nvPr/>
        </p:nvCxnSpPr>
        <p:spPr>
          <a:xfrm>
            <a:off x="6868379" y="1722967"/>
            <a:ext cx="370695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57D3100-5964-FDC4-330B-EA907CB44029}"/>
              </a:ext>
            </a:extLst>
          </p:cNvPr>
          <p:cNvSpPr txBox="1"/>
          <p:nvPr/>
        </p:nvSpPr>
        <p:spPr>
          <a:xfrm>
            <a:off x="10241281" y="843286"/>
            <a:ext cx="160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DATABASE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EB02314-6DE7-C9E4-01B5-04C5386215D5}"/>
              </a:ext>
            </a:extLst>
          </p:cNvPr>
          <p:cNvCxnSpPr>
            <a:cxnSpLocks/>
          </p:cNvCxnSpPr>
          <p:nvPr/>
        </p:nvCxnSpPr>
        <p:spPr>
          <a:xfrm>
            <a:off x="6980767" y="3535224"/>
            <a:ext cx="50786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1342C57-6BA4-D908-6F67-59B9AF1D9235}"/>
              </a:ext>
            </a:extLst>
          </p:cNvPr>
          <p:cNvCxnSpPr>
            <a:cxnSpLocks/>
          </p:cNvCxnSpPr>
          <p:nvPr/>
        </p:nvCxnSpPr>
        <p:spPr>
          <a:xfrm>
            <a:off x="7488633" y="3535224"/>
            <a:ext cx="0" cy="43352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726674-0082-3245-D4D1-468DEEFFE30A}"/>
              </a:ext>
            </a:extLst>
          </p:cNvPr>
          <p:cNvCxnSpPr>
            <a:cxnSpLocks/>
          </p:cNvCxnSpPr>
          <p:nvPr/>
        </p:nvCxnSpPr>
        <p:spPr>
          <a:xfrm flipH="1" flipV="1">
            <a:off x="7521878" y="4674110"/>
            <a:ext cx="1" cy="37241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0EB037A-6549-83D6-6797-02FCDFA25719}"/>
              </a:ext>
            </a:extLst>
          </p:cNvPr>
          <p:cNvCxnSpPr>
            <a:cxnSpLocks/>
          </p:cNvCxnSpPr>
          <p:nvPr/>
        </p:nvCxnSpPr>
        <p:spPr>
          <a:xfrm flipH="1">
            <a:off x="6931085" y="5046524"/>
            <a:ext cx="57560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DB3ECA3-370D-EED4-D723-20C4093608B3}"/>
              </a:ext>
            </a:extLst>
          </p:cNvPr>
          <p:cNvCxnSpPr>
            <a:cxnSpLocks/>
          </p:cNvCxnSpPr>
          <p:nvPr/>
        </p:nvCxnSpPr>
        <p:spPr>
          <a:xfrm>
            <a:off x="6980767" y="3119967"/>
            <a:ext cx="359456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91830BD-7888-0DC9-3709-A4792ED8D290}"/>
              </a:ext>
            </a:extLst>
          </p:cNvPr>
          <p:cNvCxnSpPr>
            <a:cxnSpLocks/>
          </p:cNvCxnSpPr>
          <p:nvPr/>
        </p:nvCxnSpPr>
        <p:spPr>
          <a:xfrm>
            <a:off x="6980767" y="5202767"/>
            <a:ext cx="359456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453FF15-E37F-61B8-0DB7-215D7F836BDF}"/>
              </a:ext>
            </a:extLst>
          </p:cNvPr>
          <p:cNvCxnSpPr>
            <a:cxnSpLocks/>
            <a:stCxn id="53" idx="1"/>
            <a:endCxn id="42" idx="3"/>
          </p:cNvCxnSpPr>
          <p:nvPr/>
        </p:nvCxnSpPr>
        <p:spPr>
          <a:xfrm flipH="1">
            <a:off x="6096000" y="6178656"/>
            <a:ext cx="168241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5BADB4-6DC9-971C-86B1-A96F2B1E7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65" y="2531844"/>
            <a:ext cx="1426433" cy="139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74285B-82A3-1F13-00EB-9F3A1DBDA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391" y="2689649"/>
            <a:ext cx="1414127" cy="9813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323EE-21DC-49BF-BCBC-4F7F97920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8586" y="2638422"/>
            <a:ext cx="1303182" cy="869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672D08-6417-C342-DC10-8B0EB003C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7076" y="4820355"/>
            <a:ext cx="1303182" cy="869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93516C-6DDB-254E-C7B6-CA7C84CF5F0E}"/>
              </a:ext>
            </a:extLst>
          </p:cNvPr>
          <p:cNvCxnSpPr/>
          <p:nvPr/>
        </p:nvCxnSpPr>
        <p:spPr>
          <a:xfrm>
            <a:off x="3749040" y="1503478"/>
            <a:ext cx="0" cy="10283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D54180-EE18-8208-8380-45B3B8C7B5FA}"/>
              </a:ext>
            </a:extLst>
          </p:cNvPr>
          <p:cNvCxnSpPr/>
          <p:nvPr/>
        </p:nvCxnSpPr>
        <p:spPr>
          <a:xfrm>
            <a:off x="4196080" y="3750058"/>
            <a:ext cx="0" cy="10283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4D70DD12-68D4-965F-DE69-1C8886F4A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4698" y="1309468"/>
            <a:ext cx="1159691" cy="107607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9D8DB94-6ABA-9830-2F52-36A3ACCEAD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6493" y="3943480"/>
            <a:ext cx="1033836" cy="86661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50C9750-F444-8060-F5C3-770756C4DE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3936" y="5736677"/>
            <a:ext cx="1052064" cy="883958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BBEB9EF-14DC-60AC-3147-889767EE336A}"/>
              </a:ext>
            </a:extLst>
          </p:cNvPr>
          <p:cNvCxnSpPr>
            <a:cxnSpLocks/>
          </p:cNvCxnSpPr>
          <p:nvPr/>
        </p:nvCxnSpPr>
        <p:spPr>
          <a:xfrm>
            <a:off x="7067280" y="3293164"/>
            <a:ext cx="1924320" cy="1495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1BC92C-7697-5976-AE56-2CA735842785}"/>
              </a:ext>
            </a:extLst>
          </p:cNvPr>
          <p:cNvCxnSpPr>
            <a:cxnSpLocks/>
          </p:cNvCxnSpPr>
          <p:nvPr/>
        </p:nvCxnSpPr>
        <p:spPr>
          <a:xfrm>
            <a:off x="8899574" y="3308122"/>
            <a:ext cx="0" cy="228672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58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Seetha Lakshmi</dc:creator>
  <cp:lastModifiedBy>Seetha Lakshmi</cp:lastModifiedBy>
  <cp:revision>4</cp:revision>
  <dcterms:created xsi:type="dcterms:W3CDTF">2023-01-02T07:09:29Z</dcterms:created>
  <dcterms:modified xsi:type="dcterms:W3CDTF">2023-01-24T09:40:16Z</dcterms:modified>
</cp:coreProperties>
</file>