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7" d="100"/>
          <a:sy n="77" d="100"/>
        </p:scale>
        <p:origin x="1618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4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0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718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073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86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792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954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032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04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7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89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9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25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74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8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02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8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1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b="1" dirty="0"/>
              <a:t>Data Bank: Trusted by Customers, Built for the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sz="1600" dirty="0"/>
              <a:t> </a:t>
            </a:r>
            <a:r>
              <a:rPr sz="2400" dirty="0"/>
              <a:t>Consistent Growth: Over 36% of customers increased their account balance by more than 5% month-over-month.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sz="2400" dirty="0"/>
              <a:t>Customers maintain stable monthly balances, reflecting long-term trust.</a:t>
            </a:r>
          </a:p>
          <a:p>
            <a:r>
              <a:rPr sz="2400" dirty="0"/>
              <a:t> Monthly tracking enables early fraud detection and compliance monitoring.</a:t>
            </a:r>
          </a:p>
          <a:p>
            <a:r>
              <a:rPr lang="en-US" sz="2400" dirty="0"/>
              <a:t> </a:t>
            </a:r>
            <a:r>
              <a:rPr sz="2400" dirty="0"/>
              <a:t>Industry-leading transparency and secure data infrastructure attract both customers and investors.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b="1" dirty="0"/>
              <a:t>Choosing the Right Data Allocation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Option 1: End-of-Month Balance</a:t>
            </a:r>
            <a:r>
              <a:rPr lang="en-US" sz="2400" dirty="0"/>
              <a:t>: Ideal for low-variance users and legacy systems</a:t>
            </a:r>
          </a:p>
          <a:p>
            <a:r>
              <a:rPr sz="2400" dirty="0"/>
              <a:t>Option 2: 30-Day Average Balance</a:t>
            </a:r>
            <a:r>
              <a:rPr lang="en-US" sz="2400" dirty="0"/>
              <a:t>:</a:t>
            </a:r>
            <a:r>
              <a:rPr sz="2400" dirty="0"/>
              <a:t> Suitable for most users, balanced provisioning</a:t>
            </a:r>
          </a:p>
          <a:p>
            <a:r>
              <a:rPr sz="2400" dirty="0"/>
              <a:t>Option 3: Real-Time Balance</a:t>
            </a:r>
            <a:r>
              <a:rPr lang="en-US" sz="2400" dirty="0"/>
              <a:t>:</a:t>
            </a:r>
            <a:r>
              <a:rPr sz="2400" dirty="0"/>
              <a:t> Best for power users and usage-based billing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15</TotalTime>
  <Words>111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Garamond</vt:lpstr>
      <vt:lpstr>Organic</vt:lpstr>
      <vt:lpstr>Data Bank: Trusted by Customers, Built for the Future</vt:lpstr>
      <vt:lpstr>Choosing the Right Data Allocation Strategy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Lasya Inguva</dc:creator>
  <cp:keywords/>
  <dc:description>generated using python-pptx</dc:description>
  <cp:lastModifiedBy>Inguva,Lasya</cp:lastModifiedBy>
  <cp:revision>3</cp:revision>
  <dcterms:created xsi:type="dcterms:W3CDTF">2013-01-27T09:14:16Z</dcterms:created>
  <dcterms:modified xsi:type="dcterms:W3CDTF">2025-06-11T20:35:53Z</dcterms:modified>
  <cp:category/>
</cp:coreProperties>
</file>