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54912"/>
              </p:ext>
            </p:extLst>
          </p:nvPr>
        </p:nvGraphicFramePr>
        <p:xfrm>
          <a:off x="217714" y="930139"/>
          <a:ext cx="11765280" cy="5747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1493691067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605576485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3377672967"/>
                    </a:ext>
                  </a:extLst>
                </a:gridCol>
              </a:tblGrid>
              <a:tr h="4441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30615"/>
                  </a:ext>
                </a:extLst>
              </a:tr>
              <a:tr h="901837">
                <a:tc>
                  <a:txBody>
                    <a:bodyPr/>
                    <a:lstStyle/>
                    <a:p>
                      <a:r>
                        <a:rPr lang="en-US" dirty="0"/>
                        <a:t>Remove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Eliminates duplicate entries in a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 the data range, go to the </a:t>
                      </a:r>
                      <a:r>
                        <a:rPr lang="en-GB" b="1" dirty="0" smtClean="0"/>
                        <a:t>Data</a:t>
                      </a:r>
                      <a:r>
                        <a:rPr lang="en-GB" dirty="0" smtClean="0"/>
                        <a:t> tab, and click </a:t>
                      </a:r>
                      <a:r>
                        <a:rPr lang="en-GB" b="1" dirty="0" smtClean="0"/>
                        <a:t>Remove Duplicates</a:t>
                      </a:r>
                      <a:r>
                        <a:rPr lang="en-GB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57832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Trim 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Removes extra spaces from text.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</a:t>
                      </a:r>
                      <a:r>
                        <a:rPr lang="en-GB" b="1" dirty="0" smtClean="0"/>
                        <a:t>=TRIM(A1)</a:t>
                      </a:r>
                      <a:r>
                        <a:rPr lang="en-GB" dirty="0" smtClean="0"/>
                        <a:t> to clean text in cell A1.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20425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Find and 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Replaces incorrect entries or formats with correct ones.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Press Ctrl + H, enter values to find and replace.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14955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Splits data from a single cell into multiple columns based on delimiters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</a:t>
                      </a:r>
                      <a:r>
                        <a:rPr lang="en-GB" b="1" dirty="0" smtClean="0"/>
                        <a:t>Text to Columns</a:t>
                      </a:r>
                      <a:r>
                        <a:rPr lang="en-GB" dirty="0" smtClean="0"/>
                        <a:t> in the </a:t>
                      </a:r>
                      <a:r>
                        <a:rPr lang="en-GB" b="1" dirty="0" smtClean="0"/>
                        <a:t>Data</a:t>
                      </a:r>
                      <a:r>
                        <a:rPr lang="en-GB" dirty="0" smtClean="0"/>
                        <a:t> tab and choose delimiters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23670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Data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Restricts the type of data that can be entered in cells.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 rules in the </a:t>
                      </a:r>
                      <a:r>
                        <a:rPr lang="en-GB" b="1" dirty="0" smtClean="0"/>
                        <a:t>Data Validation</a:t>
                      </a:r>
                      <a:r>
                        <a:rPr lang="en-GB" dirty="0" smtClean="0"/>
                        <a:t> option under the </a:t>
                      </a:r>
                      <a:r>
                        <a:rPr lang="en-GB" b="1" dirty="0" smtClean="0"/>
                        <a:t>Data</a:t>
                      </a:r>
                      <a:r>
                        <a:rPr lang="en-GB" dirty="0" smtClean="0"/>
                        <a:t> tab.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684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Formatting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Highlights cells that meet certain criteria (e.g., duplicates)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</a:t>
                      </a:r>
                      <a:r>
                        <a:rPr lang="en-GB" b="1" dirty="0" smtClean="0"/>
                        <a:t>Conditional Formatting</a:t>
                      </a:r>
                      <a:r>
                        <a:rPr lang="en-GB" dirty="0" smtClean="0"/>
                        <a:t> under the </a:t>
                      </a:r>
                      <a:r>
                        <a:rPr lang="en-GB" b="1" dirty="0" smtClean="0"/>
                        <a:t>Home</a:t>
                      </a:r>
                      <a:r>
                        <a:rPr lang="en-GB" dirty="0" smtClean="0"/>
                        <a:t> tab to set rules.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60731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Use Formulas for Correction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Corrects or modifies data using Excel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Common functions include UPPER(), LOWER(), PROPER(), and IFERROR().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8813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7003" y="209001"/>
            <a:ext cx="9404723" cy="721138"/>
          </a:xfrm>
        </p:spPr>
        <p:txBody>
          <a:bodyPr/>
          <a:lstStyle/>
          <a:p>
            <a:pPr algn="ctr"/>
            <a:r>
              <a:rPr lang="en-US" dirty="0" smtClean="0"/>
              <a:t>DATA CLEANING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2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47270"/>
              </p:ext>
            </p:extLst>
          </p:nvPr>
        </p:nvGraphicFramePr>
        <p:xfrm>
          <a:off x="217714" y="930139"/>
          <a:ext cx="11765280" cy="54733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1493691067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605576485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3377672967"/>
                    </a:ext>
                  </a:extLst>
                </a:gridCol>
              </a:tblGrid>
              <a:tr h="4441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30615"/>
                  </a:ext>
                </a:extLst>
              </a:tr>
              <a:tr h="901837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Blank Rows/Columns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Deletes blank rows or columns from a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 range, go to </a:t>
                      </a:r>
                      <a:r>
                        <a:rPr lang="en-GB" b="1" dirty="0" smtClean="0"/>
                        <a:t>Home</a:t>
                      </a:r>
                      <a:r>
                        <a:rPr lang="en-GB" dirty="0" smtClean="0"/>
                        <a:t>, click </a:t>
                      </a:r>
                      <a:r>
                        <a:rPr lang="en-GB" b="1" dirty="0" smtClean="0"/>
                        <a:t>Find &amp; Select</a:t>
                      </a:r>
                      <a:r>
                        <a:rPr lang="en-GB" dirty="0" smtClean="0"/>
                        <a:t>, then choose </a:t>
                      </a:r>
                      <a:r>
                        <a:rPr lang="en-GB" b="1" dirty="0" smtClean="0"/>
                        <a:t>Go To Special</a:t>
                      </a:r>
                      <a:r>
                        <a:rPr lang="en-GB" dirty="0" smtClean="0"/>
                        <a:t> and select </a:t>
                      </a:r>
                      <a:r>
                        <a:rPr lang="en-GB" b="1" dirty="0" smtClean="0"/>
                        <a:t>Blanks.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57832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Using Filters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Helps to identify and manage erroneous entries or blanks easily.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Apply filters from the </a:t>
                      </a:r>
                      <a:r>
                        <a:rPr lang="en-GB" b="1" dirty="0" smtClean="0"/>
                        <a:t>Data</a:t>
                      </a:r>
                      <a:r>
                        <a:rPr lang="en-GB" dirty="0" smtClean="0"/>
                        <a:t> tab.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20425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Consolidating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Summarizes data from multiple ranges into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the </a:t>
                      </a:r>
                      <a:r>
                        <a:rPr lang="en-GB" b="1" dirty="0" smtClean="0"/>
                        <a:t>Consolidate</a:t>
                      </a:r>
                      <a:r>
                        <a:rPr lang="en-GB" dirty="0" smtClean="0"/>
                        <a:t> function in the </a:t>
                      </a:r>
                      <a:r>
                        <a:rPr lang="en-GB" b="1" dirty="0" smtClean="0"/>
                        <a:t>Data</a:t>
                      </a:r>
                      <a:r>
                        <a:rPr lang="en-GB" dirty="0" smtClean="0"/>
                        <a:t> tab.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14955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Using Power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Transforms and cleans data more efficiently.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Load data into Power Query to apply various cleaning steps.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23670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Check for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Identifies common formula errors in the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</a:t>
                      </a:r>
                      <a:r>
                        <a:rPr lang="en-GB" b="1" dirty="0" smtClean="0"/>
                        <a:t>Error Checking</a:t>
                      </a:r>
                      <a:r>
                        <a:rPr lang="en-GB" dirty="0" smtClean="0"/>
                        <a:t> under the </a:t>
                      </a:r>
                      <a:r>
                        <a:rPr lang="en-GB" b="1" dirty="0" smtClean="0"/>
                        <a:t>Formulas</a:t>
                      </a:r>
                      <a:r>
                        <a:rPr lang="en-GB" dirty="0" smtClean="0"/>
                        <a:t> tab.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684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/>
                        <a:t>Standardizing Formats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consistent formatting across cells (dates, currency, etc.).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formatting options in the </a:t>
                      </a:r>
                      <a:r>
                        <a:rPr lang="en-GB" b="1" dirty="0" smtClean="0"/>
                        <a:t>Home</a:t>
                      </a:r>
                      <a:r>
                        <a:rPr lang="en-GB" dirty="0" smtClean="0"/>
                        <a:t> tab.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60731"/>
                  </a:ext>
                </a:extLst>
              </a:tr>
              <a:tr h="622167"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Converts text-formatted dates into proper date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=DATEVALUE() for converting text to date.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8813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7003" y="209001"/>
            <a:ext cx="9404723" cy="721138"/>
          </a:xfrm>
        </p:spPr>
        <p:txBody>
          <a:bodyPr/>
          <a:lstStyle/>
          <a:p>
            <a:pPr algn="ctr"/>
            <a:r>
              <a:rPr lang="en-US" dirty="0" smtClean="0"/>
              <a:t>DATA CLEANING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336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</vt:lpstr>
      <vt:lpstr>DATA CLEANING TECHNIQUES</vt:lpstr>
      <vt:lpstr>DATA CLEANING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TECHNIQUES</dc:title>
  <dc:creator>Monish Rajapandi</dc:creator>
  <cp:lastModifiedBy>Monish Rajapandi</cp:lastModifiedBy>
  <cp:revision>3</cp:revision>
  <dcterms:created xsi:type="dcterms:W3CDTF">2024-09-30T11:34:36Z</dcterms:created>
  <dcterms:modified xsi:type="dcterms:W3CDTF">2024-09-30T11:51:01Z</dcterms:modified>
</cp:coreProperties>
</file>