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yueus.com/a.html" TargetMode="External"/><Relationship Id="rId3" Type="http://schemas.openxmlformats.org/officeDocument/2006/relationships/hyperlink" Target="http://static.yueus.com/b.html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zswang/csst" TargetMode="External"/><Relationship Id="rId3" Type="http://schemas.openxmlformats.org/officeDocument/2006/relationships/hyperlink" Target="http://jhtmls.com/idea/csst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pic.yueus.com" TargetMode="External"/><Relationship Id="rId3" Type="http://schemas.openxmlformats.org/officeDocument/2006/relationships/hyperlink" Target="http://good.yueus.com" TargetMode="External"/><Relationship Id="rId4" Type="http://schemas.openxmlformats.org/officeDocument/2006/relationships/hyperlink" Target="http://www.yueus.com/action/get_user_login_v2.info.php?callback=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关于对</a:t>
            </a:r>
            <a:r>
              <a:rPr>
                <a:solidFill>
                  <a:srgbClr val="FF4B25"/>
                </a:solidFill>
              </a:rPr>
              <a:t>跨域</a:t>
            </a:r>
            <a:r>
              <a:t>的一些理解(上)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约约前端小组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跨域影响到什么方面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通过上述的两个例子对比，我们能更直观地了解跨域影响了我们哪些方面。一般情况下，当网站发展有一定规模的时候，就会出现多个域名使用。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因此，当出现这种情况的时候，我们该如何处理呢？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怎样解决？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1、JSONP</a:t>
            </a:r>
          </a:p>
          <a:p>
            <a:pPr marL="0" indent="0">
              <a:buSzTx/>
              <a:buNone/>
            </a:pPr>
            <a:r>
              <a:t>2、window.name</a:t>
            </a:r>
          </a:p>
          <a:p>
            <a:pPr marL="0" indent="0">
              <a:buSzTx/>
              <a:buNone/>
            </a:pPr>
            <a:r>
              <a:t>3、postMessage</a:t>
            </a:r>
          </a:p>
          <a:p>
            <a:pPr marL="0" indent="0">
              <a:buSzTx/>
              <a:buNone/>
            </a:pPr>
            <a:r>
              <a:t>4、居然使用css处理？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JSONP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首先大家要搞清楚JSONP的概念。</a:t>
            </a:r>
          </a:p>
          <a:p>
            <a:pPr marL="0" indent="0">
              <a:buSzTx/>
              <a:buNone/>
            </a:pPr>
            <a:r>
              <a:t>JSONP不是一种数据交换格式，它只是一种非官方跨域数据交互协议。</a:t>
            </a:r>
          </a:p>
          <a:p>
            <a:pPr marL="0" indent="0">
              <a:buSzTx/>
              <a:buNone/>
            </a:pPr>
            <a:r>
              <a:t>兼容性很好。</a:t>
            </a:r>
          </a:p>
          <a:p>
            <a:pPr marL="0" indent="0">
              <a:buSzTx/>
              <a:buNone/>
            </a:pPr>
            <a:r>
              <a:t>例子：如下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386" y="1365665"/>
            <a:ext cx="12432028" cy="6364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JSONP注意事项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1、使用JSONP，提交的请求类型只能是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GET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2、</a:t>
            </a:r>
            <a:r>
              <a:t>状态问题，调用失败的时候不会返回各种HTTP状态码</a:t>
            </a:r>
            <a:endParaRPr b="1">
              <a:solidFill>
                <a:srgbClr val="FF5D3A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大家可以想想为什么是只能用GET，而不能用POST。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window.name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08940">
              <a:spcBef>
                <a:spcPts val="2900"/>
              </a:spcBef>
              <a:buSzTx/>
              <a:buNone/>
              <a:defRPr sz="2660"/>
            </a:pPr>
            <a:r>
              <a:t>利用一个窗口(window)的生命周期内,窗口载入的所有的页面都能共享该属性，我们可以在两个窗口之间互相传递数据。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660"/>
            </a:pPr>
            <a:r>
              <a:t>假设有 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660"/>
            </a:pPr>
            <a:r>
              <a:t>A 页面 </a:t>
            </a:r>
            <a:r>
              <a:rPr u="sng">
                <a:hlinkClick r:id="rId2" invalidUrl="" action="" tgtFrame="" tooltip="" history="1" highlightClick="0" endSnd="0"/>
              </a:rPr>
              <a:t>http://www.yueus.com/a.html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660"/>
            </a:pPr>
            <a:r>
              <a:t>B 页面 </a:t>
            </a:r>
            <a:r>
              <a:rPr u="sng">
                <a:hlinkClick r:id="rId3" invalidUrl="" action="" tgtFrame="" tooltip="" history="1" highlightClick="0" endSnd="0"/>
              </a:rPr>
              <a:t>http://static.yueus.com/b.html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660"/>
            </a:pPr>
            <a:r>
              <a:t>C 页面 http://www.yueus.com/c.html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660"/>
            </a:pPr>
            <a:r>
              <a:t>A页面要获取B页面的数据，B页面的数据保存在window.name属性里面。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660"/>
            </a:pPr>
            <a:r>
              <a:t>在A页面 ，设置一个iframe指向B页面，获取window.name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window.name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尝试两种方式</a:t>
            </a:r>
          </a:p>
          <a:p>
            <a:pPr marL="0" indent="0">
              <a:buSzTx/>
              <a:buNone/>
            </a:pPr>
            <a:r>
              <a:t>1、在A页面 ，设置一个iframe指向B页面，onload后获取window.name</a:t>
            </a:r>
          </a:p>
          <a:p>
            <a:pPr marL="0" indent="0">
              <a:buSzTx/>
              <a:buNone/>
            </a:pPr>
            <a:r>
              <a:t>2、在A页面 ，设置一个iframe指向B页面，onload后再设置iframe指向C页面，然后再获取window.name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068" y="1430137"/>
            <a:ext cx="10820664" cy="6013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822" y="1043377"/>
            <a:ext cx="10651123" cy="8143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window.name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结果是第2种方式可以获取window.name数据！</a:t>
            </a:r>
          </a:p>
          <a:p>
            <a:pPr marL="0" indent="0">
              <a:buSzTx/>
              <a:buNone/>
            </a:pPr>
            <a:r>
              <a:t>我对该功能的理解是B页面通过iframe指向一个和A页面同域的页面=》C页面。因为B页面和C页面都是属于同一个iframe窗口，所以可以享用window.name，然后C页面和A页面是同域名，这样A页面就可以享用window.name了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跨域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我们平时听跨域听得多了，但是认真说起来可能还是比较含糊，所以这次我们就简单讨论一下这个概念。</a:t>
            </a:r>
          </a:p>
          <a:p>
            <a:pPr marL="0" indent="0">
              <a:buSzTx/>
              <a:buNone/>
            </a:pPr>
            <a:r>
              <a:t>1、跨域是什么？</a:t>
            </a:r>
          </a:p>
          <a:p>
            <a:pPr marL="0" indent="0">
              <a:buSzTx/>
              <a:buNone/>
            </a:pPr>
            <a:r>
              <a:t>2、跨域影响我们哪些方面？</a:t>
            </a:r>
          </a:p>
          <a:p>
            <a:pPr marL="0" indent="0">
              <a:buSzTx/>
              <a:buNone/>
            </a:pPr>
            <a:r>
              <a:t>3、通常遇到跨域问题，我们要怎样解决？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window.name注意事项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兼容性好，但要注意iframe的加载方式</a:t>
            </a:r>
          </a:p>
          <a:p>
            <a:pPr marL="0" indent="0">
              <a:buSzTx/>
              <a:buNone/>
            </a:pPr>
            <a:r>
              <a:t>传递的数据格式可以是字符串或对象，但有大小限制，最多是2MB。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PostMessage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H5 新增Api</a:t>
            </a:r>
          </a:p>
          <a:p>
            <a:pPr marL="0" indent="0">
              <a:buSzTx/>
              <a:buNone/>
            </a:pPr>
            <a:r>
              <a:t>官方提供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PostMessage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923" y="2590800"/>
            <a:ext cx="11691184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84" y="2779483"/>
            <a:ext cx="10338289" cy="4194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PostMessage注意事项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使用postMessage方法时要搞清楚调用对象，要注意好到底是谁传数据，谁接收数据</a:t>
            </a:r>
          </a:p>
          <a:p>
            <a:pPr marL="0" indent="0">
              <a:buSzTx/>
              <a:buNone/>
            </a:pPr>
            <a:r>
              <a:t>另外，该方法有兼容性问题，支持Chrome 2.0+、</a:t>
            </a:r>
            <a:r>
              <a:rPr>
                <a:solidFill>
                  <a:srgbClr val="FF4242"/>
                </a:solidFill>
              </a:rPr>
              <a:t>Internet Explorer 8.0+</a:t>
            </a:r>
            <a:r>
              <a:t>, Firefox 3.0+, Opera 9.6+, 和 Safari 4.0+</a:t>
            </a:r>
          </a:p>
          <a:p>
            <a:pPr marL="0" indent="0">
              <a:buSzTx/>
              <a:buNone/>
            </a:pPr>
            <a:r>
              <a:t>不过上面浏览器兼容问题，可以忽略了。。。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 content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使用css3 content</a:t>
            </a:r>
          </a:p>
          <a:p>
            <a:pPr marL="0" indent="0">
              <a:buSzTx/>
              <a:buNone/>
            </a:pPr>
            <a:r>
              <a:t>项目地址</a:t>
            </a:r>
          </a:p>
          <a:p>
            <a:pPr marL="0" indent="0"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https://github.com/zswang/csst</a:t>
            </a:r>
          </a:p>
          <a:p>
            <a:pPr marL="0" indent="0">
              <a:buSzTx/>
              <a:buNone/>
            </a:pPr>
            <a:r>
              <a:t>例子</a:t>
            </a:r>
          </a:p>
          <a:p>
            <a:pPr marL="0" indent="0">
              <a:buSzTx/>
              <a:buNone/>
            </a:pPr>
            <a:r>
              <a:rPr u="sng">
                <a:hlinkClick r:id="rId3" invalidUrl="" action="" tgtFrame="" tooltip="" history="1" highlightClick="0" endSnd="0"/>
              </a:rPr>
              <a:t>http://jhtmls.com/idea/csst.html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跨域是什么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首先要了解JavaScript 的</a:t>
            </a:r>
            <a:r>
              <a:rPr>
                <a:solidFill>
                  <a:srgbClr val="FF612E"/>
                </a:solidFill>
              </a:rPr>
              <a:t>同源策略</a:t>
            </a:r>
            <a:endParaRPr>
              <a:solidFill>
                <a:srgbClr val="FF612E"/>
              </a:solidFill>
            </a:endParaRPr>
          </a:p>
          <a:p>
            <a:pPr marL="0" indent="0">
              <a:buSzTx/>
              <a:buNone/>
            </a:pPr>
            <a:r>
              <a:t>同源策略限制了一个源（origin）中加载文本或脚本与来自其它源（origin）中资源的交互方式。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450" y="5405586"/>
            <a:ext cx="78740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跨域是什么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2516">
              <a:spcBef>
                <a:spcPts val="4100"/>
              </a:spcBef>
              <a:buSzTx/>
              <a:buNone/>
              <a:defRPr sz="3724"/>
            </a:pPr>
            <a:r>
              <a:t>所以，我对跨域的理解就是</a:t>
            </a:r>
            <a:r>
              <a:rPr>
                <a:solidFill>
                  <a:srgbClr val="FF4B25"/>
                </a:solidFill>
              </a:rPr>
              <a:t>不同源的交互操作，就叫跨域。</a:t>
            </a:r>
            <a:endParaRPr>
              <a:solidFill>
                <a:srgbClr val="FF4B25"/>
              </a:solidFill>
            </a:endParaRPr>
          </a:p>
          <a:p>
            <a:pPr marL="0" indent="0" defTabSz="572516">
              <a:spcBef>
                <a:spcPts val="4100"/>
              </a:spcBef>
              <a:buSzTx/>
              <a:buNone/>
              <a:defRPr sz="3724"/>
            </a:pPr>
            <a:r>
              <a:t>为什么要有同源策略呢？其实都是为了安全问题。试想一下，如果没有同源策略，用户访问A网站，网站使用cookie保存了用户密码，然后再访问B网站，B网站就可以读取A站的cookie了。多么可怕的事情啊~</a:t>
            </a:r>
            <a:endParaRPr>
              <a:solidFill>
                <a:srgbClr val="FF4B2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跨域是什么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总的来说，就是下面</a:t>
            </a:r>
            <a:r>
              <a:rPr b="1" sz="2655">
                <a:solidFill>
                  <a:srgbClr val="FF514A"/>
                </a:solidFill>
                <a:latin typeface="Helvetica"/>
                <a:ea typeface="Helvetica"/>
                <a:cs typeface="Helvetica"/>
                <a:sym typeface="Helvetica"/>
              </a:rPr>
              <a:t>”三个不同”</a:t>
            </a:r>
            <a:r>
              <a:t>的其中一个出现，就认为是非同源策略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</a:p>
          <a:p>
            <a:pPr marL="0" indent="0" defTabSz="344677">
              <a:spcBef>
                <a:spcPts val="2400"/>
              </a:spcBef>
              <a:buSzTx/>
              <a:buNone/>
              <a:defRPr sz="2241">
                <a:solidFill>
                  <a:srgbClr val="FF402B"/>
                </a:solidFill>
              </a:defRPr>
            </a:pPr>
          </a:p>
          <a:p>
            <a:pPr marL="0" indent="0" defTabSz="344677">
              <a:spcBef>
                <a:spcPts val="2400"/>
              </a:spcBef>
              <a:buSzTx/>
              <a:buNone/>
              <a:defRPr b="1" sz="2478">
                <a:solidFill>
                  <a:srgbClr val="FF402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1、协议不同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b="1" sz="2478">
                <a:solidFill>
                  <a:srgbClr val="FF402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2、端口不同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b="1" sz="2478">
                <a:solidFill>
                  <a:srgbClr val="FF402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3、主机名不同</a:t>
            </a:r>
            <a:endParaRPr>
              <a:solidFill>
                <a:srgbClr val="FF4B25"/>
              </a:solidFill>
            </a:endParaRPr>
          </a:p>
        </p:txBody>
      </p:sp>
      <p:pic>
        <p:nvPicPr>
          <p:cNvPr id="1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781" y="3195471"/>
            <a:ext cx="11503125" cy="2500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跨域影响到什么方面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1、</a:t>
            </a:r>
            <a:r>
              <a:rPr>
                <a:solidFill>
                  <a:srgbClr val="FF4426"/>
                </a:solidFill>
              </a:rPr>
              <a:t>Ajax</a:t>
            </a:r>
            <a:r>
              <a:t> 不能跨域访问</a:t>
            </a:r>
          </a:p>
          <a:p>
            <a:pPr marL="0" indent="0">
              <a:buSzTx/>
              <a:buNone/>
            </a:pPr>
            <a:r>
              <a:t>2、Cookie 、</a:t>
            </a:r>
            <a:r>
              <a:rPr>
                <a:solidFill>
                  <a:srgbClr val="FF5C42"/>
                </a:solidFill>
              </a:rPr>
              <a:t>LocalStorage</a:t>
            </a:r>
            <a:r>
              <a:t> 不能获取</a:t>
            </a:r>
          </a:p>
          <a:p>
            <a:pPr marL="0" indent="0">
              <a:buSzTx/>
              <a:buNone/>
            </a:pPr>
            <a:r>
              <a:t>3、Dom 元素的操作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跨域影响到什么方面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5675">
              <a:spcBef>
                <a:spcPts val="3200"/>
              </a:spcBef>
              <a:buSzTx/>
              <a:buNone/>
              <a:defRPr sz="2964"/>
            </a:pPr>
            <a:r>
              <a:t>Ajax 请求不能跨域访问。</a:t>
            </a:r>
          </a:p>
          <a:p>
            <a:pPr marL="0" indent="0" defTabSz="455675">
              <a:spcBef>
                <a:spcPts val="3200"/>
              </a:spcBef>
              <a:buSzTx/>
              <a:buNone/>
              <a:defRPr sz="2964"/>
            </a:pPr>
            <a:r>
              <a:t>我认为这种情况是合理的，但是在实际应用上，我们却会经常遇到</a:t>
            </a:r>
            <a:br/>
            <a:r>
              <a:rPr b="1" u="sng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topic.yueus.com</a:t>
            </a:r>
            <a:r>
              <a:t> 页面 使用公共头部，获取用户信息</a:t>
            </a:r>
            <a:br/>
            <a:r>
              <a:rPr b="1" u="sng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rPr>
              <a:t>good.yueus.com</a:t>
            </a:r>
            <a:r>
              <a:t> 页面 使用公共头部，获取用户信息</a:t>
            </a:r>
          </a:p>
          <a:p>
            <a:pPr marL="0" indent="0" defTabSz="455675">
              <a:spcBef>
                <a:spcPts val="3200"/>
              </a:spcBef>
              <a:buSzTx/>
              <a:buNone/>
              <a:defRPr sz="2964"/>
            </a:pPr>
            <a:r>
              <a:t>用户信息的 请求地址是</a:t>
            </a:r>
          </a:p>
          <a:p>
            <a:pPr marL="0" indent="0" defTabSz="455675">
              <a:spcBef>
                <a:spcPts val="3200"/>
              </a:spcBef>
              <a:buSzTx/>
              <a:buNone/>
              <a:defRPr b="1" sz="2964">
                <a:solidFill>
                  <a:schemeClr val="accent2">
                    <a:satOff val="-13916"/>
                    <a:lumOff val="1398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4" invalidUrl="" action="" tgtFrame="" tooltip="" history="1" highlightClick="0" endSnd="0"/>
              </a:rPr>
              <a:t>http://www.yueus.com/action/get_user_login_v2.info.php?callback=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492" y="5751088"/>
            <a:ext cx="9689619" cy="1172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724" y="1692343"/>
            <a:ext cx="11226801" cy="365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572" y="859398"/>
            <a:ext cx="4305301" cy="43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904" y="2947996"/>
            <a:ext cx="7759701" cy="344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8821" y="1835634"/>
            <a:ext cx="3390901" cy="60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