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简单整理轮播图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 </a:t>
            </a:r>
            <a:r>
              <a:rPr lang="zh-CN" altLang="en-US"/>
              <a:t>牙膏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1030" y="1567180"/>
            <a:ext cx="10850245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那，其实以上那些，唯一的让我觉得方便点的，其实就是我不用不断得去绑定几个特定的事件，以及不用来是去获取对应的操作节点，至于其他的，其实更多的是去慢慢的去把常用的一些显示效果集合到里面去。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15560" y="770890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285" y="909320"/>
            <a:ext cx="109988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轮播图，基本上每一个项目都可以遇上，或是看起来简单，或是看起来酷炫，虽然都会有，不过很多时候他们都会有或多或少的不同，例如：左右移动，渐变，有“指定按钮”，单个滚动，多个滚动……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例如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 descr="微信截图_201609210033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3595370"/>
            <a:ext cx="5273675" cy="1233170"/>
          </a:xfrm>
          <a:prstGeom prst="rect">
            <a:avLst/>
          </a:prstGeom>
        </p:spPr>
      </p:pic>
      <p:pic>
        <p:nvPicPr>
          <p:cNvPr id="6" name="图片 5" descr="微信截图_20160921003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25" y="3335020"/>
            <a:ext cx="4429760" cy="1753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5450" y="661035"/>
            <a:ext cx="11254740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一般，在接到 对应的需求的时候，如果之前有的，差不多了，就直接拿过来用，如果有些差异，改起来麻烦的，直接上代码</a:t>
            </a:r>
            <a:endParaRPr lang="zh-CN" altLang="en-US"/>
          </a:p>
        </p:txBody>
      </p:sp>
      <p:pic>
        <p:nvPicPr>
          <p:cNvPr id="5" name="图片 4" descr="微信截图_201609210006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2557780"/>
            <a:ext cx="4686300" cy="2678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450" y="2037715"/>
            <a:ext cx="706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暴力写法：                                                                           或者 直接写个函数</a:t>
            </a:r>
            <a:endParaRPr lang="zh-CN" altLang="en-US"/>
          </a:p>
        </p:txBody>
      </p:sp>
      <p:pic>
        <p:nvPicPr>
          <p:cNvPr id="7" name="图片 6" descr="微信截图_201609210006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20" y="2545715"/>
            <a:ext cx="484314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0060" y="440055"/>
            <a:ext cx="11217910" cy="4040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/>
              <a:t>以上，两段代码，就是平时，在遇到，轮播图需求的时候，对应采取的做法，虽然代码不多，不过写多了也会觉得烦。</a:t>
            </a:r>
            <a:endParaRPr lang="zh-CN" altLang="en-US"/>
          </a:p>
          <a:p>
            <a:pPr>
              <a:lnSpc>
                <a:spcPct val="160000"/>
              </a:lnSpc>
            </a:pP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写轮播图的时候，基本过程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1.对内容的 初始化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2.怎么显示内容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3.事件的绑定</a:t>
            </a:r>
            <a:endParaRPr lang="zh-CN" altLang="en-US"/>
          </a:p>
          <a:p>
            <a:pPr>
              <a:lnSpc>
                <a:spcPct val="160000"/>
              </a:lnSpc>
            </a:pP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1,3,这两步基本是重复的，也是必须的，需要调整的只有2，稍微整理一下，思路如下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截图_201609210005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510" y="917575"/>
            <a:ext cx="8576310" cy="5164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8475" y="636270"/>
            <a:ext cx="110705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代码基本结构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微信截图_201609210006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1276350"/>
            <a:ext cx="8392795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微信截图_20160921014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0" y="1016000"/>
            <a:ext cx="7840345" cy="5610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20" y="391160"/>
            <a:ext cx="106419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配置信息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微信截图_20160920221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2509520"/>
            <a:ext cx="3305810" cy="166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8475" y="538480"/>
            <a:ext cx="34283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内容的显示方式是 内置的</a:t>
            </a:r>
            <a:r>
              <a:rPr lang="en-US" altLang="zh-CN"/>
              <a:t>swf </a:t>
            </a:r>
            <a:r>
              <a:rPr lang="zh-CN" altLang="en-US"/>
              <a:t>里面有的，通过传对应的</a:t>
            </a:r>
            <a:r>
              <a:rPr lang="en-US" altLang="zh-CN"/>
              <a:t>effect </a:t>
            </a:r>
            <a:r>
              <a:rPr lang="zh-CN" altLang="en-US"/>
              <a:t>去设置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27700" y="948690"/>
            <a:ext cx="58051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内容的显示方式是 内置的</a:t>
            </a:r>
            <a:r>
              <a:rPr lang="en-US" altLang="zh-CN"/>
              <a:t>swf</a:t>
            </a:r>
            <a:r>
              <a:rPr lang="zh-CN" altLang="en-US"/>
              <a:t>里面没有的，那么通过在调用 </a:t>
            </a:r>
            <a:r>
              <a:rPr lang="en-US" altLang="zh-CN"/>
              <a:t>slide </a:t>
            </a:r>
            <a:r>
              <a:rPr lang="zh-CN" altLang="en-US"/>
              <a:t>时传入的</a:t>
            </a:r>
            <a:r>
              <a:rPr lang="en-US" altLang="zh-CN"/>
              <a:t>opt </a:t>
            </a:r>
            <a:r>
              <a:rPr lang="zh-CN" altLang="en-US"/>
              <a:t>设置   custom_swf 对象</a:t>
            </a:r>
            <a:endParaRPr lang="zh-CN" altLang="en-US"/>
          </a:p>
        </p:txBody>
      </p:sp>
      <p:pic>
        <p:nvPicPr>
          <p:cNvPr id="11" name="图片 10" descr="微信截图_20160921015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1678940"/>
            <a:ext cx="4955540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7370" y="587375"/>
            <a:ext cx="1099756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说说欠缺的地方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对于图片的 预加载问题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在需要 最外围的 </a:t>
            </a:r>
            <a:r>
              <a:rPr lang="en-US" altLang="zh-CN"/>
              <a:t>wrap </a:t>
            </a:r>
            <a:r>
              <a:rPr lang="zh-CN" altLang="en-US"/>
              <a:t>盒子用到百分百的时候，需要在 </a:t>
            </a:r>
            <a:r>
              <a:rPr lang="en-US" altLang="zh-CN"/>
              <a:t>window  resize </a:t>
            </a:r>
            <a:r>
              <a:rPr lang="zh-CN" altLang="en-US"/>
              <a:t>的时候去做的动作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滚动循环问题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自动滚动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当 </a:t>
            </a:r>
            <a:r>
              <a:rPr lang="en-US" altLang="zh-CN"/>
              <a:t>titleCell </a:t>
            </a:r>
            <a:r>
              <a:rPr lang="zh-CN" altLang="en-US"/>
              <a:t>出现滚动的情况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演示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简单整理轮播图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2016-09-20T18:04:37Z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