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4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云计算小组项目介绍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小组组员：</a:t>
            </a:r>
            <a:endParaRPr lang="en-US" altLang="zh-CN" dirty="0" smtClean="0"/>
          </a:p>
          <a:p>
            <a:r>
              <a:rPr lang="en-US" altLang="zh-CN" dirty="0" smtClean="0"/>
              <a:t>1120161951-</a:t>
            </a:r>
            <a:r>
              <a:rPr lang="zh-CN" altLang="en-US" dirty="0" smtClean="0"/>
              <a:t>刘涛</a:t>
            </a:r>
            <a:endParaRPr lang="en-US" altLang="zh-CN" dirty="0" smtClean="0"/>
          </a:p>
          <a:p>
            <a:r>
              <a:rPr lang="en-US" altLang="zh-CN" dirty="0" smtClean="0"/>
              <a:t>1120161946-</a:t>
            </a:r>
            <a:r>
              <a:rPr lang="zh-CN" altLang="en-US" dirty="0" smtClean="0"/>
              <a:t>李博宇</a:t>
            </a:r>
            <a:endParaRPr lang="en-US" altLang="zh-CN" dirty="0" smtClean="0"/>
          </a:p>
          <a:p>
            <a:r>
              <a:rPr lang="en-US" altLang="zh-CN" dirty="0" smtClean="0"/>
              <a:t>18220161965-</a:t>
            </a:r>
            <a:r>
              <a:rPr lang="zh-CN" altLang="en-US" dirty="0" smtClean="0"/>
              <a:t>丁诺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94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项目内容及工具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网盘应用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OwnCloud</a:t>
            </a:r>
            <a:endParaRPr lang="en-US" altLang="zh-CN" dirty="0" smtClean="0"/>
          </a:p>
          <a:p>
            <a:r>
              <a:rPr lang="en-US" altLang="zh-CN" dirty="0" err="1" smtClean="0"/>
              <a:t>Aliyun</a:t>
            </a:r>
            <a:r>
              <a:rPr lang="en-US" altLang="zh-CN" dirty="0" smtClean="0"/>
              <a:t> server</a:t>
            </a:r>
          </a:p>
          <a:p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9" y="3163330"/>
            <a:ext cx="5411315" cy="28773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98357" y="4114800"/>
            <a:ext cx="1940011" cy="284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3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30194" y="617838"/>
            <a:ext cx="2790565" cy="5807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实现成果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94" y="1290722"/>
            <a:ext cx="5960375" cy="2965962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784" y="2447000"/>
            <a:ext cx="6474595" cy="329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0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谢谢聆听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小组组员：</a:t>
            </a:r>
            <a:endParaRPr lang="en-US" altLang="zh-CN" dirty="0"/>
          </a:p>
          <a:p>
            <a:r>
              <a:rPr lang="en-US" altLang="zh-CN" dirty="0"/>
              <a:t>1120161951-</a:t>
            </a:r>
            <a:r>
              <a:rPr lang="zh-CN" altLang="en-US" dirty="0"/>
              <a:t>刘涛</a:t>
            </a:r>
            <a:endParaRPr lang="en-US" altLang="zh-CN" dirty="0"/>
          </a:p>
          <a:p>
            <a:r>
              <a:rPr lang="en-US" altLang="zh-CN" dirty="0"/>
              <a:t>1120161946-</a:t>
            </a:r>
            <a:r>
              <a:rPr lang="zh-CN" altLang="en-US" dirty="0"/>
              <a:t>李博宇</a:t>
            </a:r>
            <a:endParaRPr lang="en-US" altLang="zh-CN" dirty="0"/>
          </a:p>
          <a:p>
            <a:r>
              <a:rPr lang="en-US" altLang="zh-CN" dirty="0"/>
              <a:t>18220161965-</a:t>
            </a:r>
            <a:r>
              <a:rPr lang="zh-CN" altLang="en-US" dirty="0"/>
              <a:t>丁诺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66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443</TotalTime>
  <Words>46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方正舒体</vt:lpstr>
      <vt:lpstr>Arial</vt:lpstr>
      <vt:lpstr>Garamond</vt:lpstr>
      <vt:lpstr>环保</vt:lpstr>
      <vt:lpstr>云计算小组项目介绍</vt:lpstr>
      <vt:lpstr>项目内容及工具</vt:lpstr>
      <vt:lpstr>PowerPoint 演示文稿</vt:lpstr>
      <vt:lpstr>谢谢聆听…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云计算小组项目介绍</dc:title>
  <dc:creator>刘 涛</dc:creator>
  <cp:lastModifiedBy>刘 涛</cp:lastModifiedBy>
  <cp:revision>9</cp:revision>
  <dcterms:created xsi:type="dcterms:W3CDTF">2018-12-13T09:30:18Z</dcterms:created>
  <dcterms:modified xsi:type="dcterms:W3CDTF">2018-12-14T08:14:21Z</dcterms:modified>
</cp:coreProperties>
</file>