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1B9"/>
    <a:srgbClr val="7A7992"/>
    <a:srgbClr val="404040"/>
    <a:srgbClr val="C4C7D0"/>
    <a:srgbClr val="FBF9EA"/>
    <a:srgbClr val="F7F7F7"/>
    <a:srgbClr val="F0F0F1"/>
    <a:srgbClr val="E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B1433-0929-4F5F-986E-1044A1E4596A}" v="73" dt="2022-11-12T14:28:0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6518" autoAdjust="0"/>
  </p:normalViewPr>
  <p:slideViewPr>
    <p:cSldViewPr snapToGrid="0">
      <p:cViewPr varScale="1">
        <p:scale>
          <a:sx n="71" d="100"/>
          <a:sy n="71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소민" userId="14c89125339c5b5f" providerId="LiveId" clId="{DE5B1433-0929-4F5F-986E-1044A1E4596A}"/>
    <pc:docChg chg="undo custSel addSld delSld modSld modMainMaster">
      <pc:chgData name="박 소민" userId="14c89125339c5b5f" providerId="LiveId" clId="{DE5B1433-0929-4F5F-986E-1044A1E4596A}" dt="2022-11-12T14:29:24.771" v="1300" actId="14861"/>
      <pc:docMkLst>
        <pc:docMk/>
      </pc:docMkLst>
      <pc:sldChg chg="addSp delSp modSp mod modTransition setBg modNotesTx">
        <pc:chgData name="박 소민" userId="14c89125339c5b5f" providerId="LiveId" clId="{DE5B1433-0929-4F5F-986E-1044A1E4596A}" dt="2022-11-12T13:27:20.119" v="1109"/>
        <pc:sldMkLst>
          <pc:docMk/>
          <pc:sldMk cId="1351420820" sldId="256"/>
        </pc:sldMkLst>
        <pc:spChg chg="add del">
          <ac:chgData name="박 소민" userId="14c89125339c5b5f" providerId="LiveId" clId="{DE5B1433-0929-4F5F-986E-1044A1E4596A}" dt="2022-11-09T15:24:32.375" v="7" actId="478"/>
          <ac:spMkLst>
            <pc:docMk/>
            <pc:sldMk cId="1351420820" sldId="256"/>
            <ac:spMk id="2" creationId="{99B7A409-353A-D586-DF6D-1BD8EB3FD0C3}"/>
          </ac:spMkLst>
        </pc:spChg>
        <pc:spChg chg="add del">
          <ac:chgData name="박 소민" userId="14c89125339c5b5f" providerId="LiveId" clId="{DE5B1433-0929-4F5F-986E-1044A1E4596A}" dt="2022-11-09T15:24:32.375" v="7" actId="478"/>
          <ac:spMkLst>
            <pc:docMk/>
            <pc:sldMk cId="1351420820" sldId="256"/>
            <ac:spMk id="3" creationId="{EF87AF99-B715-3AD8-8B40-4A42B82BE8C4}"/>
          </ac:spMkLst>
        </pc:spChg>
        <pc:spChg chg="add mod">
          <ac:chgData name="박 소민" userId="14c89125339c5b5f" providerId="LiveId" clId="{DE5B1433-0929-4F5F-986E-1044A1E4596A}" dt="2022-11-10T16:09:57.470" v="299" actId="207"/>
          <ac:spMkLst>
            <pc:docMk/>
            <pc:sldMk cId="1351420820" sldId="256"/>
            <ac:spMk id="4" creationId="{72ACA8D2-2A44-E74B-AE4D-9509562AC82F}"/>
          </ac:spMkLst>
        </pc:spChg>
        <pc:picChg chg="add mod">
          <ac:chgData name="박 소민" userId="14c89125339c5b5f" providerId="LiveId" clId="{DE5B1433-0929-4F5F-986E-1044A1E4596A}" dt="2022-11-10T15:47:11.381" v="10" actId="14100"/>
          <ac:picMkLst>
            <pc:docMk/>
            <pc:sldMk cId="1351420820" sldId="256"/>
            <ac:picMk id="3" creationId="{61CE3722-33A8-13BA-FADC-6DC3956EE849}"/>
          </ac:picMkLst>
        </pc:picChg>
      </pc:sldChg>
      <pc:sldChg chg="addSp delSp modSp new mod modTransition setBg modNotesTx">
        <pc:chgData name="박 소민" userId="14c89125339c5b5f" providerId="LiveId" clId="{DE5B1433-0929-4F5F-986E-1044A1E4596A}" dt="2022-11-12T13:27:20.119" v="1109"/>
        <pc:sldMkLst>
          <pc:docMk/>
          <pc:sldMk cId="1177652788" sldId="257"/>
        </pc:sldMkLst>
        <pc:spChg chg="add mod">
          <ac:chgData name="박 소민" userId="14c89125339c5b5f" providerId="LiveId" clId="{DE5B1433-0929-4F5F-986E-1044A1E4596A}" dt="2022-11-10T16:30:29.154" v="495" actId="1076"/>
          <ac:spMkLst>
            <pc:docMk/>
            <pc:sldMk cId="1177652788" sldId="257"/>
            <ac:spMk id="6" creationId="{A01F7A7F-AA5D-70C2-CF1C-71E470C54DF5}"/>
          </ac:spMkLst>
        </pc:spChg>
        <pc:spChg chg="add mod">
          <ac:chgData name="박 소민" userId="14c89125339c5b5f" providerId="LiveId" clId="{DE5B1433-0929-4F5F-986E-1044A1E4596A}" dt="2022-11-10T16:08:24.257" v="199" actId="1076"/>
          <ac:spMkLst>
            <pc:docMk/>
            <pc:sldMk cId="1177652788" sldId="257"/>
            <ac:spMk id="7" creationId="{37A030A6-01D3-C542-C720-52E30F68EF29}"/>
          </ac:spMkLst>
        </pc:spChg>
        <pc:spChg chg="add mod">
          <ac:chgData name="박 소민" userId="14c89125339c5b5f" providerId="LiveId" clId="{DE5B1433-0929-4F5F-986E-1044A1E4596A}" dt="2022-11-10T16:36:54.679" v="788" actId="339"/>
          <ac:spMkLst>
            <pc:docMk/>
            <pc:sldMk cId="1177652788" sldId="257"/>
            <ac:spMk id="8" creationId="{E044131D-F22F-1412-71D8-D5817DC41A0E}"/>
          </ac:spMkLst>
        </pc:spChg>
        <pc:grpChg chg="mod">
          <ac:chgData name="박 소민" userId="14c89125339c5b5f" providerId="LiveId" clId="{DE5B1433-0929-4F5F-986E-1044A1E4596A}" dt="2022-11-10T16:41:52.239" v="795"/>
          <ac:grpSpMkLst>
            <pc:docMk/>
            <pc:sldMk cId="1177652788" sldId="257"/>
            <ac:grpSpMk id="12" creationId="{E508C010-9D03-0913-2152-76E3BA24F0EE}"/>
          </ac:grpSpMkLst>
        </pc:grpChg>
        <pc:picChg chg="add del mod">
          <ac:chgData name="박 소민" userId="14c89125339c5b5f" providerId="LiveId" clId="{DE5B1433-0929-4F5F-986E-1044A1E4596A}" dt="2022-11-10T15:55:25.653" v="20" actId="478"/>
          <ac:picMkLst>
            <pc:docMk/>
            <pc:sldMk cId="1177652788" sldId="257"/>
            <ac:picMk id="3" creationId="{66A15198-1F22-62B7-1C84-137B5B5518BA}"/>
          </ac:picMkLst>
        </pc:picChg>
        <pc:picChg chg="add mod">
          <ac:chgData name="박 소민" userId="14c89125339c5b5f" providerId="LiveId" clId="{DE5B1433-0929-4F5F-986E-1044A1E4596A}" dt="2022-11-10T16:43:53.953" v="798" actId="207"/>
          <ac:picMkLst>
            <pc:docMk/>
            <pc:sldMk cId="1177652788" sldId="257"/>
            <ac:picMk id="5" creationId="{B9A5A708-0456-11BF-F889-93721DE3C6E7}"/>
          </ac:picMkLst>
        </pc:picChg>
        <pc:inkChg chg="add del">
          <ac:chgData name="박 소민" userId="14c89125339c5b5f" providerId="LiveId" clId="{DE5B1433-0929-4F5F-986E-1044A1E4596A}" dt="2022-11-10T16:41:46.840" v="790" actId="9405"/>
          <ac:inkMkLst>
            <pc:docMk/>
            <pc:sldMk cId="1177652788" sldId="257"/>
            <ac:inkMk id="9" creationId="{B005DF68-1196-C684-6856-22A4D9D22837}"/>
          </ac:inkMkLst>
        </pc:inkChg>
        <pc:inkChg chg="add del mod">
          <ac:chgData name="박 소민" userId="14c89125339c5b5f" providerId="LiveId" clId="{DE5B1433-0929-4F5F-986E-1044A1E4596A}" dt="2022-11-10T16:41:57.288" v="796" actId="9405"/>
          <ac:inkMkLst>
            <pc:docMk/>
            <pc:sldMk cId="1177652788" sldId="257"/>
            <ac:inkMk id="10" creationId="{9321FE21-DCB7-7AB2-EF08-CFE0453CF9F0}"/>
          </ac:inkMkLst>
        </pc:inkChg>
        <pc:inkChg chg="add del mod">
          <ac:chgData name="박 소민" userId="14c89125339c5b5f" providerId="LiveId" clId="{DE5B1433-0929-4F5F-986E-1044A1E4596A}" dt="2022-11-10T16:41:52.239" v="795"/>
          <ac:inkMkLst>
            <pc:docMk/>
            <pc:sldMk cId="1177652788" sldId="257"/>
            <ac:inkMk id="11" creationId="{7BDFF03F-DA9B-B4FB-71B6-3C73BDFEAC10}"/>
          </ac:inkMkLst>
        </pc:inkChg>
      </pc:sldChg>
      <pc:sldChg chg="modSp add mod modTransition setBg modNotesTx">
        <pc:chgData name="박 소민" userId="14c89125339c5b5f" providerId="LiveId" clId="{DE5B1433-0929-4F5F-986E-1044A1E4596A}" dt="2022-11-12T13:34:54.061" v="1216" actId="207"/>
        <pc:sldMkLst>
          <pc:docMk/>
          <pc:sldMk cId="3537541087" sldId="258"/>
        </pc:sldMkLst>
        <pc:picChg chg="mod">
          <ac:chgData name="박 소민" userId="14c89125339c5b5f" providerId="LiveId" clId="{DE5B1433-0929-4F5F-986E-1044A1E4596A}" dt="2022-11-12T13:34:54.061" v="1216" actId="207"/>
          <ac:picMkLst>
            <pc:docMk/>
            <pc:sldMk cId="3537541087" sldId="258"/>
            <ac:picMk id="3" creationId="{61CE3722-33A8-13BA-FADC-6DC3956EE849}"/>
          </ac:picMkLst>
        </pc:picChg>
      </pc:sldChg>
      <pc:sldChg chg="addSp delSp modSp new mod setBg">
        <pc:chgData name="박 소민" userId="14c89125339c5b5f" providerId="LiveId" clId="{DE5B1433-0929-4F5F-986E-1044A1E4596A}" dt="2022-11-12T13:35:27.591" v="1217" actId="165"/>
        <pc:sldMkLst>
          <pc:docMk/>
          <pc:sldMk cId="3399097916" sldId="259"/>
        </pc:sldMkLst>
        <pc:spChg chg="add mod topLvl">
          <ac:chgData name="박 소민" userId="14c89125339c5b5f" providerId="LiveId" clId="{DE5B1433-0929-4F5F-986E-1044A1E4596A}" dt="2022-11-12T13:35:27.591" v="1217" actId="165"/>
          <ac:spMkLst>
            <pc:docMk/>
            <pc:sldMk cId="3399097916" sldId="259"/>
            <ac:spMk id="2" creationId="{7231B920-EEAC-A5A3-43CF-D81A83ABDED5}"/>
          </ac:spMkLst>
        </pc:spChg>
        <pc:spChg chg="add del mod topLvl">
          <ac:chgData name="박 소민" userId="14c89125339c5b5f" providerId="LiveId" clId="{DE5B1433-0929-4F5F-986E-1044A1E4596A}" dt="2022-11-12T13:31:05.974" v="1148" actId="478"/>
          <ac:spMkLst>
            <pc:docMk/>
            <pc:sldMk cId="3399097916" sldId="259"/>
            <ac:spMk id="3" creationId="{83713088-DF83-3380-E49B-6125FD08DB87}"/>
          </ac:spMkLst>
        </pc:spChg>
        <pc:spChg chg="add del mod">
          <ac:chgData name="박 소민" userId="14c89125339c5b5f" providerId="LiveId" clId="{DE5B1433-0929-4F5F-986E-1044A1E4596A}" dt="2022-11-12T13:26:13.540" v="1102" actId="478"/>
          <ac:spMkLst>
            <pc:docMk/>
            <pc:sldMk cId="3399097916" sldId="259"/>
            <ac:spMk id="4" creationId="{25C7F9ED-23A9-7254-2BFC-AC35BFADD6E4}"/>
          </ac:spMkLst>
        </pc:spChg>
        <pc:spChg chg="add del mod">
          <ac:chgData name="박 소민" userId="14c89125339c5b5f" providerId="LiveId" clId="{DE5B1433-0929-4F5F-986E-1044A1E4596A}" dt="2022-11-12T13:26:11.774" v="1101" actId="478"/>
          <ac:spMkLst>
            <pc:docMk/>
            <pc:sldMk cId="3399097916" sldId="259"/>
            <ac:spMk id="5" creationId="{2ED15970-5C25-19AF-2E43-2FB54435E478}"/>
          </ac:spMkLst>
        </pc:spChg>
        <pc:spChg chg="add del mod">
          <ac:chgData name="박 소민" userId="14c89125339c5b5f" providerId="LiveId" clId="{DE5B1433-0929-4F5F-986E-1044A1E4596A}" dt="2022-11-12T13:28:58.871" v="1124" actId="478"/>
          <ac:spMkLst>
            <pc:docMk/>
            <pc:sldMk cId="3399097916" sldId="259"/>
            <ac:spMk id="6" creationId="{83224459-2D34-1D9F-E9E2-D2AB8AC3ACD6}"/>
          </ac:spMkLst>
        </pc:spChg>
        <pc:spChg chg="add del mod">
          <ac:chgData name="박 소민" userId="14c89125339c5b5f" providerId="LiveId" clId="{DE5B1433-0929-4F5F-986E-1044A1E4596A}" dt="2022-11-12T13:28:58.871" v="1124" actId="478"/>
          <ac:spMkLst>
            <pc:docMk/>
            <pc:sldMk cId="3399097916" sldId="259"/>
            <ac:spMk id="7" creationId="{0764ACC7-4930-0884-F62E-E95CA9C06483}"/>
          </ac:spMkLst>
        </pc:spChg>
        <pc:spChg chg="del mod topLvl">
          <ac:chgData name="박 소민" userId="14c89125339c5b5f" providerId="LiveId" clId="{DE5B1433-0929-4F5F-986E-1044A1E4596A}" dt="2022-11-12T13:31:07.798" v="1149" actId="478"/>
          <ac:spMkLst>
            <pc:docMk/>
            <pc:sldMk cId="3399097916" sldId="259"/>
            <ac:spMk id="10" creationId="{D1C10F9D-2692-69D4-ADB6-9335807DFC5A}"/>
          </ac:spMkLst>
        </pc:spChg>
        <pc:spChg chg="del mod topLvl">
          <ac:chgData name="박 소민" userId="14c89125339c5b5f" providerId="LiveId" clId="{DE5B1433-0929-4F5F-986E-1044A1E4596A}" dt="2022-11-12T13:31:05.974" v="1148" actId="478"/>
          <ac:spMkLst>
            <pc:docMk/>
            <pc:sldMk cId="3399097916" sldId="259"/>
            <ac:spMk id="11" creationId="{C7FC085B-2F79-0E02-E119-F9BB62522DF5}"/>
          </ac:spMkLst>
        </pc:spChg>
        <pc:spChg chg="add mod topLvl">
          <ac:chgData name="박 소민" userId="14c89125339c5b5f" providerId="LiveId" clId="{DE5B1433-0929-4F5F-986E-1044A1E4596A}" dt="2022-11-12T13:35:27.591" v="1217" actId="165"/>
          <ac:spMkLst>
            <pc:docMk/>
            <pc:sldMk cId="3399097916" sldId="259"/>
            <ac:spMk id="13" creationId="{270BF492-F2B4-3654-7BC4-8570F57A1093}"/>
          </ac:spMkLst>
        </pc:spChg>
        <pc:spChg chg="add mod topLvl">
          <ac:chgData name="박 소민" userId="14c89125339c5b5f" providerId="LiveId" clId="{DE5B1433-0929-4F5F-986E-1044A1E4596A}" dt="2022-11-12T13:35:27.591" v="1217" actId="165"/>
          <ac:spMkLst>
            <pc:docMk/>
            <pc:sldMk cId="3399097916" sldId="259"/>
            <ac:spMk id="14" creationId="{BA0D266F-0A58-3CEE-BA25-191C0A754D8D}"/>
          </ac:spMkLst>
        </pc:spChg>
        <pc:spChg chg="add mod topLvl">
          <ac:chgData name="박 소민" userId="14c89125339c5b5f" providerId="LiveId" clId="{DE5B1433-0929-4F5F-986E-1044A1E4596A}" dt="2022-11-12T13:35:27.591" v="1217" actId="165"/>
          <ac:spMkLst>
            <pc:docMk/>
            <pc:sldMk cId="3399097916" sldId="259"/>
            <ac:spMk id="15" creationId="{F4081732-CBB1-8C37-7CC9-B6F884FBFAE2}"/>
          </ac:spMkLst>
        </pc:spChg>
        <pc:spChg chg="add mod">
          <ac:chgData name="박 소민" userId="14c89125339c5b5f" providerId="LiveId" clId="{DE5B1433-0929-4F5F-986E-1044A1E4596A}" dt="2022-11-12T13:31:57.462" v="1183" actId="20577"/>
          <ac:spMkLst>
            <pc:docMk/>
            <pc:sldMk cId="3399097916" sldId="259"/>
            <ac:spMk id="17" creationId="{EFAF05E1-9494-7C84-8BE0-4ECD19B6A7D1}"/>
          </ac:spMkLst>
        </pc:spChg>
        <pc:grpChg chg="add del mod topLvl">
          <ac:chgData name="박 소민" userId="14c89125339c5b5f" providerId="LiveId" clId="{DE5B1433-0929-4F5F-986E-1044A1E4596A}" dt="2022-11-12T13:30:47.801" v="1145" actId="165"/>
          <ac:grpSpMkLst>
            <pc:docMk/>
            <pc:sldMk cId="3399097916" sldId="259"/>
            <ac:grpSpMk id="8" creationId="{13AA24B6-30D5-0462-2FD2-5B37038BC0BD}"/>
          </ac:grpSpMkLst>
        </pc:grpChg>
        <pc:grpChg chg="add del mod topLvl">
          <ac:chgData name="박 소민" userId="14c89125339c5b5f" providerId="LiveId" clId="{DE5B1433-0929-4F5F-986E-1044A1E4596A}" dt="2022-11-12T13:30:47.801" v="1145" actId="165"/>
          <ac:grpSpMkLst>
            <pc:docMk/>
            <pc:sldMk cId="3399097916" sldId="259"/>
            <ac:grpSpMk id="9" creationId="{766E76F8-6179-0B56-6947-1A59C1888778}"/>
          </ac:grpSpMkLst>
        </pc:grpChg>
        <pc:grpChg chg="add del mod">
          <ac:chgData name="박 소민" userId="14c89125339c5b5f" providerId="LiveId" clId="{DE5B1433-0929-4F5F-986E-1044A1E4596A}" dt="2022-11-12T13:30:45.101" v="1144" actId="165"/>
          <ac:grpSpMkLst>
            <pc:docMk/>
            <pc:sldMk cId="3399097916" sldId="259"/>
            <ac:grpSpMk id="12" creationId="{BE1EEA95-2D28-38EA-EF94-E0985201B52C}"/>
          </ac:grpSpMkLst>
        </pc:grpChg>
        <pc:grpChg chg="add del mod">
          <ac:chgData name="박 소민" userId="14c89125339c5b5f" providerId="LiveId" clId="{DE5B1433-0929-4F5F-986E-1044A1E4596A}" dt="2022-11-12T13:35:27.591" v="1217" actId="165"/>
          <ac:grpSpMkLst>
            <pc:docMk/>
            <pc:sldMk cId="3399097916" sldId="259"/>
            <ac:grpSpMk id="16" creationId="{2968A73C-11F1-B50A-862C-34FC70BC27D6}"/>
          </ac:grpSpMkLst>
        </pc:grpChg>
      </pc:sldChg>
      <pc:sldChg chg="modSp add del mod modTransition setBg">
        <pc:chgData name="박 소민" userId="14c89125339c5b5f" providerId="LiveId" clId="{DE5B1433-0929-4F5F-986E-1044A1E4596A}" dt="2022-11-10T16:33:02.531" v="565" actId="47"/>
        <pc:sldMkLst>
          <pc:docMk/>
          <pc:sldMk cId="3570320496" sldId="259"/>
        </pc:sldMkLst>
        <pc:spChg chg="mod">
          <ac:chgData name="박 소민" userId="14c89125339c5b5f" providerId="LiveId" clId="{DE5B1433-0929-4F5F-986E-1044A1E4596A}" dt="2022-11-10T16:32:41.924" v="562" actId="207"/>
          <ac:spMkLst>
            <pc:docMk/>
            <pc:sldMk cId="3570320496" sldId="259"/>
            <ac:spMk id="4" creationId="{72ACA8D2-2A44-E74B-AE4D-9509562AC82F}"/>
          </ac:spMkLst>
        </pc:spChg>
      </pc:sldChg>
      <pc:sldChg chg="new">
        <pc:chgData name="박 소민" userId="14c89125339c5b5f" providerId="LiveId" clId="{DE5B1433-0929-4F5F-986E-1044A1E4596A}" dt="2022-11-12T14:27:24.931" v="1218" actId="680"/>
        <pc:sldMkLst>
          <pc:docMk/>
          <pc:sldMk cId="3339586539" sldId="260"/>
        </pc:sldMkLst>
      </pc:sldChg>
      <pc:sldChg chg="modSp add mod">
        <pc:chgData name="박 소민" userId="14c89125339c5b5f" providerId="LiveId" clId="{DE5B1433-0929-4F5F-986E-1044A1E4596A}" dt="2022-11-12T14:29:24.771" v="1300" actId="14861"/>
        <pc:sldMkLst>
          <pc:docMk/>
          <pc:sldMk cId="1899795425" sldId="261"/>
        </pc:sldMkLst>
        <pc:spChg chg="mod">
          <ac:chgData name="박 소민" userId="14c89125339c5b5f" providerId="LiveId" clId="{DE5B1433-0929-4F5F-986E-1044A1E4596A}" dt="2022-11-12T14:29:24.771" v="1300" actId="14861"/>
          <ac:spMkLst>
            <pc:docMk/>
            <pc:sldMk cId="1899795425" sldId="261"/>
            <ac:spMk id="2" creationId="{7231B920-EEAC-A5A3-43CF-D81A83ABDED5}"/>
          </ac:spMkLst>
        </pc:spChg>
      </pc:sldChg>
      <pc:sldMasterChg chg="modTransition setBg modSldLayout">
        <pc:chgData name="박 소민" userId="14c89125339c5b5f" providerId="LiveId" clId="{DE5B1433-0929-4F5F-986E-1044A1E4596A}" dt="2022-11-12T13:27:20.119" v="1109"/>
        <pc:sldMasterMkLst>
          <pc:docMk/>
          <pc:sldMasterMk cId="2399854677" sldId="2147483648"/>
        </pc:sldMasterMkLst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1307961592" sldId="2147483649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1154648027" sldId="2147483650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539206168" sldId="2147483651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3476222712" sldId="2147483652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1667697238" sldId="2147483653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3349525280" sldId="2147483654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158756936" sldId="2147483655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395359583" sldId="2147483656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1415390109" sldId="2147483657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1222556690" sldId="2147483658"/>
          </pc:sldLayoutMkLst>
        </pc:sldLayoutChg>
        <pc:sldLayoutChg chg="modTransition setBg">
          <pc:chgData name="박 소민" userId="14c89125339c5b5f" providerId="LiveId" clId="{DE5B1433-0929-4F5F-986E-1044A1E4596A}" dt="2022-11-12T13:27:20.119" v="1109"/>
          <pc:sldLayoutMkLst>
            <pc:docMk/>
            <pc:sldMasterMk cId="2399854677" sldId="2147483648"/>
            <pc:sldLayoutMk cId="947975689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047A-F945-4DF1-916B-B2075E70B07E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08F41-24CE-4484-8259-1FB2F425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Opening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초 후 다음 화면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할일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딸깍 소리에 처음 화면 꺼졌다 점점 밝아진다</a:t>
            </a:r>
            <a:r>
              <a:rPr lang="en-US" altLang="ko-KR" dirty="0"/>
              <a:t> &gt;&gt; </a:t>
            </a:r>
            <a:r>
              <a:rPr lang="ko-KR" altLang="en-US" dirty="0"/>
              <a:t>한번에 밝아진다</a:t>
            </a:r>
            <a:endParaRPr lang="en-US" altLang="ko-KR" dirty="0"/>
          </a:p>
          <a:p>
            <a:r>
              <a:rPr lang="en-US" altLang="ko-KR" dirty="0"/>
              <a:t>-(</a:t>
            </a:r>
            <a:r>
              <a:rPr lang="ko-KR" altLang="en-US" dirty="0"/>
              <a:t>스위치 넣기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08F41-24CE-4484-8259-1FB2F425FF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7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Opening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할 일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스위치 넣기</a:t>
            </a:r>
            <a:r>
              <a:rPr lang="en-US" altLang="ko-KR" dirty="0"/>
              <a:t>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배경 색깔 다시 고민하기 </a:t>
            </a:r>
            <a:r>
              <a:rPr lang="en-US" altLang="ko-KR" dirty="0"/>
              <a:t>(</a:t>
            </a:r>
            <a:r>
              <a:rPr lang="ko-KR" altLang="en-US" dirty="0"/>
              <a:t>전체적으로 안 맞을 수 있음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08F41-24CE-4484-8259-1FB2F425FF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8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시작화면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할 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글꼴 선정</a:t>
            </a:r>
            <a:r>
              <a:rPr lang="en-US" altLang="ko-KR" dirty="0"/>
              <a:t>(</a:t>
            </a:r>
            <a:r>
              <a:rPr lang="ko-KR" altLang="en-US" dirty="0"/>
              <a:t>일단은 맑은 고딕</a:t>
            </a:r>
            <a:r>
              <a:rPr lang="en-US" altLang="ko-KR" dirty="0"/>
              <a:t>/ </a:t>
            </a:r>
            <a:r>
              <a:rPr lang="ko-KR" altLang="en-US" dirty="0"/>
              <a:t>굵은 글씨</a:t>
            </a:r>
            <a:r>
              <a:rPr lang="en-US" altLang="ko-KR" dirty="0"/>
              <a:t>) &amp; </a:t>
            </a:r>
            <a:r>
              <a:rPr lang="ko-KR" altLang="en-US" dirty="0"/>
              <a:t>글꼴 크기 </a:t>
            </a:r>
            <a:r>
              <a:rPr lang="en-US" altLang="ko-KR" dirty="0"/>
              <a:t>&amp; </a:t>
            </a:r>
            <a:r>
              <a:rPr lang="ko-KR" altLang="en-US" dirty="0"/>
              <a:t>글꼴 및 메뉴</a:t>
            </a:r>
            <a:r>
              <a:rPr lang="en-US" altLang="ko-KR" dirty="0"/>
              <a:t>bar </a:t>
            </a:r>
            <a:r>
              <a:rPr lang="ko-KR" altLang="en-US" dirty="0"/>
              <a:t>배치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메뉴 선택했을 때 달라지는 색깔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08F41-24CE-4484-8259-1FB2F425FF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5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08F41-24CE-4484-8259-1FB2F425FF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8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92127-8AC1-2B5B-0DD1-4BD77252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F4008-CEC1-BC02-BC85-B4D3015F2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261FA-10B3-D320-9A78-1E443454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C35DB-986A-6283-00F1-1C905A34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EADD7-27BE-D133-5C3C-1E7D98F7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6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CFAC-505B-2A66-E269-46ADD96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343056-BBD3-601A-BC3E-0D25FA37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545AE-7940-EBFA-4646-A3A9D273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1177B-4BCA-2A4A-F8E8-F3A67A02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8E129-B70A-8B51-98F3-F3E888E2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5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81E436-EADE-EB15-BBA0-950614686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367DD-662E-C8B7-0B26-844562F6E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30FB7-F3F8-0C3D-A6BF-9FF96EAA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725E3-1683-FA08-5102-DCBEA2B4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9D3B2-5C4D-6F80-A13C-4BBB9E23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D794-5142-3349-4355-7E2DD370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164A5-F4AC-4D28-9D43-DBA63D8F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25BA-4F19-4300-8129-24E913CA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A34F0-9698-0E2B-449A-69AF8841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A85E3-8FD6-E6D2-68E2-6C6D2FCA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4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783D-D8AF-E82E-F7E1-BD19E9B6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17C92-581F-1AB1-B00B-16C37A7B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7AAD7-221A-EF2E-A083-46E71FC2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6D71A-E189-8875-A92B-B8C43995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5EEFD-BB15-0403-FF1F-81B4F87F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0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A8E23-7715-7CB5-5D34-5C8C7BEF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CCAF2-9A29-7352-6996-DA6340BFF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99897F-05F1-1A7C-FB73-82469DEED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3BA6E-FBBF-C7C8-D9EF-094CFBBF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C9370-3BF1-CCE5-89A7-6B27D86B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35A25-FA71-26C0-70F2-E6CA8D32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02AC9-1E5F-2BEF-5A33-FEBAC8AD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4B89D-B868-6FD7-A1C4-999A8704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786E0-566F-3531-6B24-E66A840DC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1952E-21BA-AF85-C760-9EE394F38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CCC18-5C9B-C10D-922E-28DB582E7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5A0E28-9FB9-B4EA-89A2-979BCFE4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711A07-4D00-F589-60AF-A4168B9F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645DE3-9D4E-1461-3D77-5C49C184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95326-5D1B-75B3-14F8-8E36A536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B4CFFC-A613-D366-A178-E87B97F9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76EA2C-42D3-D3C3-4ED6-5FBA5426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7D4A2-D9A4-1259-5CD6-ADCD7C9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2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F475CE-8294-5546-40BF-23330948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9C6F7D-4D19-0745-4072-EB22D02E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A9A02-96CC-2DFD-6433-0A9F1956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B4AF1-5608-6F46-BBE7-82EA7A23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19323-0E36-5328-FD2E-8D65A4AF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0E8AEF-C934-82DF-C49E-240CF9A8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356B4-8066-7D55-F269-17BA0E5F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3F237-001F-FC8F-D0B5-141DBC43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45C97-07DC-E750-58DC-102312BB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488F-FD72-BDB6-06A9-90654083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14EB7A-0E60-80BB-C978-B8B81DEE9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3FE6B0-049D-4FC1-D8F7-5EF436965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F9436-2854-A618-6DA8-0E1419FF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E4933-F4BC-A936-7A29-27B17A63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654D2-5E8D-6138-EAB3-D034E38F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B0353-4F79-F6F9-D7FD-555138F0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338C4-90F2-B763-9A6E-8E68FB64E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C2DF2-F893-7E58-04A3-8143B235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5860-7C34-4FE5-8A69-318BB30F354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055C0-A658-141F-6F30-1F441273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DC934-CC13-BE4B-8E5B-3119A93F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76CF-6338-4C02-B50F-2214E396D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CE3722-33A8-13BA-FADC-6DC3956E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872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ACA8D2-2A44-E74B-AE4D-9509562AC82F}"/>
              </a:ext>
            </a:extLst>
          </p:cNvPr>
          <p:cNvSpPr/>
          <p:nvPr/>
        </p:nvSpPr>
        <p:spPr>
          <a:xfrm>
            <a:off x="0" y="0"/>
            <a:ext cx="12199872" cy="6858000"/>
          </a:xfrm>
          <a:prstGeom prst="rect">
            <a:avLst/>
          </a:prstGeom>
          <a:solidFill>
            <a:srgbClr val="404040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CE3722-33A8-13BA-FADC-6DC3956EE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872" cy="6858000"/>
          </a:xfrm>
          <a:prstGeom prst="rect">
            <a:avLst/>
          </a:prstGeom>
          <a:solidFill>
            <a:srgbClr val="F7F7F7"/>
          </a:solidFill>
        </p:spPr>
      </p:pic>
    </p:spTree>
    <p:extLst>
      <p:ext uri="{BB962C8B-B14F-4D97-AF65-F5344CB8AC3E}">
        <p14:creationId xmlns:p14="http://schemas.microsoft.com/office/powerpoint/2010/main" val="353754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9A5A708-0456-11BF-F889-93721DE3C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00" y="591831"/>
            <a:ext cx="7560000" cy="5674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F7A7F-AA5D-70C2-CF1C-71E470C54DF5}"/>
              </a:ext>
            </a:extLst>
          </p:cNvPr>
          <p:cNvSpPr txBox="1"/>
          <p:nvPr/>
        </p:nvSpPr>
        <p:spPr>
          <a:xfrm>
            <a:off x="3804347" y="2360656"/>
            <a:ext cx="121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오늘은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030A6-01D3-C542-C720-52E30F68EF29}"/>
              </a:ext>
            </a:extLst>
          </p:cNvPr>
          <p:cNvSpPr txBox="1"/>
          <p:nvPr/>
        </p:nvSpPr>
        <p:spPr>
          <a:xfrm>
            <a:off x="3804347" y="2906899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방구석 요리사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44131D-F22F-1412-71D8-D5817DC41A0E}"/>
              </a:ext>
            </a:extLst>
          </p:cNvPr>
          <p:cNvSpPr>
            <a:spLocks noChangeAspect="1"/>
          </p:cNvSpPr>
          <p:nvPr/>
        </p:nvSpPr>
        <p:spPr>
          <a:xfrm>
            <a:off x="4656000" y="4053619"/>
            <a:ext cx="2880000" cy="537527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메뉴 선택</a:t>
            </a:r>
          </a:p>
        </p:txBody>
      </p:sp>
    </p:spTree>
    <p:extLst>
      <p:ext uri="{BB962C8B-B14F-4D97-AF65-F5344CB8AC3E}">
        <p14:creationId xmlns:p14="http://schemas.microsoft.com/office/powerpoint/2010/main" val="11776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31B920-EEAC-A5A3-43CF-D81A83ABDED5}"/>
              </a:ext>
            </a:extLst>
          </p:cNvPr>
          <p:cNvSpPr>
            <a:spLocks noChangeAspect="1"/>
          </p:cNvSpPr>
          <p:nvPr/>
        </p:nvSpPr>
        <p:spPr>
          <a:xfrm>
            <a:off x="718073" y="1257368"/>
            <a:ext cx="5009478" cy="1828368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0BF492-F2B4-3654-7BC4-8570F57A1093}"/>
              </a:ext>
            </a:extLst>
          </p:cNvPr>
          <p:cNvSpPr>
            <a:spLocks noChangeAspect="1"/>
          </p:cNvSpPr>
          <p:nvPr/>
        </p:nvSpPr>
        <p:spPr>
          <a:xfrm>
            <a:off x="718073" y="3772265"/>
            <a:ext cx="5009478" cy="1828368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0D266F-0A58-3CEE-BA25-191C0A754D8D}"/>
              </a:ext>
            </a:extLst>
          </p:cNvPr>
          <p:cNvSpPr>
            <a:spLocks noChangeAspect="1"/>
          </p:cNvSpPr>
          <p:nvPr/>
        </p:nvSpPr>
        <p:spPr>
          <a:xfrm>
            <a:off x="6464450" y="1257368"/>
            <a:ext cx="5009478" cy="1828368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081732-CBB1-8C37-7CC9-B6F884FBFAE2}"/>
              </a:ext>
            </a:extLst>
          </p:cNvPr>
          <p:cNvSpPr>
            <a:spLocks noChangeAspect="1"/>
          </p:cNvSpPr>
          <p:nvPr/>
        </p:nvSpPr>
        <p:spPr>
          <a:xfrm>
            <a:off x="6464450" y="3772265"/>
            <a:ext cx="5009478" cy="1828368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AF05E1-9494-7C84-8BE0-4ECD19B6A7D1}"/>
              </a:ext>
            </a:extLst>
          </p:cNvPr>
          <p:cNvSpPr>
            <a:spLocks noChangeAspect="1"/>
          </p:cNvSpPr>
          <p:nvPr/>
        </p:nvSpPr>
        <p:spPr>
          <a:xfrm>
            <a:off x="8969189" y="6018398"/>
            <a:ext cx="2880000" cy="537527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339909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31B920-EEAC-A5A3-43CF-D81A83ABDED5}"/>
              </a:ext>
            </a:extLst>
          </p:cNvPr>
          <p:cNvSpPr>
            <a:spLocks noChangeAspect="1"/>
          </p:cNvSpPr>
          <p:nvPr/>
        </p:nvSpPr>
        <p:spPr>
          <a:xfrm>
            <a:off x="718073" y="1257368"/>
            <a:ext cx="5009478" cy="1828368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0BF492-F2B4-3654-7BC4-8570F57A1093}"/>
              </a:ext>
            </a:extLst>
          </p:cNvPr>
          <p:cNvSpPr>
            <a:spLocks noChangeAspect="1"/>
          </p:cNvSpPr>
          <p:nvPr/>
        </p:nvSpPr>
        <p:spPr>
          <a:xfrm>
            <a:off x="718073" y="3772265"/>
            <a:ext cx="5009478" cy="1828368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0D266F-0A58-3CEE-BA25-191C0A754D8D}"/>
              </a:ext>
            </a:extLst>
          </p:cNvPr>
          <p:cNvSpPr>
            <a:spLocks noChangeAspect="1"/>
          </p:cNvSpPr>
          <p:nvPr/>
        </p:nvSpPr>
        <p:spPr>
          <a:xfrm>
            <a:off x="6464450" y="1257368"/>
            <a:ext cx="5009478" cy="1828368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081732-CBB1-8C37-7CC9-B6F884FBFAE2}"/>
              </a:ext>
            </a:extLst>
          </p:cNvPr>
          <p:cNvSpPr>
            <a:spLocks noChangeAspect="1"/>
          </p:cNvSpPr>
          <p:nvPr/>
        </p:nvSpPr>
        <p:spPr>
          <a:xfrm>
            <a:off x="6464450" y="3772265"/>
            <a:ext cx="5009478" cy="1828368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AF05E1-9494-7C84-8BE0-4ECD19B6A7D1}"/>
              </a:ext>
            </a:extLst>
          </p:cNvPr>
          <p:cNvSpPr>
            <a:spLocks noChangeAspect="1"/>
          </p:cNvSpPr>
          <p:nvPr/>
        </p:nvSpPr>
        <p:spPr>
          <a:xfrm>
            <a:off x="8969189" y="6018398"/>
            <a:ext cx="2880000" cy="537527"/>
          </a:xfrm>
          <a:prstGeom prst="roundRect">
            <a:avLst/>
          </a:prstGeom>
          <a:solidFill>
            <a:srgbClr val="C4C7D0"/>
          </a:solidFill>
          <a:ln w="63500">
            <a:solidFill>
              <a:srgbClr val="7A7992">
                <a:alpha val="98000"/>
              </a:srgbClr>
            </a:solidFill>
          </a:ln>
          <a:scene3d>
            <a:camera prst="orthographicFront"/>
            <a:lightRig rig="threePt" dir="t"/>
          </a:scene3d>
          <a:sp3d contourW="6350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18997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58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84</Words>
  <Application>Microsoft Office PowerPoint</Application>
  <PresentationFormat>와이드스크린</PresentationFormat>
  <Paragraphs>21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박소민</dc:creator>
  <cp:lastModifiedBy>박소민</cp:lastModifiedBy>
  <cp:revision>1</cp:revision>
  <dcterms:created xsi:type="dcterms:W3CDTF">2022-11-09T15:14:17Z</dcterms:created>
  <dcterms:modified xsi:type="dcterms:W3CDTF">2022-11-12T14:29:34Z</dcterms:modified>
</cp:coreProperties>
</file>