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2" r:id="rId2"/>
    <p:sldId id="257" r:id="rId3"/>
    <p:sldId id="292" r:id="rId4"/>
    <p:sldId id="311" r:id="rId5"/>
    <p:sldId id="310" r:id="rId6"/>
    <p:sldId id="308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C821B-B243-4F92-A143-CB3EC1AA5C3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BDB17-A88E-464A-8EFF-1ECE38943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2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2CFA-3767-47A7-9B20-3D6219B8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0A737-2765-4947-A4F4-90A48971E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BC47-810F-4C4F-94FE-50B3BC3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4009-D255-470F-B24B-4808912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8E8C-9F86-4EED-B712-03FEF5B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641B-163C-4AB8-A0A8-9E46A02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9D9D8-31D3-4558-8721-0D1654181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74B8-1F26-4A65-B91E-E345BBE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1826-BF26-4E2B-8697-30AD18E1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34B7-7881-44E8-8ED1-1CCFEA7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649C9-1422-4192-B519-9610A668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10440-4E25-4B20-86DD-9504F681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6B43-8C68-4A01-8E19-1B6CC29C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5AD7-B1A1-46A6-8EB5-02374027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F190-ABAA-4DF1-9E9F-2333248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B16D-4A38-428A-81AC-5649E56B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31B3-15D8-4BAA-9A67-AFC52B4A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89D8-3255-4614-A86A-E80A6DD1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E985-E1EA-4A22-B777-DC49A125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711B-2483-4AEC-8B7D-237419BA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91D0-8604-4C24-98BC-0B37F71F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6F95-45BE-422A-92A8-13545D6B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4EFB-73CF-4AC3-864D-28F5088C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7458-F4EC-4610-ABBB-CD2EBFD3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4679-E789-44EE-8EA7-34E5E197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12C1-7A7C-4CC2-9899-322B5436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1E46-12D7-46DB-8434-46DAC6AF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5150-86C4-4448-921E-74333B36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2E82-AC72-484B-A103-44482454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9FD9-235F-4D4F-8E54-BA5CE549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9496-F045-4CA4-86F4-6DC673E6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5223-15DB-473C-A080-9B950973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FA8D5-F357-4DD2-923A-244EEF6E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45AF-18C4-44E2-8ECF-CAA50721A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5F242-A1DA-4A72-8100-38697A9A6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79A2E-B4D6-45B2-8627-55E0EBB2F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1ED55-7DCA-469E-8321-5FF3F7C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D190-CC07-466C-9221-044BAFE7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901F3-27E1-49C2-89C3-284D615E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2EFB-0A3A-48DA-A1D0-A2FBEA4C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487B0-78CD-4B37-BCC6-1AD6226A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869E-58B3-4BC4-A2C3-A43009E7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00A89-EAF0-4731-A19A-10D72C9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42EA-E43B-489C-B413-4612A00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497D1-B705-4526-BA1D-3244F80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DB8A-D873-4851-9261-208C2A96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653F-F7DE-4A6B-AD17-744BDFD6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E7C-D6F1-41BE-A0A3-7DD23B73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2A65C-D322-4A30-B48F-010C7261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92B0-156C-49EB-A033-AEDA2B0D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222E8-1BAF-42C3-9CCE-767119AC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2B02-4577-425D-80B8-FAD45622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A7D0-AEB6-4547-A9F8-E6BAE8C3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99B9F-1BF1-4D6C-B9D3-A9E91BFF8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B5D65-E2B4-46CF-8287-67401D13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F878-B4F4-465A-8102-007C698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211E3-FC47-4225-A677-D667E4DC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25431-9960-40A0-B810-290300CA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40B92-2DB1-4500-A2C9-716AE690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B0B0-A568-46E8-9C10-B19A518A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E70F-EF02-4DB7-8C08-450E0B61D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184D-9BAC-4CF0-BF1F-0FE99F2BD0D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AA42-3FAF-4233-87CD-69C97246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3A2C-4FDB-439D-9F83-BAAF6222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74AC-1A8A-46F0-8C81-0F0164727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 Öğrenmesi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Temel Kurallar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5DC2A-DDD3-4E98-8D68-67CA972A9F1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8740C-FB39-430F-9579-0956E11A7C3F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047987-1E92-4879-A84F-198BD04653C1}"/>
              </a:ext>
            </a:extLst>
          </p:cNvPr>
          <p:cNvSpPr/>
          <p:nvPr/>
        </p:nvSpPr>
        <p:spPr>
          <a:xfrm>
            <a:off x="9581381" y="6045624"/>
            <a:ext cx="2610523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Derin Öğrenme – Yapay Sinir Ağları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2FF93C-E903-4354-B56B-6A502119B21D}"/>
              </a:ext>
            </a:extLst>
          </p:cNvPr>
          <p:cNvGrpSpPr/>
          <p:nvPr/>
        </p:nvGrpSpPr>
        <p:grpSpPr>
          <a:xfrm>
            <a:off x="836613" y="2761853"/>
            <a:ext cx="4555943" cy="1334293"/>
            <a:chOff x="836601" y="1418144"/>
            <a:chExt cx="4555943" cy="1334293"/>
          </a:xfrm>
        </p:grpSpPr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F30F77E1-F66B-415C-8CCE-C20182E13437}"/>
                </a:ext>
              </a:extLst>
            </p:cNvPr>
            <p:cNvSpPr/>
            <p:nvPr/>
          </p:nvSpPr>
          <p:spPr>
            <a:xfrm>
              <a:off x="836615" y="1424777"/>
              <a:ext cx="4555929" cy="1327660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DFA27642-72BA-4033-AAD8-09E74219639D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1641A7-9C6F-4413-93AB-1282FBCA1D70}"/>
                </a:ext>
              </a:extLst>
            </p:cNvPr>
            <p:cNvSpPr txBox="1"/>
            <p:nvPr/>
          </p:nvSpPr>
          <p:spPr>
            <a:xfrm>
              <a:off x="1060357" y="2050459"/>
              <a:ext cx="4108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Broadcasting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Notasyon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03E55-E596-4A45-8404-F8F7A86F6440}"/>
                </a:ext>
              </a:extLst>
            </p:cNvPr>
            <p:cNvSpPr/>
            <p:nvPr/>
          </p:nvSpPr>
          <p:spPr>
            <a:xfrm>
              <a:off x="927010" y="1454667"/>
              <a:ext cx="4375111" cy="432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1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TEMEL KURALLAR</a:t>
              </a:r>
              <a:endParaRPr lang="en-US" sz="221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6000" y="647279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061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A23E71-E543-4512-8A2D-5769DFD1B9BE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Broadcasting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EA1DBF-A6D7-474F-A118-30CBF4EEF04B}"/>
                  </a:ext>
                </a:extLst>
              </p:cNvPr>
              <p:cNvSpPr txBox="1"/>
              <p:nvPr/>
            </p:nvSpPr>
            <p:spPr>
              <a:xfrm>
                <a:off x="1762812" y="1474919"/>
                <a:ext cx="205838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102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103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EA1DBF-A6D7-474F-A118-30CBF4EE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12" y="1474919"/>
                <a:ext cx="2058384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BCC9D-9627-4DF0-84A1-7D3922CEC370}"/>
                  </a:ext>
                </a:extLst>
              </p:cNvPr>
              <p:cNvSpPr/>
              <p:nvPr/>
            </p:nvSpPr>
            <p:spPr>
              <a:xfrm>
                <a:off x="8304137" y="1474919"/>
                <a:ext cx="211904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 ____</m:t>
                    </m:r>
                  </m:oMath>
                </a14:m>
                <a:r>
                  <a:rPr lang="tr-TR" dirty="0"/>
                  <a:t>  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102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103</m:t>
                            </m:r>
                          </m:e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104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BCC9D-9627-4DF0-84A1-7D3922CEC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137" y="1474919"/>
                <a:ext cx="2119042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C07FD-22D0-4300-83DC-9DFBE0A07D42}"/>
                  </a:ext>
                </a:extLst>
              </p:cNvPr>
              <p:cNvSpPr txBox="1"/>
              <p:nvPr/>
            </p:nvSpPr>
            <p:spPr>
              <a:xfrm>
                <a:off x="187710" y="3444321"/>
                <a:ext cx="526939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202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205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C07FD-22D0-4300-83DC-9DFBE0A0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0" y="3444321"/>
                <a:ext cx="5269391" cy="461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72BB1A-4654-4C7F-81B6-418596446587}"/>
                  </a:ext>
                </a:extLst>
              </p:cNvPr>
              <p:cNvSpPr/>
              <p:nvPr/>
            </p:nvSpPr>
            <p:spPr>
              <a:xfrm>
                <a:off x="696238" y="4865179"/>
                <a:ext cx="4191532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204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205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F72BB1A-4654-4C7F-81B6-418596446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8" y="4865179"/>
                <a:ext cx="4191532" cy="554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386271-EB0E-43C3-BED1-9DFC8C6CA93E}"/>
                  </a:ext>
                </a:extLst>
              </p:cNvPr>
              <p:cNvSpPr txBox="1"/>
              <p:nvPr/>
            </p:nvSpPr>
            <p:spPr>
              <a:xfrm>
                <a:off x="6617137" y="3444321"/>
                <a:ext cx="5385320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____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____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____</m:t>
                                </m:r>
                              </m:e>
                            </m:mr>
                          </m: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202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303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205</m:t>
                                </m:r>
                              </m:e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306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386271-EB0E-43C3-BED1-9DFC8C6C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37" y="3444321"/>
                <a:ext cx="5385320" cy="49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EF80894-D2FE-49FC-921B-5AE2A78C0FEA}"/>
                  </a:ext>
                </a:extLst>
              </p:cNvPr>
              <p:cNvSpPr/>
              <p:nvPr/>
            </p:nvSpPr>
            <p:spPr>
              <a:xfrm>
                <a:off x="6617137" y="4865179"/>
                <a:ext cx="5493042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____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____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____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____</m:t>
                              </m:r>
                            </m:e>
                          </m:mr>
                        </m:m>
                        <m:r>
                          <a:rPr lang="tr-T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</m:mr>
                          <m:m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204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205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206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EF80894-D2FE-49FC-921B-5AE2A78C0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37" y="4865179"/>
                <a:ext cx="5493042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EC8850D-3009-4E91-A728-F698CFFBF71E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295643-BAF4-488B-8867-859AA25AC794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444D7-A70E-40FF-A254-E23447ABD094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5356E9-4C74-4BD5-9170-136688119260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110DC-34C8-480A-AC2D-FC1C31423626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623414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A23E71-E543-4512-8A2D-5769DFD1B9BE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Broadcasting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E5A11C-88C4-4FA3-82AA-DF314D4EE1E6}"/>
                  </a:ext>
                </a:extLst>
              </p:cNvPr>
              <p:cNvSpPr txBox="1"/>
              <p:nvPr/>
            </p:nvSpPr>
            <p:spPr>
              <a:xfrm>
                <a:off x="1474613" y="1605744"/>
                <a:ext cx="1441548" cy="114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tr-T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𝑚𝑎𝑡𝑟𝑖𝑠</m:t>
                            </m:r>
                          </m:e>
                        </m:mr>
                      </m:m>
                      <m:r>
                        <a:rPr lang="tr-TR" sz="2000" i="1">
                          <a:latin typeface="Cambria Math" panose="02040503050406030204" pitchFamily="18" charset="0"/>
                        </a:rPr>
                        <m:t>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tr-T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tr-T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mr>
                        <m:mr>
                          <m:e>
                            <m:r>
                              <a:rPr lang="tr-T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mr>
                        <m:mr>
                          <m:e>
                            <m:r>
                              <a:rPr lang="tr-T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e>
                        </m:mr>
                        <m:mr>
                          <m:e>
                            <m:r>
                              <a:rPr lang="tr-T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E5A11C-88C4-4FA3-82AA-DF314D4EE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13" y="1605744"/>
                <a:ext cx="1441548" cy="1147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8DEFF6-1A92-47F4-86F5-57DABF7F4D92}"/>
                  </a:ext>
                </a:extLst>
              </p:cNvPr>
              <p:cNvSpPr/>
              <p:nvPr/>
            </p:nvSpPr>
            <p:spPr>
              <a:xfrm>
                <a:off x="3087437" y="1605744"/>
                <a:ext cx="8582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E8DEFF6-1A92-47F4-86F5-57DABF7F4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437" y="1605744"/>
                <a:ext cx="8582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C3BD9D-EA6D-4BF7-B3F8-DB8822A8C832}"/>
                  </a:ext>
                </a:extLst>
              </p:cNvPr>
              <p:cNvSpPr/>
              <p:nvPr/>
            </p:nvSpPr>
            <p:spPr>
              <a:xfrm>
                <a:off x="3053784" y="2316889"/>
                <a:ext cx="92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sz="2000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C3BD9D-EA6D-4BF7-B3F8-DB8822A8C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84" y="2316889"/>
                <a:ext cx="9255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9EE5AE9-8D96-4A43-BE67-7F8AA1708AD9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3452A-7226-42EE-958F-F1CB3F2AD68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9D3D6-35B6-461E-86FE-D93DCAB380DC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D10379-FCFA-4BC9-9147-D47C41944992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44DDA-B7E6-4779-9C11-7DBE00CE992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2552244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B652D37-0B54-45A1-81B5-F5CFDAC3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6" y="1438681"/>
            <a:ext cx="2167417" cy="16313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4A23E71-E543-4512-8A2D-5769DFD1B9BE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Notasyon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ED155C-E82A-43C8-BF01-09686BDFEDD2}"/>
              </a:ext>
            </a:extLst>
          </p:cNvPr>
          <p:cNvSpPr/>
          <p:nvPr/>
        </p:nvSpPr>
        <p:spPr>
          <a:xfrm>
            <a:off x="462706" y="1438681"/>
            <a:ext cx="2167417" cy="1631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42E787-197E-4641-8DCE-94B588861920}"/>
                  </a:ext>
                </a:extLst>
              </p:cNvPr>
              <p:cNvSpPr/>
              <p:nvPr/>
            </p:nvSpPr>
            <p:spPr>
              <a:xfrm>
                <a:off x="3097716" y="1719276"/>
                <a:ext cx="2652167" cy="1057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34.623660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78.024693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30.286711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43.894998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35.847409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72.902198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60.182599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86.308552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79.032736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75.344376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F42E787-197E-4641-8DCE-94B588861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16" y="1719276"/>
                <a:ext cx="2652167" cy="1057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3B2D9A-E661-496E-8DA3-B8DC3FCA882C}"/>
                  </a:ext>
                </a:extLst>
              </p:cNvPr>
              <p:cNvSpPr/>
              <p:nvPr/>
            </p:nvSpPr>
            <p:spPr>
              <a:xfrm>
                <a:off x="6442120" y="1719276"/>
                <a:ext cx="1779665" cy="1057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&amp;34.623660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&amp;30.286711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&amp;35.847409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&amp;60.182599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&amp;79.032736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5×1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3B2D9A-E661-496E-8DA3-B8DC3FCA8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20" y="1719276"/>
                <a:ext cx="1779665" cy="1057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071C07-FB0A-4A20-9C99-0C918D2E106F}"/>
                  </a:ext>
                </a:extLst>
              </p:cNvPr>
              <p:cNvSpPr/>
              <p:nvPr/>
            </p:nvSpPr>
            <p:spPr>
              <a:xfrm>
                <a:off x="8914021" y="1719276"/>
                <a:ext cx="1779665" cy="1057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&amp;78.024693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&amp;43.894998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&amp;72.902198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&amp;86.308552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&amp;75.344376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5×1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4071C07-FB0A-4A20-9C99-0C918D2E1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021" y="1719276"/>
                <a:ext cx="1779665" cy="1057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AE8E520-8987-4959-B370-0E5BBAB9B1C7}"/>
                  </a:ext>
                </a:extLst>
              </p:cNvPr>
              <p:cNvSpPr/>
              <p:nvPr/>
            </p:nvSpPr>
            <p:spPr>
              <a:xfrm>
                <a:off x="462706" y="3363413"/>
                <a:ext cx="2794573" cy="1154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tr-TR" sz="1300" i="1">
                                        <a:latin typeface="Cambria Math" panose="02040503050406030204" pitchFamily="18" charset="0"/>
                                      </a:rPr>
                                      <m:t>34.623660</m:t>
                                    </m:r>
                                  </m:e>
                                  <m:e>
                                    <m:r>
                                      <a:rPr lang="tr-TR" sz="1300" i="1">
                                        <a:latin typeface="Cambria Math" panose="02040503050406030204" pitchFamily="18" charset="0"/>
                                      </a:rPr>
                                      <m:t>78.024693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30.286711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43.894998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35.847409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72.902198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60.182599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86.308552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(5)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79.032736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75.344376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AE8E520-8987-4959-B370-0E5BBAB9B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6" y="3363413"/>
                <a:ext cx="2794573" cy="1154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58E116-7D04-452B-8B13-F4961445F3F3}"/>
                  </a:ext>
                </a:extLst>
              </p:cNvPr>
              <p:cNvSpPr/>
              <p:nvPr/>
            </p:nvSpPr>
            <p:spPr>
              <a:xfrm>
                <a:off x="462706" y="4824076"/>
                <a:ext cx="994696" cy="1056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&amp;1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5×1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58E116-7D04-452B-8B13-F4961445F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6" y="4824076"/>
                <a:ext cx="994696" cy="1056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9F8D18-02D4-41B4-B2C7-53E162C9D7B6}"/>
                  </a:ext>
                </a:extLst>
              </p:cNvPr>
              <p:cNvSpPr/>
              <p:nvPr/>
            </p:nvSpPr>
            <p:spPr>
              <a:xfrm>
                <a:off x="1439076" y="5117158"/>
                <a:ext cx="1789656" cy="457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3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tr-TR" sz="1300" dirty="0">
                          <a:latin typeface="Gill Sans MT" panose="020B05020201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9F8D18-02D4-41B4-B2C7-53E162C9D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076" y="5117158"/>
                <a:ext cx="1789656" cy="45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130DEF7-D951-4BD3-8797-40A4580E2C1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6173F-88BF-483F-B9DF-7F6F73B44BDE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68D28-5ECF-404C-ACA8-C02DD722D83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1E70C-9DE5-4115-8DE9-1EBFCB7F0B08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77F4A-6AE6-4115-9C51-FF786AEDC216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321033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B652D37-0B54-45A1-81B5-F5CFDAC3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6" y="1438681"/>
            <a:ext cx="2167417" cy="16313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4A23E71-E543-4512-8A2D-5769DFD1B9BE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Notasyon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ED155C-E82A-43C8-BF01-09686BDFEDD2}"/>
              </a:ext>
            </a:extLst>
          </p:cNvPr>
          <p:cNvSpPr/>
          <p:nvPr/>
        </p:nvSpPr>
        <p:spPr>
          <a:xfrm>
            <a:off x="462706" y="1438681"/>
            <a:ext cx="2167417" cy="1631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A2045BD-71EC-4D3D-AA29-76A1139ECC52}"/>
                  </a:ext>
                </a:extLst>
              </p:cNvPr>
              <p:cNvSpPr/>
              <p:nvPr/>
            </p:nvSpPr>
            <p:spPr>
              <a:xfrm>
                <a:off x="5849567" y="2123748"/>
                <a:ext cx="5879729" cy="4643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34.623660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30.286711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35.847409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60.182599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79.032736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78.024693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43.894998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72.902198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86.308552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75.344376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A2045BD-71EC-4D3D-AA29-76A1139EC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567" y="2123748"/>
                <a:ext cx="5879729" cy="464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9EBD2DB-81CF-4FB5-8E99-EA60223FA11A}"/>
                  </a:ext>
                </a:extLst>
              </p:cNvPr>
              <p:cNvSpPr/>
              <p:nvPr/>
            </p:nvSpPr>
            <p:spPr>
              <a:xfrm>
                <a:off x="3175914" y="3278317"/>
                <a:ext cx="1610184" cy="546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tr-TR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tr-TR" sz="13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tr-TR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9EBD2DB-81CF-4FB5-8E99-EA60223FA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14" y="3278317"/>
                <a:ext cx="1610184" cy="546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A4BAAE-FD28-4A92-9760-AF3F7E344A5D}"/>
                  </a:ext>
                </a:extLst>
              </p:cNvPr>
              <p:cNvSpPr/>
              <p:nvPr/>
            </p:nvSpPr>
            <p:spPr>
              <a:xfrm>
                <a:off x="462705" y="3277369"/>
                <a:ext cx="2167417" cy="263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8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34.623660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78.024693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8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(2)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30.286711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43.894998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8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(3)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35.847409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72.902198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8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(4)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60.182599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86.308552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8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(5)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79.032736</m:t>
                                  </m:r>
                                </m:e>
                                <m:e>
                                  <m:r>
                                    <a:rPr lang="en-US" sz="1300">
                                      <a:latin typeface="Cambria Math" panose="02040503050406030204" pitchFamily="18" charset="0"/>
                                    </a:rPr>
                                    <m:t>75.344376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×1</m:t>
                          </m:r>
                        </m:sub>
                      </m:sSub>
                    </m:oMath>
                  </m:oMathPara>
                </a14:m>
                <a:endParaRPr lang="en-US" sz="13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A4BAAE-FD28-4A92-9760-AF3F7E344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5" y="3277369"/>
                <a:ext cx="2167417" cy="2639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3BC1D7-2914-4F20-A075-C62130B63FF3}"/>
                  </a:ext>
                </a:extLst>
              </p:cNvPr>
              <p:cNvSpPr/>
              <p:nvPr/>
            </p:nvSpPr>
            <p:spPr>
              <a:xfrm>
                <a:off x="3175913" y="4509750"/>
                <a:ext cx="2053746" cy="296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3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1×5</m:t>
                          </m:r>
                        </m:sub>
                      </m:sSub>
                    </m:oMath>
                  </m:oMathPara>
                </a14:m>
                <a:endParaRPr lang="en-US" sz="1300" i="1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3BC1D7-2914-4F20-A075-C62130B63F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13" y="4509750"/>
                <a:ext cx="2053746" cy="296363"/>
              </a:xfrm>
              <a:prstGeom prst="rect">
                <a:avLst/>
              </a:prstGeom>
              <a:blipFill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CE9463-DDE6-440C-9925-C7EDA257DEA6}"/>
                  </a:ext>
                </a:extLst>
              </p:cNvPr>
              <p:cNvSpPr/>
              <p:nvPr/>
            </p:nvSpPr>
            <p:spPr>
              <a:xfrm>
                <a:off x="3175914" y="4019038"/>
                <a:ext cx="2259135" cy="296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3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tr-TR" sz="13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3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tr-TR" sz="1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1×2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tr-TR" sz="1300" dirty="0">
                          <a:latin typeface="Gill Sans MT" panose="020B05020201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3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3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0CE9463-DDE6-440C-9925-C7EDA257D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14" y="4019038"/>
                <a:ext cx="2259135" cy="296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E7C81A-C7DD-485B-9902-59D5FCD8F356}"/>
                  </a:ext>
                </a:extLst>
              </p:cNvPr>
              <p:cNvSpPr txBox="1"/>
              <p:nvPr/>
            </p:nvSpPr>
            <p:spPr>
              <a:xfrm>
                <a:off x="3175915" y="1877816"/>
                <a:ext cx="2484847" cy="965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3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sz="1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sz="1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34.623660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78.024693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30.286711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43.894998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35.847409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72.902198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60.182599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86.308552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79.032736</m:t>
                                    </m:r>
                                  </m:e>
                                  <m:e>
                                    <m:r>
                                      <a:rPr lang="en-US" sz="1300">
                                        <a:latin typeface="Cambria Math" panose="02040503050406030204" pitchFamily="18" charset="0"/>
                                      </a:rPr>
                                      <m:t>75.344376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tr-TR" sz="13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tr-TR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E7C81A-C7DD-485B-9902-59D5FCD8F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15" y="1877816"/>
                <a:ext cx="2484847" cy="965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C012B87-2112-4746-BC12-F538AF2112C4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62305-619D-4987-B95B-EA983CD1B2A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6EFFE-7C84-4091-A689-C16AF65D56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89271-3861-4B22-BB85-E3BA3D520860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ED01D-E548-41E5-8B7B-E3FE44D1853E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3148753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4A23E71-E543-4512-8A2D-5769DFD1B9BE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Notasyon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12133A-BFB2-45C7-90F3-044878D7E7EF}"/>
              </a:ext>
            </a:extLst>
          </p:cNvPr>
          <p:cNvGrpSpPr/>
          <p:nvPr/>
        </p:nvGrpSpPr>
        <p:grpSpPr>
          <a:xfrm>
            <a:off x="806506" y="1616537"/>
            <a:ext cx="10578984" cy="3624925"/>
            <a:chOff x="806509" y="1724508"/>
            <a:chExt cx="10578984" cy="3624925"/>
          </a:xfrm>
        </p:grpSpPr>
        <p:sp>
          <p:nvSpPr>
            <p:cNvPr id="26" name="Rounded Rectangle 25"/>
            <p:cNvSpPr/>
            <p:nvPr/>
          </p:nvSpPr>
          <p:spPr>
            <a:xfrm>
              <a:off x="9189188" y="1724508"/>
              <a:ext cx="2196305" cy="3624924"/>
            </a:xfrm>
            <a:prstGeom prst="roundRect">
              <a:avLst/>
            </a:prstGeom>
            <a:solidFill>
              <a:srgbClr val="C00000">
                <a:alpha val="25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397382" y="1724508"/>
              <a:ext cx="2196305" cy="3624924"/>
            </a:xfrm>
            <a:prstGeom prst="roundRect">
              <a:avLst/>
            </a:prstGeom>
            <a:solidFill>
              <a:srgbClr val="008A3E">
                <a:alpha val="25000"/>
              </a:srgbClr>
            </a:solidFill>
            <a:ln w="254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8">
                <a:latin typeface="Gill Sans MT" panose="020B0502020104020203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605577" y="1724508"/>
              <a:ext cx="2196305" cy="3624924"/>
            </a:xfrm>
            <a:prstGeom prst="roundRect">
              <a:avLst/>
            </a:prstGeom>
            <a:solidFill>
              <a:srgbClr val="006496">
                <a:alpha val="24706"/>
              </a:srgbClr>
            </a:solidFill>
            <a:ln w="25400">
              <a:solidFill>
                <a:srgbClr val="0064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8"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169655" y="1859683"/>
                  <a:ext cx="1037463" cy="719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655" y="1859683"/>
                  <a:ext cx="1037463" cy="7190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804209" y="3155747"/>
                  <a:ext cx="1769715" cy="848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209" y="3155747"/>
                  <a:ext cx="1769715" cy="848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251443" y="4866116"/>
                  <a:ext cx="876201" cy="330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𝑋𝑤</m:t>
                        </m:r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443" y="4866116"/>
                  <a:ext cx="876201" cy="3304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84725" y="3945239"/>
                  <a:ext cx="1821619" cy="622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547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tr-TR" sz="1547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tr-TR" sz="1547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r>
                                  <a:rPr lang="en-US" sz="1547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Sup>
                                  <m:sSubSup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tr-TR" sz="1547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25" y="3945239"/>
                  <a:ext cx="1821619" cy="6220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26981" y="4866116"/>
                  <a:ext cx="1315745" cy="330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981" y="4866116"/>
                  <a:ext cx="1315745" cy="3304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372779" y="2711511"/>
                  <a:ext cx="1769715" cy="848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2779" y="2711511"/>
                  <a:ext cx="1769715" cy="8489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266972" y="3787826"/>
                  <a:ext cx="2008755" cy="11240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547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547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  <a:p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972" y="3787826"/>
                  <a:ext cx="2008755" cy="11240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9792567" y="4871919"/>
                  <a:ext cx="968407" cy="330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2567" y="4871919"/>
                  <a:ext cx="968407" cy="330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646873" y="1863194"/>
                  <a:ext cx="1697323" cy="4867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547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547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4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47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547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54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47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547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547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547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47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547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sz="1547" i="1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tr-TR" sz="1547" dirty="0">
                      <a:latin typeface="Gill Sans MT" panose="020B0502020104020203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4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47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547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1547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547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73" y="1863194"/>
                  <a:ext cx="1697323" cy="4867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FFDA9E98-DD22-4E4A-9163-46A8BA426DF0}"/>
                </a:ext>
              </a:extLst>
            </p:cNvPr>
            <p:cNvSpPr/>
            <p:nvPr/>
          </p:nvSpPr>
          <p:spPr>
            <a:xfrm>
              <a:off x="806509" y="1724508"/>
              <a:ext cx="2196305" cy="3624925"/>
            </a:xfrm>
            <a:prstGeom prst="roundRect">
              <a:avLst/>
            </a:prstGeom>
            <a:solidFill>
              <a:srgbClr val="FF9900">
                <a:alpha val="24706"/>
              </a:srgbClr>
            </a:solidFill>
            <a:ln w="254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68">
                <a:latin typeface="Gill Sans MT" panose="020B05020201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F9D281-CE4B-4E7F-9338-FB864DAC7871}"/>
                    </a:ext>
                  </a:extLst>
                </p:cNvPr>
                <p:cNvSpPr/>
                <p:nvPr/>
              </p:nvSpPr>
              <p:spPr>
                <a:xfrm>
                  <a:off x="1009212" y="1863194"/>
                  <a:ext cx="1784848" cy="4867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547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547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547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547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tr-TR" sz="1547" dirty="0">
                            <a:latin typeface="Gill Sans MT" panose="020B05020201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4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547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F9D281-CE4B-4E7F-9338-FB864DAC7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212" y="1863194"/>
                  <a:ext cx="1784848" cy="4867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1F7059-6C99-4F5B-A535-5F0A8A5CCF25}"/>
                    </a:ext>
                  </a:extLst>
                </p:cNvPr>
                <p:cNvSpPr/>
                <p:nvPr/>
              </p:nvSpPr>
              <p:spPr>
                <a:xfrm>
                  <a:off x="1204157" y="3140789"/>
                  <a:ext cx="1376146" cy="848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1F7059-6C99-4F5B-A535-5F0A8A5CCF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157" y="3140789"/>
                  <a:ext cx="1376146" cy="8489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DCB93A5-3861-4EEA-B328-568CC6418E35}"/>
                    </a:ext>
                  </a:extLst>
                </p:cNvPr>
                <p:cNvSpPr/>
                <p:nvPr/>
              </p:nvSpPr>
              <p:spPr>
                <a:xfrm>
                  <a:off x="1279202" y="4866116"/>
                  <a:ext cx="1223540" cy="330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547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𝑋𝑤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DCB93A5-3861-4EEA-B328-568CC6418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9202" y="4866116"/>
                  <a:ext cx="1223540" cy="3304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E52D4C6-A03F-4510-A58B-B675D48BC031}"/>
                    </a:ext>
                  </a:extLst>
                </p:cNvPr>
                <p:cNvSpPr/>
                <p:nvPr/>
              </p:nvSpPr>
              <p:spPr>
                <a:xfrm>
                  <a:off x="9738226" y="1863195"/>
                  <a:ext cx="1037463" cy="7190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54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tr-TR" sz="154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E52D4C6-A03F-4510-A58B-B675D48BC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226" y="1863195"/>
                  <a:ext cx="1037463" cy="7190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7F72D12-8AD6-483A-8AB4-1655EF4BEF4D}"/>
                    </a:ext>
                  </a:extLst>
                </p:cNvPr>
                <p:cNvSpPr/>
                <p:nvPr/>
              </p:nvSpPr>
              <p:spPr>
                <a:xfrm>
                  <a:off x="6796731" y="2711511"/>
                  <a:ext cx="1376146" cy="848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tr-TR" sz="1547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547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547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547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54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547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e>
                                  <m:r>
                                    <a:rPr lang="tr-TR" sz="1547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547" dirty="0">
                    <a:latin typeface="Gill Sans MT" panose="020B05020201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7F72D12-8AD6-483A-8AB4-1655EF4BE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731" y="2711511"/>
                  <a:ext cx="1376146" cy="84895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0AC0B5-B0C8-4B7F-B8C8-073ECB64C903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52B09E-F7D0-41F8-9669-23D4457356BB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75FC8-88CC-498F-BA4B-003CCC646882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AA6228-C49E-4DC6-810B-B0BD9C0D25E5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29B106-60C9-4C69-A9BE-8F2A552F56B0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4551777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265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MV Boli</vt:lpstr>
      <vt:lpstr>Times New Roman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10</cp:revision>
  <dcterms:created xsi:type="dcterms:W3CDTF">2020-08-23T13:21:25Z</dcterms:created>
  <dcterms:modified xsi:type="dcterms:W3CDTF">2020-08-27T14:35:36Z</dcterms:modified>
</cp:coreProperties>
</file>