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2" r:id="rId2"/>
    <p:sldId id="363" r:id="rId3"/>
    <p:sldId id="258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9AEF-0854-4EF7-A336-B23E11CCE9F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F687-809F-47BE-A0AC-864DAB2B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CE7B-EBB8-4B65-83EA-11BDBCCE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B0920-B8ED-42E3-B32A-9C2EC0083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5C1D-A097-47C7-BB05-E57790A0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EA14-2E21-43EA-A163-6C7E7041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CEED-A5E9-4582-8B93-64AC9582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EE13-077D-4C27-9834-AC846E1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ECBE-BDE9-46A8-87EE-282BBFD8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E5B2-903E-47C4-91CA-4663611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68CC-8D8A-4AA2-8478-6084D4F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0F4C-B778-4778-BAD2-35D9F9EB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44E17-9367-478F-83D1-13282A866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E8CAF-746E-46F8-BE9F-BC1D8E856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9725-960F-40A7-8ED7-38861617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568B-32D3-4E90-A3E0-9B8CCA41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33A6-A9AF-4162-8E69-6B81650A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1C5-6BDE-4D8F-B0EF-AE767A3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1C62-8774-49E9-B382-0EB27EBF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A216-EA85-4AD9-85FA-6C7C983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0B92-599B-471C-980F-6FE61FA1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6877-5B85-4072-98F4-0D82752A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BED8-7EA5-4962-B082-D42001CF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CE24F-04F1-4DAD-9EA2-ECB5B652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6C65-71E9-46D5-9A9C-C8689D11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9EA8-041D-4FC3-A6A7-4B5C8CF0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16CE-5762-4583-8EAB-9B52C3E1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C100-9A70-4174-96B3-19FFF412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7CE9-9CB1-43EC-B4FD-6E9AD4DCF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98CA6-E4CC-4595-B1B2-BCC4924C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1D4C-02BE-4D4E-B4B0-EC43AEE6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4497-20FB-4A87-AF8B-F99B0785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5C81B-489E-4C16-ADF5-F060906F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FC33-4C87-44A3-89AB-F38C0E36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AD5A-1212-4907-AE88-07049AC5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D6D37-ECD0-4821-9EEF-D86CA2AC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AA377-C6F6-4308-98EF-7664D65D2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BE5AF-E856-410D-A419-3A7F6FC9E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F6A7B-076F-4810-AB8A-855BC10D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8E9E5-DE22-4396-89B0-E52700BB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2906E-5462-4A35-BD99-845B1051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A76-0BBB-47EA-B094-C2A1473B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95E97-61EE-40D9-840A-B094C0C6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C707B-4D01-4E13-BFD8-FCB1A17F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5A608-53FA-4596-A371-CE027912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374E9-BF9E-4DEB-BFAE-B50E7828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0EFC-9E40-4A8A-BAE5-41F48BD8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17EA-D299-4241-8A7A-5BFA6340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4401-3DAA-4B5E-88DD-E79D4DC4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509F-8ADF-482E-AEF2-6E8E71AD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F980-360B-4807-9677-4A58019A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1AA43-57DF-4070-9C47-11C21698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86E3E-0185-4495-8D47-46706F05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EB91-0BDB-48C7-9ADD-DDF51E61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ABC7-C5F7-4080-B61F-3164BD96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06273-C87D-4EE9-9FC6-87605721C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355F-FEC5-4365-AACB-3A3156A4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E133D-F727-49A1-BA26-D761F4FD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FAA5B-2CA4-43FB-BC3D-2CA62A98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C6846-5638-4004-9777-89C88C5D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0D522-E438-4E0A-95D1-67E839F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2C7-11DA-4234-851B-43FF6857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1766-3088-4555-B410-7B1A925CC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CF0F-6A28-4AB1-9D5A-1C5B06679DA1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98E7-E2EA-4790-B968-8FD79BE37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C446-2E3E-4718-906C-0B8BAB2B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AD56-A8AF-40FC-A54E-C5A5C8799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 Öğrenmesi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Temel Kavramlar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35DC2A-DDD3-4E98-8D68-67CA972A9F1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8740C-FB39-430F-9579-0956E11A7C3F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047987-1E92-4879-A84F-198BD04653C1}"/>
              </a:ext>
            </a:extLst>
          </p:cNvPr>
          <p:cNvSpPr/>
          <p:nvPr/>
        </p:nvSpPr>
        <p:spPr>
          <a:xfrm>
            <a:off x="9581381" y="6045624"/>
            <a:ext cx="2610523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Derin Öğrenme – Yapay Sinir Ağları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6110875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5998" y="639104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FA4C7-8662-41E8-8470-CEA1BEDEE66E}"/>
              </a:ext>
            </a:extLst>
          </p:cNvPr>
          <p:cNvGrpSpPr/>
          <p:nvPr/>
        </p:nvGrpSpPr>
        <p:grpSpPr>
          <a:xfrm>
            <a:off x="836627" y="2747999"/>
            <a:ext cx="4555943" cy="1362001"/>
            <a:chOff x="836601" y="1418144"/>
            <a:chExt cx="4555943" cy="1362001"/>
          </a:xfrm>
        </p:grpSpPr>
        <p:sp>
          <p:nvSpPr>
            <p:cNvPr id="24" name="Rounded Rectangle 13">
              <a:extLst>
                <a:ext uri="{FF2B5EF4-FFF2-40B4-BE49-F238E27FC236}">
                  <a16:creationId xmlns:a16="http://schemas.microsoft.com/office/drawing/2014/main" id="{3D55E18C-58C4-45A4-8DFF-33D457B66E09}"/>
                </a:ext>
              </a:extLst>
            </p:cNvPr>
            <p:cNvSpPr/>
            <p:nvPr/>
          </p:nvSpPr>
          <p:spPr>
            <a:xfrm>
              <a:off x="836615" y="1424776"/>
              <a:ext cx="4555929" cy="1355369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0F502ADE-9110-4715-87B6-98EA6D84C145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FE7846-FA9F-4A7D-AF6E-06284EB3D5CE}"/>
                </a:ext>
              </a:extLst>
            </p:cNvPr>
            <p:cNvSpPr txBox="1"/>
            <p:nvPr/>
          </p:nvSpPr>
          <p:spPr>
            <a:xfrm>
              <a:off x="1060357" y="2064767"/>
              <a:ext cx="4108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Temel Kavramlar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Sınıflandırıcı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69DCBC-8472-4B93-8E30-2D3D1EE8A316}"/>
                </a:ext>
              </a:extLst>
            </p:cNvPr>
            <p:cNvSpPr/>
            <p:nvPr/>
          </p:nvSpPr>
          <p:spPr>
            <a:xfrm>
              <a:off x="927010" y="1454667"/>
              <a:ext cx="4375111" cy="432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21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TEMEL KAVRAMLAR</a:t>
              </a:r>
              <a:endParaRPr lang="en-US" sz="221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01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30E0B-7A4E-45D5-8417-4B7BF6BE3F32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Temel Kavramlar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Kernelled Connections: The Perceptron as Diagram - &amp;&amp;&amp; Journal&amp;&amp;&amp; ...">
            <a:extLst>
              <a:ext uri="{FF2B5EF4-FFF2-40B4-BE49-F238E27FC236}">
                <a16:creationId xmlns:a16="http://schemas.microsoft.com/office/drawing/2014/main" id="{CDF7D094-0CC3-43CF-BA3F-106C02E3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08" y="1301981"/>
            <a:ext cx="3409121" cy="44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2E6C37-799D-4F26-B7FB-E1BD0ECA8986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E85ED7-C417-4206-9EB8-D45F14496027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59D0A-8290-4BBB-9D90-96AC9CD69CF5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BD390-A9B7-4899-898B-1EF02969B64F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36D047-B8BC-41A0-AA96-A1399A16D418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55376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419" y="1460573"/>
            <a:ext cx="6289540" cy="398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490" indent="-239490">
              <a:buFont typeface="Arial" panose="020B0604020202020204" pitchFamily="34" charset="0"/>
              <a:buChar char="•"/>
            </a:pPr>
            <a:r>
              <a:rPr lang="tr-TR" sz="1989" dirty="0">
                <a:solidFill>
                  <a:srgbClr val="C00000"/>
                </a:solidFill>
                <a:latin typeface="Gill Sans MT" panose="020B0502020104020203" pitchFamily="34" charset="0"/>
                <a:ea typeface="Cambria Math" panose="02040503050406030204" pitchFamily="18" charset="0"/>
              </a:rPr>
              <a:t>Özellik vektörleri(Feature vectors) ve etiketler(labels)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422" y="2327292"/>
            <a:ext cx="2975366" cy="398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490" indent="-239490">
              <a:buFont typeface="Arial" panose="020B0604020202020204" pitchFamily="34" charset="0"/>
              <a:buChar char="•"/>
            </a:pPr>
            <a:r>
              <a:rPr lang="tr-TR" sz="1989" dirty="0">
                <a:solidFill>
                  <a:srgbClr val="C00000"/>
                </a:solidFill>
                <a:latin typeface="Gill Sans MT" panose="020B0502020104020203" pitchFamily="34" charset="0"/>
                <a:ea typeface="Cambria Math" panose="02040503050406030204" pitchFamily="18" charset="0"/>
              </a:rPr>
              <a:t>Eğitim seti(Training set) :</a:t>
            </a:r>
            <a:endParaRPr lang="en-US" sz="1989" dirty="0">
              <a:solidFill>
                <a:srgbClr val="C00000"/>
              </a:solidFill>
              <a:latin typeface="Gill Sans MT" panose="020B0502020104020203" pitchFamily="34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421" y="3194013"/>
            <a:ext cx="1779333" cy="398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490" indent="-239490">
              <a:buFont typeface="Arial" panose="020B0604020202020204" pitchFamily="34" charset="0"/>
              <a:buChar char="•"/>
            </a:pPr>
            <a:r>
              <a:rPr lang="tr-TR" sz="1989" dirty="0">
                <a:solidFill>
                  <a:srgbClr val="C00000"/>
                </a:solidFill>
                <a:latin typeface="Gill Sans MT" panose="020B0502020104020203" pitchFamily="34" charset="0"/>
                <a:ea typeface="Cambria Math" panose="02040503050406030204" pitchFamily="18" charset="0"/>
              </a:rPr>
              <a:t>Sınıflandırıcı :</a:t>
            </a:r>
            <a:endParaRPr lang="en-US" sz="1989" dirty="0">
              <a:solidFill>
                <a:srgbClr val="C00000"/>
              </a:solidFill>
              <a:latin typeface="Gill Sans MT" panose="020B0502020104020203" pitchFamily="34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422" y="4239950"/>
            <a:ext cx="1851469" cy="398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490" indent="-239490">
              <a:buFont typeface="Arial" panose="020B0604020202020204" pitchFamily="34" charset="0"/>
              <a:buChar char="•"/>
            </a:pPr>
            <a:r>
              <a:rPr lang="tr-TR" sz="1989" dirty="0">
                <a:solidFill>
                  <a:srgbClr val="C00000"/>
                </a:solidFill>
                <a:latin typeface="Gill Sans MT" panose="020B0502020104020203" pitchFamily="34" charset="0"/>
                <a:ea typeface="Cambria Math" panose="02040503050406030204" pitchFamily="18" charset="0"/>
              </a:rPr>
              <a:t>Eğitim hatası :</a:t>
            </a:r>
            <a:endParaRPr lang="en-US" sz="1989" dirty="0">
              <a:solidFill>
                <a:srgbClr val="C00000"/>
              </a:solidFill>
              <a:latin typeface="Gill Sans MT" panose="020B0502020104020203" pitchFamily="34" charset="0"/>
              <a:ea typeface="Cambria Math" panose="0204050305040603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419" y="5397429"/>
            <a:ext cx="4427494" cy="3984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490" indent="-239490">
              <a:buFont typeface="Arial" panose="020B0604020202020204" pitchFamily="34" charset="0"/>
              <a:buChar char="•"/>
            </a:pPr>
            <a:r>
              <a:rPr lang="tr-TR" sz="1989" dirty="0">
                <a:solidFill>
                  <a:srgbClr val="C00000"/>
                </a:solidFill>
                <a:latin typeface="Gill Sans MT" panose="020B0502020104020203" pitchFamily="34" charset="0"/>
                <a:ea typeface="Cambria Math" panose="02040503050406030204" pitchFamily="18" charset="0"/>
              </a:rPr>
              <a:t>Sınıflandırıcı kümesi (set of classifiers) :</a:t>
            </a:r>
            <a:endParaRPr lang="en-US" sz="1989" dirty="0">
              <a:solidFill>
                <a:srgbClr val="C00000"/>
              </a:solidFill>
              <a:latin typeface="Gill Sans MT" panose="020B0502020104020203" pitchFamily="34" charset="0"/>
              <a:ea typeface="Cambria Math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58A6FA-E79F-4E2A-BD6A-CF1C766FE798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Temel Kavramlar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22A072-EF2C-48B4-A544-F21E2A2B5FD4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41616-9496-40B5-92E0-A92FD1D42CD0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BF1B1-DE58-4577-93E0-A34B03BB61E2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024080-5BF2-47C5-9F54-50CBA8249C05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CF8BCE-B387-47E8-883B-C0678F0C67B9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1495225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H="1" flipV="1">
            <a:off x="4667638" y="1571283"/>
            <a:ext cx="7741" cy="307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88967" y="4431500"/>
            <a:ext cx="4002676" cy="32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76836" y="4457344"/>
                <a:ext cx="429612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36" y="4457344"/>
                <a:ext cx="429612" cy="364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26410" y="1413084"/>
                <a:ext cx="325113" cy="36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410" y="1413084"/>
                <a:ext cx="325113" cy="364395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D80894E-EE66-4ED8-96FB-5E7ACABC2307}"/>
              </a:ext>
            </a:extLst>
          </p:cNvPr>
          <p:cNvSpPr/>
          <p:nvPr/>
        </p:nvSpPr>
        <p:spPr>
          <a:xfrm>
            <a:off x="96" y="555240"/>
            <a:ext cx="12191803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Sınıflandırıcı</a:t>
            </a: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F52A84-BB41-49C9-9D33-D54CCF79095A}"/>
              </a:ext>
            </a:extLst>
          </p:cNvPr>
          <p:cNvSpPr/>
          <p:nvPr/>
        </p:nvSpPr>
        <p:spPr>
          <a:xfrm>
            <a:off x="3245882" y="3925046"/>
            <a:ext cx="434734" cy="636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536" dirty="0">
                <a:solidFill>
                  <a:srgbClr val="006496"/>
                </a:solidFill>
                <a:latin typeface="Consolas" panose="020B0609020204030204" pitchFamily="49" charset="0"/>
              </a:rPr>
              <a:t>-</a:t>
            </a:r>
            <a:endParaRPr lang="en-US" sz="3536" dirty="0">
              <a:solidFill>
                <a:srgbClr val="006496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45EE82-3B52-4082-92DC-C8FBACB4EC88}"/>
              </a:ext>
            </a:extLst>
          </p:cNvPr>
          <p:cNvSpPr/>
          <p:nvPr/>
        </p:nvSpPr>
        <p:spPr>
          <a:xfrm>
            <a:off x="5818465" y="3635779"/>
            <a:ext cx="340158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endParaRPr lang="en-US" sz="221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5A1D09-1233-4564-BE6D-43565C49F172}"/>
              </a:ext>
            </a:extLst>
          </p:cNvPr>
          <p:cNvSpPr/>
          <p:nvPr/>
        </p:nvSpPr>
        <p:spPr>
          <a:xfrm>
            <a:off x="4363814" y="5176399"/>
            <a:ext cx="434734" cy="636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536" dirty="0">
                <a:solidFill>
                  <a:srgbClr val="006496"/>
                </a:solidFill>
                <a:latin typeface="Consolas" panose="020B0609020204030204" pitchFamily="49" charset="0"/>
              </a:rPr>
              <a:t>-</a:t>
            </a:r>
            <a:endParaRPr lang="en-US" sz="3536" dirty="0">
              <a:solidFill>
                <a:srgbClr val="00649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4C6129-34EB-453E-9930-51A338246B35}"/>
              </a:ext>
            </a:extLst>
          </p:cNvPr>
          <p:cNvSpPr/>
          <p:nvPr/>
        </p:nvSpPr>
        <p:spPr>
          <a:xfrm>
            <a:off x="5039991" y="2914374"/>
            <a:ext cx="340158" cy="432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10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endParaRPr lang="en-US" sz="221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CF29EC-7612-4C4E-8194-B4CB7DD4454D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30C4F-0653-4A4A-8480-4E642F68FD1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7E8EA-C09B-4FDF-BB4C-840A90B8057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3F0461-0F28-48D3-9E88-BBF430C82509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C9AAC3-1BDF-42C8-AF3D-F534E6535622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8090008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Gill Sans MT</vt:lpstr>
      <vt:lpstr>MV Boli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8</cp:revision>
  <dcterms:created xsi:type="dcterms:W3CDTF">2020-08-23T13:23:12Z</dcterms:created>
  <dcterms:modified xsi:type="dcterms:W3CDTF">2020-09-01T00:58:17Z</dcterms:modified>
</cp:coreProperties>
</file>