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4" r:id="rId2"/>
    <p:sldId id="363" r:id="rId3"/>
    <p:sldId id="261" r:id="rId4"/>
    <p:sldId id="262" r:id="rId5"/>
    <p:sldId id="315" r:id="rId6"/>
    <p:sldId id="306" r:id="rId7"/>
    <p:sldId id="3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56D94-40EC-4AD7-AE4A-FC3019367DC5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71563-A67D-4EF9-BCF3-81599239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700DA-0376-480A-BF5D-BE0BE5C47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2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3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C49E-10F6-4C96-8F13-0D576D85D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68332-390A-4602-9771-79C1D0DF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A9B8-4213-4FFD-AA8F-64FB604F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7FC-CCF1-4F2D-AB0E-A74424C6F2E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7CB2-4DF1-49C4-83EB-FE862C0F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9D3B3-EECC-4A87-8D13-04AEC41E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F5B7-E8C0-4DB7-9765-9D726122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47A1-BBF2-4521-A0C6-D8D8C19F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8E36C-9A33-4789-9AC3-2BAA0B9D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454CB-CFE0-4EF5-98AE-62DB857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7FC-CCF1-4F2D-AB0E-A74424C6F2E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325B-8D48-46A4-AC30-E1718FD8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A9F1-2FCD-402E-A3A4-FF825D7A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F5B7-E8C0-4DB7-9765-9D726122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9E8C5-C152-48CC-9346-959903F7E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ED5D9-309D-4B65-8104-AADBA5392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7969-23E8-428E-8567-E340ACF0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7FC-CCF1-4F2D-AB0E-A74424C6F2E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405C-6A5D-4CD3-AE48-F99926B7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B8030-9EE7-4689-99DB-7AFD3A45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F5B7-E8C0-4DB7-9765-9D726122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7307-DCCD-44CF-9C20-A7FDD490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50B9-C9C9-4DE6-8A71-561D168B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8BD5-C378-40C4-9ED3-36C5810E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7FC-CCF1-4F2D-AB0E-A74424C6F2E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0B27-DF2A-4E5A-9553-06AA5611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C3EC-6149-4F12-8BE5-53A22EF2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F5B7-E8C0-4DB7-9765-9D726122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17C5-8F8D-4F20-B37A-F5A99866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6759F-6680-43CE-8C79-95E67F8FD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DBA0-E904-4AE4-8DF9-E0F236B8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7FC-CCF1-4F2D-AB0E-A74424C6F2E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FB28-BC30-4114-B105-DD1CE7B5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8D39-EDFF-468C-81D2-710A7D8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F5B7-E8C0-4DB7-9765-9D726122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2AAF-27CD-4E6E-9BD4-81B08235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5C05-618B-4341-BE5C-9272B8413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E2BF8-BF0A-4B1E-B13B-BE7EF4FB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27C42-3AFF-486A-96BD-4556790B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7FC-CCF1-4F2D-AB0E-A74424C6F2E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0CF08-D67D-4F7D-A0EC-D316E5DA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5547C-7433-48D4-9BE2-8D162221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F5B7-E8C0-4DB7-9765-9D726122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94C1-0DD1-4F6D-ACAF-8F9B6DE7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3008-8051-4946-9FDA-E752E5A88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B97E4-C26E-43CB-B068-55ACA466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EE806-F683-4DC0-9EF2-5DF9C6456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0A28F-2862-411F-9F2B-171A5D7CA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F4802-1FDF-4F91-AF6D-AFADDD48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7FC-CCF1-4F2D-AB0E-A74424C6F2E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F6D87-DBCB-45B3-8BF3-B2FED883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C9B0B-4024-49DB-8C00-5DCFAD55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F5B7-E8C0-4DB7-9765-9D726122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76C0-5FC3-4D0F-8451-5CD9C7F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113A3-7CD5-4C64-A45C-DEC14302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7FC-CCF1-4F2D-AB0E-A74424C6F2E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54069-5036-4A67-BA17-DC955BDF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A3A4F-1EBF-424D-B3A9-FD877352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F5B7-E8C0-4DB7-9765-9D726122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A8ECE-EA0B-4D5D-99E8-D2DC588F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7FC-CCF1-4F2D-AB0E-A74424C6F2E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FF7D3-E5D6-4DFB-8311-DB975134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73CB3-C335-44D6-B257-5AC25A07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F5B7-E8C0-4DB7-9765-9D726122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D7E-C50F-4F96-97AF-1583FAC4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F2F1-5553-43BD-B511-88EEA9BE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A0AF-2764-4230-9EA1-0837CBCD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02F21-A93A-4B29-A7A6-77CE9AA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7FC-CCF1-4F2D-AB0E-A74424C6F2E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98260-2F1B-45AD-97C8-1A8D99A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11AF1-5DCA-46B9-AA97-77821B32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F5B7-E8C0-4DB7-9765-9D726122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DC1F-8ACE-46E7-BF9E-F4DD763A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C84C1-BC5C-4155-A23F-1994BD1DB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DA351-8C4D-49BB-923F-F17A4E209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3655C-566A-4ECC-B2E0-33BC3C6B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7FC-CCF1-4F2D-AB0E-A74424C6F2E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381CC-9296-45AD-8558-7C732142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70D18-8C2F-4D87-B433-D860ABBC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F5B7-E8C0-4DB7-9765-9D726122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BADE5-70C5-412C-BEE1-11485982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E3D2-3857-425F-A31E-A15B31BC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1BDA-F9CC-4632-84DB-E149A1D7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E7FC-CCF1-4F2D-AB0E-A74424C6F2E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9AB9-68D4-4B48-B72E-5D277E562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91DD4-42F6-4E62-9608-D522D49D4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8F5B7-E8C0-4DB7-9765-9D726122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506" y="1255587"/>
            <a:ext cx="6216984" cy="838179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Makine Öğrenmesi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4006" y="2953391"/>
            <a:ext cx="5522234" cy="1726500"/>
          </a:xfrm>
        </p:spPr>
        <p:txBody>
          <a:bodyPr>
            <a:normAutofit fontScale="92500" lnSpcReduction="10000"/>
          </a:bodyPr>
          <a:lstStyle/>
          <a:p>
            <a:r>
              <a:rPr lang="tr-TR" sz="475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Perceptron</a:t>
            </a:r>
          </a:p>
          <a:p>
            <a:r>
              <a:rPr lang="tr-TR" sz="3536" dirty="0">
                <a:solidFill>
                  <a:srgbClr val="FA9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Doğrusal Sınıflandırıcılar</a:t>
            </a:r>
          </a:p>
          <a:p>
            <a:br>
              <a:rPr lang="tr-TR" sz="99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tr-TR" sz="243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Ş. Sefa İşci</a:t>
            </a:r>
            <a:endParaRPr lang="en-US" sz="265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08986" y="5138797"/>
            <a:ext cx="2372270" cy="385159"/>
          </a:xfrm>
          <a:prstGeom prst="rect">
            <a:avLst/>
          </a:prstGeom>
          <a:noFill/>
        </p:spPr>
        <p:txBody>
          <a:bodyPr wrap="square" lIns="76634" tIns="38317" rIns="76634" bIns="38317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kave.bilgi.org.tr/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52" y="4552966"/>
            <a:ext cx="1041739" cy="6843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7949A-086E-487F-963B-F766D6C071D8}"/>
              </a:ext>
            </a:extLst>
          </p:cNvPr>
          <p:cNvSpPr/>
          <p:nvPr/>
        </p:nvSpPr>
        <p:spPr>
          <a:xfrm>
            <a:off x="5644592" y="21540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2020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EAF885-7844-4665-A79D-2D48EA70E5AF}"/>
              </a:ext>
            </a:extLst>
          </p:cNvPr>
          <p:cNvCxnSpPr>
            <a:cxnSpLocks/>
          </p:cNvCxnSpPr>
          <p:nvPr/>
        </p:nvCxnSpPr>
        <p:spPr>
          <a:xfrm>
            <a:off x="3219612" y="2790437"/>
            <a:ext cx="5752771" cy="0"/>
          </a:xfrm>
          <a:prstGeom prst="line">
            <a:avLst/>
          </a:prstGeom>
          <a:ln w="38100">
            <a:solidFill>
              <a:srgbClr val="FA960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29D98-62B5-456F-A4A5-95E8C5B44A32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FCA76-98C1-4430-8EF3-F9501784187F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6B57C8-AAFF-4A1F-B5D8-864509DBBA05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72AAC3-C4B1-4CF7-AB25-31460B5E8803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7E983D-9350-498D-9E3C-C63CD865FB32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825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30EF9D-6DFF-4980-A5DC-0A03A5249EDC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94EF94-386A-42B7-A7CE-D3BAD068E6C2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9B94E-F394-4834-AF74-7E2E4C4D3E4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79D73-5650-4782-B262-EC60E0F90F13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DC52E-9331-472A-BF8E-7D6F6C0951CA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34062E-0924-433D-9D05-E6CB65AD4E7A}"/>
              </a:ext>
            </a:extLst>
          </p:cNvPr>
          <p:cNvGrpSpPr/>
          <p:nvPr/>
        </p:nvGrpSpPr>
        <p:grpSpPr>
          <a:xfrm>
            <a:off x="6095998" y="639104"/>
            <a:ext cx="5259373" cy="5259373"/>
            <a:chOff x="6096000" y="647279"/>
            <a:chExt cx="5259373" cy="52593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647279"/>
              <a:ext cx="5259373" cy="525937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209ADA-C1AB-4011-8DEC-A20A48CA5E2E}"/>
                </a:ext>
              </a:extLst>
            </p:cNvPr>
            <p:cNvSpPr/>
            <p:nvPr/>
          </p:nvSpPr>
          <p:spPr>
            <a:xfrm>
              <a:off x="7454216" y="1096692"/>
              <a:ext cx="25429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Makine Öğrenmesi</a:t>
              </a:r>
              <a:endParaRPr lang="en-US" sz="2400" dirty="0">
                <a:solidFill>
                  <a:srgbClr val="237373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34C5AC-5C29-4C8E-BE38-632FC495CA6E}"/>
                </a:ext>
              </a:extLst>
            </p:cNvPr>
            <p:cNvSpPr/>
            <p:nvPr/>
          </p:nvSpPr>
          <p:spPr>
            <a:xfrm>
              <a:off x="9418901" y="4837978"/>
              <a:ext cx="1340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0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Perceptron</a:t>
              </a:r>
              <a:endParaRPr lang="en-US" sz="2000" dirty="0">
                <a:solidFill>
                  <a:srgbClr val="237373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AE569-4C78-467E-8F78-65955D8F9578}"/>
              </a:ext>
            </a:extLst>
          </p:cNvPr>
          <p:cNvGrpSpPr/>
          <p:nvPr/>
        </p:nvGrpSpPr>
        <p:grpSpPr>
          <a:xfrm>
            <a:off x="836629" y="2423834"/>
            <a:ext cx="4555943" cy="1615202"/>
            <a:chOff x="836601" y="1418144"/>
            <a:chExt cx="4555943" cy="1615202"/>
          </a:xfrm>
        </p:grpSpPr>
        <p:sp>
          <p:nvSpPr>
            <p:cNvPr id="19" name="Rounded Rectangle 13">
              <a:extLst>
                <a:ext uri="{FF2B5EF4-FFF2-40B4-BE49-F238E27FC236}">
                  <a16:creationId xmlns:a16="http://schemas.microsoft.com/office/drawing/2014/main" id="{F7BCDAAE-4E44-4C63-8BCD-7007DB94D83A}"/>
                </a:ext>
              </a:extLst>
            </p:cNvPr>
            <p:cNvSpPr/>
            <p:nvPr/>
          </p:nvSpPr>
          <p:spPr>
            <a:xfrm>
              <a:off x="836615" y="1424776"/>
              <a:ext cx="4555929" cy="1608570"/>
            </a:xfrm>
            <a:prstGeom prst="roundRect">
              <a:avLst>
                <a:gd name="adj" fmla="val 32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  <a:alpha val="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3">
                <a:latin typeface="Gill Sans MT" panose="020B0502020104020203" pitchFamily="34" charset="0"/>
              </a:endParaRPr>
            </a:p>
          </p:txBody>
        </p: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5FB9C552-1D53-4BAD-8DCE-D69C1599F2B3}"/>
                </a:ext>
              </a:extLst>
            </p:cNvPr>
            <p:cNvSpPr/>
            <p:nvPr/>
          </p:nvSpPr>
          <p:spPr>
            <a:xfrm>
              <a:off x="836601" y="1418144"/>
              <a:ext cx="4555929" cy="515113"/>
            </a:xfrm>
            <a:prstGeom prst="round2SameRect">
              <a:avLst/>
            </a:prstGeom>
            <a:solidFill>
              <a:srgbClr val="237373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9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407276-6A89-44AA-83C6-BBF11C05CD18}"/>
                </a:ext>
              </a:extLst>
            </p:cNvPr>
            <p:cNvSpPr txBox="1"/>
            <p:nvPr/>
          </p:nvSpPr>
          <p:spPr>
            <a:xfrm>
              <a:off x="1060356" y="2064639"/>
              <a:ext cx="4108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Karar Sınırı</a:t>
              </a:r>
            </a:p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Orjinden Geçen Doğrusal Sınıflandırıcılar</a:t>
              </a:r>
            </a:p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Doğrusal Sınıflandırıcılar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7B350D-A9C0-4640-BA5C-F91A765B727B}"/>
                </a:ext>
              </a:extLst>
            </p:cNvPr>
            <p:cNvSpPr/>
            <p:nvPr/>
          </p:nvSpPr>
          <p:spPr>
            <a:xfrm>
              <a:off x="927009" y="1475645"/>
              <a:ext cx="437511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DOĞRUSAL SINIFLANDIRICILAR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01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FEEDB35-70A2-4270-8832-CAD1AE5A7E09}"/>
              </a:ext>
            </a:extLst>
          </p:cNvPr>
          <p:cNvSpPr/>
          <p:nvPr/>
        </p:nvSpPr>
        <p:spPr>
          <a:xfrm>
            <a:off x="99" y="555240"/>
            <a:ext cx="1219180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Karar Sınırı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5EFE56-D6DC-47C8-954D-4D52F8B00225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75B3BA-9C85-44FA-B0B1-EF6ECBED8AAE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48173-ACC8-4485-9F8C-9E8BC9EB9FD1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2D013-AD00-460A-9C25-0BC1B57756D0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F5C096-3D8D-4BEB-9B59-4094C34453E9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2105DF-17C5-4426-BF20-75BD932CABEB}"/>
              </a:ext>
            </a:extLst>
          </p:cNvPr>
          <p:cNvGrpSpPr/>
          <p:nvPr/>
        </p:nvGrpSpPr>
        <p:grpSpPr>
          <a:xfrm>
            <a:off x="891733" y="1742266"/>
            <a:ext cx="10408530" cy="3373468"/>
            <a:chOff x="891735" y="1742266"/>
            <a:chExt cx="10408530" cy="33734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A316825-5BAA-4444-9FFC-32116519F8CC}"/>
                </a:ext>
              </a:extLst>
            </p:cNvPr>
            <p:cNvGrpSpPr/>
            <p:nvPr/>
          </p:nvGrpSpPr>
          <p:grpSpPr>
            <a:xfrm>
              <a:off x="891735" y="1742266"/>
              <a:ext cx="4965999" cy="3373468"/>
              <a:chOff x="3591529" y="1846130"/>
              <a:chExt cx="4965999" cy="3373468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0143ED2-55B4-49E3-9FC2-0B18E9D74B45}"/>
                  </a:ext>
                </a:extLst>
              </p:cNvPr>
              <p:cNvCxnSpPr/>
              <p:nvPr/>
            </p:nvCxnSpPr>
            <p:spPr>
              <a:xfrm flipH="1" flipV="1">
                <a:off x="4052658" y="1985301"/>
                <a:ext cx="7741" cy="30730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FC042F7-3454-488D-86DF-F922BE8B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990" y="4845520"/>
                <a:ext cx="456873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8E3BF2-B53A-4CE1-B0A1-0A2959B1A333}"/>
                      </a:ext>
                    </a:extLst>
                  </p:cNvPr>
                  <p:cNvSpPr txBox="1"/>
                  <p:nvPr/>
                </p:nvSpPr>
                <p:spPr>
                  <a:xfrm>
                    <a:off x="8127916" y="4855203"/>
                    <a:ext cx="429612" cy="364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76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176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768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28E3BF2-B53A-4CE1-B0A1-0A2959B1A3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7916" y="4855203"/>
                    <a:ext cx="429612" cy="36439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D22B23F-B6E6-4223-BAC2-7A37E2C12CFD}"/>
                      </a:ext>
                    </a:extLst>
                  </p:cNvPr>
                  <p:cNvSpPr txBox="1"/>
                  <p:nvPr/>
                </p:nvSpPr>
                <p:spPr>
                  <a:xfrm>
                    <a:off x="3591529" y="1846130"/>
                    <a:ext cx="364922" cy="636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76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176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768" dirty="0"/>
                  </a:p>
                  <a:p>
                    <a:endParaRPr lang="en-US" sz="1768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D22B23F-B6E6-4223-BAC2-7A37E2C12C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1529" y="1846130"/>
                    <a:ext cx="364922" cy="6364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803C75F-A177-450D-B72D-1FA6D2F8959D}"/>
                </a:ext>
              </a:extLst>
            </p:cNvPr>
            <p:cNvGrpSpPr/>
            <p:nvPr/>
          </p:nvGrpSpPr>
          <p:grpSpPr>
            <a:xfrm>
              <a:off x="8280432" y="2214734"/>
              <a:ext cx="3019833" cy="2901000"/>
              <a:chOff x="8168306" y="1980861"/>
              <a:chExt cx="3019833" cy="29010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F95F200-8287-43E4-A6C2-E513F5683235}"/>
                  </a:ext>
                </a:extLst>
              </p:cNvPr>
              <p:cNvGrpSpPr/>
              <p:nvPr/>
            </p:nvGrpSpPr>
            <p:grpSpPr>
              <a:xfrm>
                <a:off x="8473101" y="2370748"/>
                <a:ext cx="2285426" cy="2231132"/>
                <a:chOff x="8952390" y="2112386"/>
                <a:chExt cx="2285426" cy="2231132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C3D9450B-B6BC-4AE5-9493-DCB2BE715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349" y="2112386"/>
                  <a:ext cx="0" cy="13292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F5E7788-2FDD-42D2-8525-B451DB9E1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349" y="3441595"/>
                  <a:ext cx="1447467" cy="2489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CBCDFCE-364B-4637-BD5C-EF7FEA3E1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52390" y="3441594"/>
                  <a:ext cx="837962" cy="901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E970686-F32B-4268-ACF5-29C607D281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8306" y="4517466"/>
                    <a:ext cx="429612" cy="364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76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176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768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E970686-F32B-4268-ACF5-29C607D281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8306" y="4517466"/>
                    <a:ext cx="429612" cy="36439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CBEC6FD-5BF8-436F-8995-28C175560171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8527" y="3824204"/>
                    <a:ext cx="429612" cy="364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68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76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1768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768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CBEC6FD-5BF8-436F-8995-28C175560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8527" y="3824204"/>
                    <a:ext cx="429612" cy="3643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E65DE85-9018-425D-8E62-4BB36F2406C9}"/>
                      </a:ext>
                    </a:extLst>
                  </p:cNvPr>
                  <p:cNvSpPr txBox="1"/>
                  <p:nvPr/>
                </p:nvSpPr>
                <p:spPr>
                  <a:xfrm>
                    <a:off x="9096254" y="1980861"/>
                    <a:ext cx="429612" cy="364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68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76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1768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768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E65DE85-9018-425D-8E62-4BB36F240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6254" y="1980861"/>
                    <a:ext cx="429612" cy="36439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630810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EB0E8EB-658E-476D-8D64-A7323D14CE8F}"/>
              </a:ext>
            </a:extLst>
          </p:cNvPr>
          <p:cNvSpPr/>
          <p:nvPr/>
        </p:nvSpPr>
        <p:spPr>
          <a:xfrm>
            <a:off x="7839" y="555240"/>
            <a:ext cx="1219180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Orjinden Geçen Doğrusal Sınıflandırıcılar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AE8FA7-5F1F-410C-A36E-DCB997072E67}"/>
              </a:ext>
            </a:extLst>
          </p:cNvPr>
          <p:cNvGrpSpPr/>
          <p:nvPr/>
        </p:nvGrpSpPr>
        <p:grpSpPr>
          <a:xfrm>
            <a:off x="3620741" y="1742266"/>
            <a:ext cx="4965999" cy="3373468"/>
            <a:chOff x="3591529" y="1846130"/>
            <a:chExt cx="4965999" cy="337346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B6E763E-7D56-48D0-AB7D-C22ACE6E7A27}"/>
                </a:ext>
              </a:extLst>
            </p:cNvPr>
            <p:cNvCxnSpPr/>
            <p:nvPr/>
          </p:nvCxnSpPr>
          <p:spPr>
            <a:xfrm flipH="1" flipV="1">
              <a:off x="4052658" y="1985301"/>
              <a:ext cx="7741" cy="3073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687F41E-1970-4281-983A-097CCB9911D4}"/>
                </a:ext>
              </a:extLst>
            </p:cNvPr>
            <p:cNvCxnSpPr>
              <a:cxnSpLocks/>
            </p:cNvCxnSpPr>
            <p:nvPr/>
          </p:nvCxnSpPr>
          <p:spPr>
            <a:xfrm>
              <a:off x="3773990" y="4845520"/>
              <a:ext cx="45687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BEA62AC-C104-47FC-97AC-3EF2C4CC0EE7}"/>
                    </a:ext>
                  </a:extLst>
                </p:cNvPr>
                <p:cNvSpPr txBox="1"/>
                <p:nvPr/>
              </p:nvSpPr>
              <p:spPr>
                <a:xfrm>
                  <a:off x="8127916" y="4855203"/>
                  <a:ext cx="429612" cy="364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6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76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76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68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BEA62AC-C104-47FC-97AC-3EF2C4CC0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916" y="4855203"/>
                  <a:ext cx="429612" cy="3643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3D7BB10-261E-4845-83B9-2102E7D96CAA}"/>
                    </a:ext>
                  </a:extLst>
                </p:cNvPr>
                <p:cNvSpPr txBox="1"/>
                <p:nvPr/>
              </p:nvSpPr>
              <p:spPr>
                <a:xfrm>
                  <a:off x="3591529" y="1846130"/>
                  <a:ext cx="364922" cy="636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6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76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768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68" dirty="0"/>
                </a:p>
                <a:p>
                  <a:endParaRPr lang="en-US" sz="1768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3D7BB10-261E-4845-83B9-2102E7D96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529" y="1846130"/>
                  <a:ext cx="364922" cy="6364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FAC4732-6782-4188-BC7C-D4397F056770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F2F36-D5D5-4EAE-96C8-FF33D936C1CB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373A6-2B4E-4C0D-9509-2CEA6F389B0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E81453-BE9F-4463-8806-5615D83651F2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66FEA7-51D7-4C95-95B9-F764203A1424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414418523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A610AD-7C6B-4D3E-AE30-B557FEAD3922}"/>
              </a:ext>
            </a:extLst>
          </p:cNvPr>
          <p:cNvSpPr/>
          <p:nvPr/>
        </p:nvSpPr>
        <p:spPr>
          <a:xfrm>
            <a:off x="98" y="555240"/>
            <a:ext cx="1219179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Doğrusal Sınıflandırıcılar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2958B1-0073-4716-929C-C8750115E1D8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CD391-957A-4167-BBEC-C9603BCC0747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7989AE-FA88-4CFE-BA2F-FB606A6A47D1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9F1EB4-27A0-4AA5-9E0A-15CCD7CBEBAF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31A4D-C265-4072-BF57-71796BF7FF8C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4690190" y="1893023"/>
            <a:ext cx="0" cy="31291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11525" y="4753236"/>
            <a:ext cx="4512870" cy="15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709589" y="4760977"/>
                <a:ext cx="429612" cy="36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589" y="4760977"/>
                <a:ext cx="429612" cy="364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34211" y="1732628"/>
                <a:ext cx="364922" cy="63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768" dirty="0"/>
              </a:p>
              <a:p>
                <a:endParaRPr lang="en-US" sz="1768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211" y="1732628"/>
                <a:ext cx="364922" cy="636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CBA0C5-D2EC-4A55-9684-376D82358344}"/>
              </a:ext>
            </a:extLst>
          </p:cNvPr>
          <p:cNvCxnSpPr>
            <a:cxnSpLocks/>
          </p:cNvCxnSpPr>
          <p:nvPr/>
        </p:nvCxnSpPr>
        <p:spPr>
          <a:xfrm>
            <a:off x="3052788" y="2378723"/>
            <a:ext cx="5358181" cy="1605547"/>
          </a:xfrm>
          <a:prstGeom prst="line">
            <a:avLst/>
          </a:prstGeom>
          <a:ln w="25400">
            <a:solidFill>
              <a:srgbClr val="009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2F13A-3301-4AA5-AF61-3CCC8C834130}"/>
              </a:ext>
            </a:extLst>
          </p:cNvPr>
          <p:cNvSpPr/>
          <p:nvPr/>
        </p:nvSpPr>
        <p:spPr>
          <a:xfrm>
            <a:off x="431200" y="1377925"/>
            <a:ext cx="1373966" cy="432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10" dirty="0">
                <a:solidFill>
                  <a:srgbClr val="C00000"/>
                </a:solidFill>
                <a:latin typeface="Gill Sans MT" panose="020B0502020104020203" pitchFamily="34" charset="0"/>
              </a:rPr>
              <a:t>Çıktı uzayı</a:t>
            </a:r>
          </a:p>
        </p:txBody>
      </p:sp>
    </p:spTree>
    <p:extLst>
      <p:ext uri="{BB962C8B-B14F-4D97-AF65-F5344CB8AC3E}">
        <p14:creationId xmlns:p14="http://schemas.microsoft.com/office/powerpoint/2010/main" val="1514753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A610AD-7C6B-4D3E-AE30-B557FEAD3922}"/>
              </a:ext>
            </a:extLst>
          </p:cNvPr>
          <p:cNvSpPr/>
          <p:nvPr/>
        </p:nvSpPr>
        <p:spPr>
          <a:xfrm>
            <a:off x="98" y="555240"/>
            <a:ext cx="1219179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Doğrusal Sınıflandırıcılar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2958B1-0073-4716-929C-C8750115E1D8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CD391-957A-4167-BBEC-C9603BCC0747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7989AE-FA88-4CFE-BA2F-FB606A6A47D1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9F1EB4-27A0-4AA5-9E0A-15CCD7CBEBAF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31A4D-C265-4072-BF57-71796BF7FF8C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5077981" y="1720396"/>
            <a:ext cx="0" cy="31291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99316" y="4580609"/>
            <a:ext cx="4512870" cy="15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097379" y="4588350"/>
                <a:ext cx="429612" cy="36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379" y="4588350"/>
                <a:ext cx="429612" cy="364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622002" y="1560001"/>
                <a:ext cx="364922" cy="63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  <a:p>
                <a:endParaRPr lang="en-US" sz="1768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002" y="1560001"/>
                <a:ext cx="364922" cy="636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CBA0C5-D2EC-4A55-9684-376D82358344}"/>
              </a:ext>
            </a:extLst>
          </p:cNvPr>
          <p:cNvCxnSpPr>
            <a:cxnSpLocks/>
          </p:cNvCxnSpPr>
          <p:nvPr/>
        </p:nvCxnSpPr>
        <p:spPr>
          <a:xfrm>
            <a:off x="2977894" y="1781747"/>
            <a:ext cx="4836264" cy="1663986"/>
          </a:xfrm>
          <a:prstGeom prst="line">
            <a:avLst/>
          </a:prstGeom>
          <a:ln w="25400">
            <a:solidFill>
              <a:srgbClr val="009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42298F-A798-4347-9FBF-29ACF51997B2}"/>
              </a:ext>
            </a:extLst>
          </p:cNvPr>
          <p:cNvCxnSpPr>
            <a:cxnSpLocks/>
          </p:cNvCxnSpPr>
          <p:nvPr/>
        </p:nvCxnSpPr>
        <p:spPr>
          <a:xfrm>
            <a:off x="2252560" y="4340751"/>
            <a:ext cx="4070588" cy="1415240"/>
          </a:xfrm>
          <a:prstGeom prst="line">
            <a:avLst/>
          </a:prstGeom>
          <a:ln w="25400">
            <a:solidFill>
              <a:srgbClr val="009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AE1A4A-4372-4042-9A40-47AE2D2121AB}"/>
              </a:ext>
            </a:extLst>
          </p:cNvPr>
          <p:cNvCxnSpPr>
            <a:cxnSpLocks/>
          </p:cNvCxnSpPr>
          <p:nvPr/>
        </p:nvCxnSpPr>
        <p:spPr>
          <a:xfrm flipH="1">
            <a:off x="3702339" y="2329538"/>
            <a:ext cx="842070" cy="2519975"/>
          </a:xfrm>
          <a:prstGeom prst="line">
            <a:avLst/>
          </a:prstGeom>
          <a:ln w="25400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2AC443A-E570-4E99-9E9F-38BB81E0A27D}"/>
              </a:ext>
            </a:extLst>
          </p:cNvPr>
          <p:cNvSpPr/>
          <p:nvPr/>
        </p:nvSpPr>
        <p:spPr>
          <a:xfrm>
            <a:off x="431199" y="1377925"/>
            <a:ext cx="1404936" cy="432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10" dirty="0">
                <a:solidFill>
                  <a:srgbClr val="C00000"/>
                </a:solidFill>
                <a:latin typeface="Gill Sans MT" panose="020B0502020104020203" pitchFamily="34" charset="0"/>
              </a:rPr>
              <a:t>Girdi uzayı</a:t>
            </a:r>
          </a:p>
        </p:txBody>
      </p:sp>
    </p:spTree>
    <p:extLst>
      <p:ext uri="{BB962C8B-B14F-4D97-AF65-F5344CB8AC3E}">
        <p14:creationId xmlns:p14="http://schemas.microsoft.com/office/powerpoint/2010/main" val="1610210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A610AD-7C6B-4D3E-AE30-B557FEAD3922}"/>
              </a:ext>
            </a:extLst>
          </p:cNvPr>
          <p:cNvSpPr/>
          <p:nvPr/>
        </p:nvSpPr>
        <p:spPr>
          <a:xfrm>
            <a:off x="98" y="555240"/>
            <a:ext cx="1219179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Doğrusal Sınıflandırıcılar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2958B1-0073-4716-929C-C8750115E1D8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CD391-957A-4167-BBEC-C9603BCC0747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7989AE-FA88-4CFE-BA2F-FB606A6A47D1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9F1EB4-27A0-4AA5-9E0A-15CCD7CBEBAF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31A4D-C265-4072-BF57-71796BF7FF8C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7FFDFF91-4CF1-4D88-8697-0FAD8D61EC24}"/>
              </a:ext>
            </a:extLst>
          </p:cNvPr>
          <p:cNvSpPr/>
          <p:nvPr/>
        </p:nvSpPr>
        <p:spPr>
          <a:xfrm>
            <a:off x="151091" y="1272782"/>
            <a:ext cx="4642031" cy="4686882"/>
          </a:xfrm>
          <a:prstGeom prst="rtTriangle">
            <a:avLst/>
          </a:prstGeom>
          <a:solidFill>
            <a:srgbClr val="009141">
              <a:alpha val="20000"/>
            </a:srgbClr>
          </a:solidFill>
          <a:ln w="25400">
            <a:solidFill>
              <a:srgbClr val="009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3F1D1329-6C44-4B47-8760-255EFF7E06D7}"/>
              </a:ext>
            </a:extLst>
          </p:cNvPr>
          <p:cNvSpPr/>
          <p:nvPr/>
        </p:nvSpPr>
        <p:spPr>
          <a:xfrm rot="10800000">
            <a:off x="151090" y="1270721"/>
            <a:ext cx="4642032" cy="4688943"/>
          </a:xfrm>
          <a:prstGeom prst="rtTriangle">
            <a:avLst/>
          </a:prstGeom>
          <a:solidFill>
            <a:srgbClr val="C00000">
              <a:alpha val="2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B23317-DEE9-4CFB-B941-4A431F222BE9}"/>
              </a:ext>
            </a:extLst>
          </p:cNvPr>
          <p:cNvCxnSpPr>
            <a:cxnSpLocks/>
          </p:cNvCxnSpPr>
          <p:nvPr/>
        </p:nvCxnSpPr>
        <p:spPr>
          <a:xfrm flipV="1">
            <a:off x="1019315" y="1403214"/>
            <a:ext cx="0" cy="3984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332D6C-B113-435E-AD5C-CA24A91749F3}"/>
              </a:ext>
            </a:extLst>
          </p:cNvPr>
          <p:cNvCxnSpPr>
            <a:cxnSpLocks/>
          </p:cNvCxnSpPr>
          <p:nvPr/>
        </p:nvCxnSpPr>
        <p:spPr>
          <a:xfrm>
            <a:off x="733579" y="5153005"/>
            <a:ext cx="37624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4AD9B74-25CE-4ECE-96A5-67406E7B1A81}"/>
                  </a:ext>
                </a:extLst>
              </p:cNvPr>
              <p:cNvSpPr/>
              <p:nvPr/>
            </p:nvSpPr>
            <p:spPr>
              <a:xfrm>
                <a:off x="4141202" y="4700975"/>
                <a:ext cx="488211" cy="3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8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89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4AD9B74-25CE-4ECE-96A5-67406E7B1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202" y="4700975"/>
                <a:ext cx="488211" cy="398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B1D5F74-214A-47B6-A8FA-27791F260103}"/>
                  </a:ext>
                </a:extLst>
              </p:cNvPr>
              <p:cNvSpPr/>
              <p:nvPr/>
            </p:nvSpPr>
            <p:spPr>
              <a:xfrm>
                <a:off x="1012135" y="1255916"/>
                <a:ext cx="494110" cy="3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89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89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B1D5F74-214A-47B6-A8FA-27791F260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255916"/>
                <a:ext cx="494110" cy="398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5F5B9A-1973-4706-B250-F102F4E51110}"/>
              </a:ext>
            </a:extLst>
          </p:cNvPr>
          <p:cNvCxnSpPr/>
          <p:nvPr/>
        </p:nvCxnSpPr>
        <p:spPr>
          <a:xfrm>
            <a:off x="2019183" y="5085305"/>
            <a:ext cx="3471" cy="166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FA0AD9-D43D-4609-AB52-E2B4BFE62CBD}"/>
              </a:ext>
            </a:extLst>
          </p:cNvPr>
          <p:cNvCxnSpPr/>
          <p:nvPr/>
        </p:nvCxnSpPr>
        <p:spPr>
          <a:xfrm>
            <a:off x="3019051" y="5085305"/>
            <a:ext cx="3471" cy="166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68CFF7-D4AF-410D-AA2A-5FC554026856}"/>
              </a:ext>
            </a:extLst>
          </p:cNvPr>
          <p:cNvCxnSpPr/>
          <p:nvPr/>
        </p:nvCxnSpPr>
        <p:spPr>
          <a:xfrm>
            <a:off x="4018919" y="5085305"/>
            <a:ext cx="3471" cy="166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CDC151-4A67-44AF-9698-B42CE4F03C99}"/>
              </a:ext>
            </a:extLst>
          </p:cNvPr>
          <p:cNvCxnSpPr/>
          <p:nvPr/>
        </p:nvCxnSpPr>
        <p:spPr>
          <a:xfrm flipH="1">
            <a:off x="936861" y="4155216"/>
            <a:ext cx="164908" cy="1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097EC0-E650-4AB7-A307-E52DE9B31ED0}"/>
              </a:ext>
            </a:extLst>
          </p:cNvPr>
          <p:cNvCxnSpPr/>
          <p:nvPr/>
        </p:nvCxnSpPr>
        <p:spPr>
          <a:xfrm flipH="1">
            <a:off x="936860" y="3157426"/>
            <a:ext cx="164908" cy="1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11EE9C-5D6F-4FB0-907F-DB9E4E2A8F84}"/>
              </a:ext>
            </a:extLst>
          </p:cNvPr>
          <p:cNvCxnSpPr/>
          <p:nvPr/>
        </p:nvCxnSpPr>
        <p:spPr>
          <a:xfrm flipH="1">
            <a:off x="936860" y="2159636"/>
            <a:ext cx="164908" cy="1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243476-F714-4CE6-9FE0-74F98BB55B02}"/>
                  </a:ext>
                </a:extLst>
              </p:cNvPr>
              <p:cNvSpPr/>
              <p:nvPr/>
            </p:nvSpPr>
            <p:spPr>
              <a:xfrm>
                <a:off x="688057" y="5085305"/>
                <a:ext cx="383438" cy="3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9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243476-F714-4CE6-9FE0-74F98BB55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7" y="5085305"/>
                <a:ext cx="383438" cy="398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452B83-53A4-4406-B3DC-DECF30334456}"/>
                  </a:ext>
                </a:extLst>
              </p:cNvPr>
              <p:cNvSpPr/>
              <p:nvPr/>
            </p:nvSpPr>
            <p:spPr>
              <a:xfrm>
                <a:off x="1853553" y="5251425"/>
                <a:ext cx="383438" cy="3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9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452B83-53A4-4406-B3DC-DECF30334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53" y="5251425"/>
                <a:ext cx="383438" cy="3984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C31EEC-1CFA-4CF3-913B-4FEB232FD7A7}"/>
                  </a:ext>
                </a:extLst>
              </p:cNvPr>
              <p:cNvSpPr/>
              <p:nvPr/>
            </p:nvSpPr>
            <p:spPr>
              <a:xfrm>
                <a:off x="532695" y="3951185"/>
                <a:ext cx="383438" cy="3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9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C31EEC-1CFA-4CF3-913B-4FEB232FD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5" y="3951185"/>
                <a:ext cx="383438" cy="3984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F992B62-331E-4A6A-ADF2-045C46F8B2FC}"/>
                  </a:ext>
                </a:extLst>
              </p:cNvPr>
              <p:cNvSpPr/>
              <p:nvPr/>
            </p:nvSpPr>
            <p:spPr>
              <a:xfrm>
                <a:off x="531496" y="2956931"/>
                <a:ext cx="383438" cy="3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9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F992B62-331E-4A6A-ADF2-045C46F8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6" y="2956931"/>
                <a:ext cx="383438" cy="3984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EB5898B-9BBF-4B58-BF04-3176519A99C8}"/>
                  </a:ext>
                </a:extLst>
              </p:cNvPr>
              <p:cNvSpPr/>
              <p:nvPr/>
            </p:nvSpPr>
            <p:spPr>
              <a:xfrm>
                <a:off x="2816969" y="5251425"/>
                <a:ext cx="383438" cy="3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9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EB5898B-9BBF-4B58-BF04-3176519A9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969" y="5251425"/>
                <a:ext cx="383438" cy="39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7CC821-07D2-4E21-BB20-5FD699CA12AE}"/>
                  </a:ext>
                </a:extLst>
              </p:cNvPr>
              <p:cNvSpPr/>
              <p:nvPr/>
            </p:nvSpPr>
            <p:spPr>
              <a:xfrm>
                <a:off x="530239" y="1943687"/>
                <a:ext cx="383438" cy="3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9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7CC821-07D2-4E21-BB20-5FD699CA1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9" y="1943687"/>
                <a:ext cx="383438" cy="39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7659A6-0AAA-4FB1-BDCA-903585AB77FB}"/>
                  </a:ext>
                </a:extLst>
              </p:cNvPr>
              <p:cNvSpPr/>
              <p:nvPr/>
            </p:nvSpPr>
            <p:spPr>
              <a:xfrm>
                <a:off x="3813365" y="5251425"/>
                <a:ext cx="383438" cy="3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9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7659A6-0AAA-4FB1-BDCA-903585AB7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65" y="5251425"/>
                <a:ext cx="383438" cy="39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EA664231-782D-45C7-AFB3-63F567FF7BD1}"/>
              </a:ext>
            </a:extLst>
          </p:cNvPr>
          <p:cNvSpPr/>
          <p:nvPr/>
        </p:nvSpPr>
        <p:spPr>
          <a:xfrm>
            <a:off x="1162228" y="4583509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6E8A2A-9FC3-42D6-BF0F-CAC797F4B911}"/>
              </a:ext>
            </a:extLst>
          </p:cNvPr>
          <p:cNvSpPr/>
          <p:nvPr/>
        </p:nvSpPr>
        <p:spPr>
          <a:xfrm>
            <a:off x="1452566" y="4753689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795F6-3A2D-4252-B00C-38E09873E977}"/>
              </a:ext>
            </a:extLst>
          </p:cNvPr>
          <p:cNvSpPr/>
          <p:nvPr/>
        </p:nvSpPr>
        <p:spPr>
          <a:xfrm>
            <a:off x="1223429" y="4150344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48A81C-A3DF-49CD-B78B-FC609AF6D366}"/>
              </a:ext>
            </a:extLst>
          </p:cNvPr>
          <p:cNvCxnSpPr>
            <a:cxnSpLocks/>
            <a:stCxn id="22" idx="4"/>
            <a:endCxn id="22" idx="0"/>
          </p:cNvCxnSpPr>
          <p:nvPr/>
        </p:nvCxnSpPr>
        <p:spPr>
          <a:xfrm>
            <a:off x="151090" y="1270721"/>
            <a:ext cx="4642032" cy="4688943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8D19F9D-7B9D-4635-B9B8-B8D45B3633EA}"/>
              </a:ext>
            </a:extLst>
          </p:cNvPr>
          <p:cNvSpPr/>
          <p:nvPr/>
        </p:nvSpPr>
        <p:spPr>
          <a:xfrm>
            <a:off x="1608224" y="4318971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4A39862-D41A-45CA-AA29-4F5486CB8294}"/>
              </a:ext>
            </a:extLst>
          </p:cNvPr>
          <p:cNvSpPr/>
          <p:nvPr/>
        </p:nvSpPr>
        <p:spPr>
          <a:xfrm>
            <a:off x="1286788" y="3686496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27DFC2E-7C17-4B00-8EF1-9F1FC58638BA}"/>
              </a:ext>
            </a:extLst>
          </p:cNvPr>
          <p:cNvSpPr/>
          <p:nvPr/>
        </p:nvSpPr>
        <p:spPr>
          <a:xfrm>
            <a:off x="2068432" y="4379481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8B25203-218A-4FC8-8FFA-53BC73F4F5AE}"/>
              </a:ext>
            </a:extLst>
          </p:cNvPr>
          <p:cNvSpPr/>
          <p:nvPr/>
        </p:nvSpPr>
        <p:spPr>
          <a:xfrm>
            <a:off x="1803510" y="3689437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74F0A5-84FA-4231-AA02-D22F92C895F6}"/>
              </a:ext>
            </a:extLst>
          </p:cNvPr>
          <p:cNvSpPr/>
          <p:nvPr/>
        </p:nvSpPr>
        <p:spPr>
          <a:xfrm>
            <a:off x="2198862" y="4753689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BB74EC-E60E-4AC4-9C75-D1DE4150CF1F}"/>
              </a:ext>
            </a:extLst>
          </p:cNvPr>
          <p:cNvSpPr/>
          <p:nvPr/>
        </p:nvSpPr>
        <p:spPr>
          <a:xfrm>
            <a:off x="2528640" y="4261187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243D428-8138-4CEE-B08B-55A2612E82F8}"/>
              </a:ext>
            </a:extLst>
          </p:cNvPr>
          <p:cNvSpPr/>
          <p:nvPr/>
        </p:nvSpPr>
        <p:spPr>
          <a:xfrm>
            <a:off x="1341173" y="3185166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4CAC9D-0FCD-47F1-AA1F-4092A00FFAD5}"/>
              </a:ext>
            </a:extLst>
          </p:cNvPr>
          <p:cNvSpPr/>
          <p:nvPr/>
        </p:nvSpPr>
        <p:spPr>
          <a:xfrm>
            <a:off x="2643208" y="4693569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1493DC-1E04-4B60-8DE2-19C3DC048283}"/>
              </a:ext>
            </a:extLst>
          </p:cNvPr>
          <p:cNvSpPr/>
          <p:nvPr/>
        </p:nvSpPr>
        <p:spPr>
          <a:xfrm>
            <a:off x="3106564" y="4722407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985551-F567-4691-B133-53A9B75ACAAE}"/>
              </a:ext>
            </a:extLst>
          </p:cNvPr>
          <p:cNvSpPr/>
          <p:nvPr/>
        </p:nvSpPr>
        <p:spPr>
          <a:xfrm>
            <a:off x="2143149" y="3973382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F2B11D-B24C-43D5-ABCE-D8F261C93BD0}"/>
              </a:ext>
            </a:extLst>
          </p:cNvPr>
          <p:cNvSpPr/>
          <p:nvPr/>
        </p:nvSpPr>
        <p:spPr>
          <a:xfrm>
            <a:off x="1193954" y="2865656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C71EFA-66B5-4C38-9E14-FB26D3FA9F1F}"/>
              </a:ext>
            </a:extLst>
          </p:cNvPr>
          <p:cNvSpPr/>
          <p:nvPr/>
        </p:nvSpPr>
        <p:spPr>
          <a:xfrm>
            <a:off x="1738985" y="3288773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76D7A89-0512-4DF0-A14B-769C476E5A43}"/>
              </a:ext>
            </a:extLst>
          </p:cNvPr>
          <p:cNvSpPr/>
          <p:nvPr/>
        </p:nvSpPr>
        <p:spPr>
          <a:xfrm>
            <a:off x="2143149" y="3582774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6B9802-BE52-4618-89C0-43AE66FD082A}"/>
              </a:ext>
            </a:extLst>
          </p:cNvPr>
          <p:cNvSpPr/>
          <p:nvPr/>
        </p:nvSpPr>
        <p:spPr>
          <a:xfrm>
            <a:off x="1715043" y="4029796"/>
            <a:ext cx="229137" cy="2291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62" name="Multiply 117">
            <a:extLst>
              <a:ext uri="{FF2B5EF4-FFF2-40B4-BE49-F238E27FC236}">
                <a16:creationId xmlns:a16="http://schemas.microsoft.com/office/drawing/2014/main" id="{92F198E7-1067-43B6-B737-8CC7CA46E4EF}"/>
              </a:ext>
            </a:extLst>
          </p:cNvPr>
          <p:cNvSpPr/>
          <p:nvPr/>
        </p:nvSpPr>
        <p:spPr>
          <a:xfrm>
            <a:off x="1608224" y="2287802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63" name="Multiply 118">
            <a:extLst>
              <a:ext uri="{FF2B5EF4-FFF2-40B4-BE49-F238E27FC236}">
                <a16:creationId xmlns:a16="http://schemas.microsoft.com/office/drawing/2014/main" id="{B899932B-7EC2-4852-BEAD-ABB679F1DE8F}"/>
              </a:ext>
            </a:extLst>
          </p:cNvPr>
          <p:cNvSpPr/>
          <p:nvPr/>
        </p:nvSpPr>
        <p:spPr>
          <a:xfrm>
            <a:off x="2055522" y="2606815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64" name="Multiply 119">
            <a:extLst>
              <a:ext uri="{FF2B5EF4-FFF2-40B4-BE49-F238E27FC236}">
                <a16:creationId xmlns:a16="http://schemas.microsoft.com/office/drawing/2014/main" id="{3C76E738-8F61-46AE-ADA9-80A6F4A1D7F9}"/>
              </a:ext>
            </a:extLst>
          </p:cNvPr>
          <p:cNvSpPr/>
          <p:nvPr/>
        </p:nvSpPr>
        <p:spPr>
          <a:xfrm>
            <a:off x="2630299" y="2579111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65" name="Multiply 120">
            <a:extLst>
              <a:ext uri="{FF2B5EF4-FFF2-40B4-BE49-F238E27FC236}">
                <a16:creationId xmlns:a16="http://schemas.microsoft.com/office/drawing/2014/main" id="{F8E4DD3D-AB62-4DCC-B1D8-F7D5DE48C9AD}"/>
              </a:ext>
            </a:extLst>
          </p:cNvPr>
          <p:cNvSpPr/>
          <p:nvPr/>
        </p:nvSpPr>
        <p:spPr>
          <a:xfrm>
            <a:off x="2652232" y="3181058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66" name="Multiply 121">
            <a:extLst>
              <a:ext uri="{FF2B5EF4-FFF2-40B4-BE49-F238E27FC236}">
                <a16:creationId xmlns:a16="http://schemas.microsoft.com/office/drawing/2014/main" id="{51CD7F89-C27A-40B7-822D-65F6C8DC06BD}"/>
              </a:ext>
            </a:extLst>
          </p:cNvPr>
          <p:cNvSpPr/>
          <p:nvPr/>
        </p:nvSpPr>
        <p:spPr>
          <a:xfrm>
            <a:off x="3199755" y="3160228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67" name="Multiply 122">
            <a:extLst>
              <a:ext uri="{FF2B5EF4-FFF2-40B4-BE49-F238E27FC236}">
                <a16:creationId xmlns:a16="http://schemas.microsoft.com/office/drawing/2014/main" id="{590DCFA6-BB3A-4139-9227-78E796BB1629}"/>
              </a:ext>
            </a:extLst>
          </p:cNvPr>
          <p:cNvSpPr/>
          <p:nvPr/>
        </p:nvSpPr>
        <p:spPr>
          <a:xfrm>
            <a:off x="2999511" y="3642189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68" name="Multiply 123">
            <a:extLst>
              <a:ext uri="{FF2B5EF4-FFF2-40B4-BE49-F238E27FC236}">
                <a16:creationId xmlns:a16="http://schemas.microsoft.com/office/drawing/2014/main" id="{E5C935B3-EA46-4C6E-9C57-1FA737621761}"/>
              </a:ext>
            </a:extLst>
          </p:cNvPr>
          <p:cNvSpPr/>
          <p:nvPr/>
        </p:nvSpPr>
        <p:spPr>
          <a:xfrm>
            <a:off x="3747758" y="3542944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69" name="Multiply 124">
            <a:extLst>
              <a:ext uri="{FF2B5EF4-FFF2-40B4-BE49-F238E27FC236}">
                <a16:creationId xmlns:a16="http://schemas.microsoft.com/office/drawing/2014/main" id="{FA8CCC42-443D-4C2B-B6EB-070FFE3906E8}"/>
              </a:ext>
            </a:extLst>
          </p:cNvPr>
          <p:cNvSpPr/>
          <p:nvPr/>
        </p:nvSpPr>
        <p:spPr>
          <a:xfrm>
            <a:off x="2449504" y="2025705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70" name="Multiply 125">
            <a:extLst>
              <a:ext uri="{FF2B5EF4-FFF2-40B4-BE49-F238E27FC236}">
                <a16:creationId xmlns:a16="http://schemas.microsoft.com/office/drawing/2014/main" id="{1363ED0E-4552-471B-92E0-1CF27248A147}"/>
              </a:ext>
            </a:extLst>
          </p:cNvPr>
          <p:cNvSpPr/>
          <p:nvPr/>
        </p:nvSpPr>
        <p:spPr>
          <a:xfrm>
            <a:off x="3088257" y="2458087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71" name="Multiply 126">
            <a:extLst>
              <a:ext uri="{FF2B5EF4-FFF2-40B4-BE49-F238E27FC236}">
                <a16:creationId xmlns:a16="http://schemas.microsoft.com/office/drawing/2014/main" id="{3D92224E-BE1F-4BAD-AB5B-E0AE8BBDA475}"/>
              </a:ext>
            </a:extLst>
          </p:cNvPr>
          <p:cNvSpPr/>
          <p:nvPr/>
        </p:nvSpPr>
        <p:spPr>
          <a:xfrm>
            <a:off x="3492649" y="4046008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72" name="Multiply 127">
            <a:extLst>
              <a:ext uri="{FF2B5EF4-FFF2-40B4-BE49-F238E27FC236}">
                <a16:creationId xmlns:a16="http://schemas.microsoft.com/office/drawing/2014/main" id="{0645C3ED-3577-479D-B24E-75E3F5F0B706}"/>
              </a:ext>
            </a:extLst>
          </p:cNvPr>
          <p:cNvSpPr/>
          <p:nvPr/>
        </p:nvSpPr>
        <p:spPr>
          <a:xfrm>
            <a:off x="3613672" y="2932835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73" name="Multiply 128">
            <a:extLst>
              <a:ext uri="{FF2B5EF4-FFF2-40B4-BE49-F238E27FC236}">
                <a16:creationId xmlns:a16="http://schemas.microsoft.com/office/drawing/2014/main" id="{CAE0D9F6-1A38-45D0-9EC9-AB8969F546AD}"/>
              </a:ext>
            </a:extLst>
          </p:cNvPr>
          <p:cNvSpPr/>
          <p:nvPr/>
        </p:nvSpPr>
        <p:spPr>
          <a:xfrm>
            <a:off x="1898159" y="1868577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74" name="Multiply 129">
            <a:extLst>
              <a:ext uri="{FF2B5EF4-FFF2-40B4-BE49-F238E27FC236}">
                <a16:creationId xmlns:a16="http://schemas.microsoft.com/office/drawing/2014/main" id="{C53CF38E-29ED-44EC-8887-8A28140B47C7}"/>
              </a:ext>
            </a:extLst>
          </p:cNvPr>
          <p:cNvSpPr/>
          <p:nvPr/>
        </p:nvSpPr>
        <p:spPr>
          <a:xfrm>
            <a:off x="4080408" y="4052457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75" name="Multiply 130">
            <a:extLst>
              <a:ext uri="{FF2B5EF4-FFF2-40B4-BE49-F238E27FC236}">
                <a16:creationId xmlns:a16="http://schemas.microsoft.com/office/drawing/2014/main" id="{C899059A-8509-4EBD-AC8D-A48CF1FC7BC0}"/>
              </a:ext>
            </a:extLst>
          </p:cNvPr>
          <p:cNvSpPr/>
          <p:nvPr/>
        </p:nvSpPr>
        <p:spPr>
          <a:xfrm>
            <a:off x="4253958" y="3618346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76" name="Multiply 131">
            <a:extLst>
              <a:ext uri="{FF2B5EF4-FFF2-40B4-BE49-F238E27FC236}">
                <a16:creationId xmlns:a16="http://schemas.microsoft.com/office/drawing/2014/main" id="{32FC7F14-A06D-4E79-8180-472D254501D1}"/>
              </a:ext>
            </a:extLst>
          </p:cNvPr>
          <p:cNvSpPr/>
          <p:nvPr/>
        </p:nvSpPr>
        <p:spPr>
          <a:xfrm>
            <a:off x="1376088" y="1942965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77" name="Multiply 132">
            <a:extLst>
              <a:ext uri="{FF2B5EF4-FFF2-40B4-BE49-F238E27FC236}">
                <a16:creationId xmlns:a16="http://schemas.microsoft.com/office/drawing/2014/main" id="{15CC1676-2918-4694-B9C9-5936A47DD393}"/>
              </a:ext>
            </a:extLst>
          </p:cNvPr>
          <p:cNvSpPr/>
          <p:nvPr/>
        </p:nvSpPr>
        <p:spPr>
          <a:xfrm>
            <a:off x="2286594" y="2973771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78" name="Multiply 133">
            <a:extLst>
              <a:ext uri="{FF2B5EF4-FFF2-40B4-BE49-F238E27FC236}">
                <a16:creationId xmlns:a16="http://schemas.microsoft.com/office/drawing/2014/main" id="{8A01EBA3-AD99-4A30-B86E-E02713929732}"/>
              </a:ext>
            </a:extLst>
          </p:cNvPr>
          <p:cNvSpPr/>
          <p:nvPr/>
        </p:nvSpPr>
        <p:spPr>
          <a:xfrm>
            <a:off x="2297569" y="2368874"/>
            <a:ext cx="242047" cy="242047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DA3A192-9087-4FF2-AE64-B62819DEAEB6}"/>
                  </a:ext>
                </a:extLst>
              </p:cNvPr>
              <p:cNvSpPr/>
              <p:nvPr/>
            </p:nvSpPr>
            <p:spPr>
              <a:xfrm>
                <a:off x="3388937" y="1302772"/>
                <a:ext cx="1364091" cy="500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52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652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652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52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652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DA3A192-9087-4FF2-AE64-B62819DEA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937" y="1302772"/>
                <a:ext cx="1364091" cy="5004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2279BE-E64F-4439-9E13-AE5F53848AE6}"/>
                  </a:ext>
                </a:extLst>
              </p:cNvPr>
              <p:cNvSpPr/>
              <p:nvPr/>
            </p:nvSpPr>
            <p:spPr>
              <a:xfrm>
                <a:off x="151087" y="5426980"/>
                <a:ext cx="1364091" cy="500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52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652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652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2652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989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2279BE-E64F-4439-9E13-AE5F53848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7" y="5426980"/>
                <a:ext cx="1364091" cy="5004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376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/>
      <p:bldP spid="26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6" grpId="0" animBg="1"/>
      <p:bldP spid="47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147</Words>
  <Application>Microsoft Office PowerPoint</Application>
  <PresentationFormat>Widescreen</PresentationFormat>
  <Paragraphs>61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Gill Sans MT</vt:lpstr>
      <vt:lpstr>MV Boli</vt:lpstr>
      <vt:lpstr>Office Theme</vt:lpstr>
      <vt:lpstr>Makine Öğrenmesi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</dc:title>
  <dc:creator>Sefa Isci</dc:creator>
  <cp:lastModifiedBy>Sefa Isci</cp:lastModifiedBy>
  <cp:revision>9</cp:revision>
  <dcterms:created xsi:type="dcterms:W3CDTF">2020-08-23T13:24:41Z</dcterms:created>
  <dcterms:modified xsi:type="dcterms:W3CDTF">2020-08-29T05:22:27Z</dcterms:modified>
</cp:coreProperties>
</file>