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2" r:id="rId2"/>
    <p:sldId id="363" r:id="rId3"/>
    <p:sldId id="302" r:id="rId4"/>
    <p:sldId id="308" r:id="rId5"/>
    <p:sldId id="304" r:id="rId6"/>
    <p:sldId id="305" r:id="rId7"/>
    <p:sldId id="307" r:id="rId8"/>
    <p:sldId id="3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E4F4A-E810-41E1-A539-ACFC78BE307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7E280-03C2-4D19-B91F-D2252C9E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700DA-0376-480A-BF5D-BE0BE5C47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6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33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16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2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3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B6E1-1FB0-483F-9EE1-5A9288B53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92A32-A936-4EFC-B98C-D7FA0484E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A4B8B-59F3-4C4F-BF34-643571B4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54D-1FD6-4060-8700-142EE6D49B6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5096A-FCCF-4CB7-9DED-EAE9D382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F11C-1F34-4A2C-8FB5-D769EA49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5AB4-CE72-4E2D-B91A-CBA03897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8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1430-6608-415C-915A-2CBE6EA7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CEB84-0983-4A0A-A3A6-880B4D0D6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1908-9655-4952-A26F-27F3AD88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54D-1FD6-4060-8700-142EE6D49B6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B5930-2E05-49A9-A61B-CE9CECF2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B8C75-FDE1-4059-85EF-3B359F77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5AB4-CE72-4E2D-B91A-CBA03897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FE478-1B3C-4EF7-90D1-320046386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EB6C8-0407-49FB-95D6-544F0A8D1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75CE-F823-4DF7-A605-0334B282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54D-1FD6-4060-8700-142EE6D49B6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2DA63-297F-40FB-B34B-456F8CAA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F873-A68D-4FA0-8236-1FEB2DAD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5AB4-CE72-4E2D-B91A-CBA03897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3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9DE3-6981-4879-B87C-9D16B23B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724D-C04B-4A04-8309-4C0D0A8A7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E21B7-1315-4945-A0DA-27F9B7FD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54D-1FD6-4060-8700-142EE6D49B6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56F87-428D-4ED1-9CA8-D79824A0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B9DAB-4828-4DB8-9F90-D168BC90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5AB4-CE72-4E2D-B91A-CBA03897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6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CCD6-9792-4CBC-9599-62F1A859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6AA28-664C-4887-B6AE-EEF1420D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A83E1-9B61-4732-85AB-EB4D2464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54D-1FD6-4060-8700-142EE6D49B6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6F34-3BC8-44B7-8C20-2A539955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0D334-61F1-400E-806F-D55214B6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5AB4-CE72-4E2D-B91A-CBA03897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0C01-1B22-41A8-9E79-C0E48194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E2CB-102C-44D5-807E-DF6A4EC11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20F84-67AD-423E-95CE-7A407FA04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BA792-96D6-4785-8CDB-F511ABE0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54D-1FD6-4060-8700-142EE6D49B6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2CB10-EB69-4C74-AA03-333A5AF7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869F4-809B-413C-A8E9-071EB60B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5AB4-CE72-4E2D-B91A-CBA03897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1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D005-77E5-4AD8-94EC-84ECBF12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70987-98D1-4260-BA3E-FE8E30B12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841E0-B90F-4B6F-8118-7A9CB3019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8785C-C2C3-46A1-9999-83447C93B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635D1-DFF7-4A74-B2C8-89AA1E984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23A5C-C572-4DFC-BE93-B61B2BD4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54D-1FD6-4060-8700-142EE6D49B6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7CCD7-4B95-4F32-A55E-66B65B03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F91DD-FDF8-4105-AE8E-479AEE57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5AB4-CE72-4E2D-B91A-CBA03897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9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6BE6-1C65-4336-BA8D-78BA51FD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D7278-91D7-48B3-ACF9-B1FFDB09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54D-1FD6-4060-8700-142EE6D49B6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1475D-056B-456A-86CD-A7655DF8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3D259-307B-4B5E-94B3-3AE0370D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5AB4-CE72-4E2D-B91A-CBA03897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2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F2174-7895-402E-A8E2-1CC00174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54D-1FD6-4060-8700-142EE6D49B6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E0829-88B0-4683-9854-8CDF2AAC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13D7C-0404-4F60-80AA-681A8CD9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5AB4-CE72-4E2D-B91A-CBA03897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0C74-70C5-44D2-B1D8-3F705781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AEA2-5419-475B-904B-614814885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06B1B-01C2-4D72-9F3C-2032A9193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EB6AC-9596-44AB-8E0D-37C659EE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54D-1FD6-4060-8700-142EE6D49B6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BD0A5-3913-408E-8CDF-5ED8578B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1D5E4-463C-4C84-B934-CC7568C3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5AB4-CE72-4E2D-B91A-CBA03897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1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911C-97E7-43B0-A88B-2FB54288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9F9A1-3B09-4589-83D7-85266759B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75FB5-8E7D-4C9F-9EEF-49B334426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D6341-7706-4BE9-9CDD-A1BE56B4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54D-1FD6-4060-8700-142EE6D49B6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44EA-A4AA-486B-B984-03C61CEA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EA774-C7E1-4C58-81C9-915A0E54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5AB4-CE72-4E2D-B91A-CBA03897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E0F21-5FF4-4937-8CCC-2FE43251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F4CF8-695A-4D03-A552-31E515E1F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6C086-C2B4-4F39-B5AB-719984FB4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FE54D-1FD6-4060-8700-142EE6D49B6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70B67-96AA-437C-BAE7-A76F10D49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F438-D7FF-415B-89B2-3AFB59D05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25AB4-CE72-4E2D-B91A-CBA03897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7506" y="1255587"/>
            <a:ext cx="6216984" cy="838179"/>
          </a:xfrm>
        </p:spPr>
        <p:txBody>
          <a:bodyPr>
            <a:noAutofit/>
          </a:bodyPr>
          <a:lstStyle/>
          <a:p>
            <a:r>
              <a:rPr lang="tr-T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Makine Öğrenmesi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4006" y="2953391"/>
            <a:ext cx="5522234" cy="1726500"/>
          </a:xfrm>
        </p:spPr>
        <p:txBody>
          <a:bodyPr>
            <a:normAutofit fontScale="92500" lnSpcReduction="10000"/>
          </a:bodyPr>
          <a:lstStyle/>
          <a:p>
            <a:r>
              <a:rPr lang="tr-TR" sz="475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Perceptron</a:t>
            </a:r>
          </a:p>
          <a:p>
            <a:r>
              <a:rPr lang="tr-TR" sz="3536" dirty="0">
                <a:solidFill>
                  <a:srgbClr val="FA9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Doğrusal Ayırma</a:t>
            </a:r>
          </a:p>
          <a:p>
            <a:br>
              <a:rPr lang="tr-TR" sz="994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tr-TR" sz="243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Ş. Sefa İşci</a:t>
            </a:r>
            <a:endParaRPr lang="en-US" sz="2652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08986" y="5138797"/>
            <a:ext cx="2372270" cy="385159"/>
          </a:xfrm>
          <a:prstGeom prst="rect">
            <a:avLst/>
          </a:prstGeom>
          <a:noFill/>
        </p:spPr>
        <p:txBody>
          <a:bodyPr wrap="square" lIns="76634" tIns="38317" rIns="76634" bIns="38317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kave.bilgi.org.tr/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52" y="4552966"/>
            <a:ext cx="1041739" cy="6843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57949A-086E-487F-963B-F766D6C071D8}"/>
              </a:ext>
            </a:extLst>
          </p:cNvPr>
          <p:cNvSpPr/>
          <p:nvPr/>
        </p:nvSpPr>
        <p:spPr>
          <a:xfrm>
            <a:off x="5644592" y="21540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2020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EAF885-7844-4665-A79D-2D48EA70E5AF}"/>
              </a:ext>
            </a:extLst>
          </p:cNvPr>
          <p:cNvCxnSpPr>
            <a:cxnSpLocks/>
          </p:cNvCxnSpPr>
          <p:nvPr/>
        </p:nvCxnSpPr>
        <p:spPr>
          <a:xfrm>
            <a:off x="3219612" y="2790437"/>
            <a:ext cx="5752771" cy="0"/>
          </a:xfrm>
          <a:prstGeom prst="line">
            <a:avLst/>
          </a:prstGeom>
          <a:ln w="38100">
            <a:solidFill>
              <a:srgbClr val="FA960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C29D98-62B5-456F-A4A5-95E8C5B44A32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FCA76-98C1-4430-8EF3-F9501784187F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2430DF-8BB9-4CA0-AEC9-EEA8B51BBA06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03703-950F-431A-919F-E5B721ABAC1B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D11A31-3122-4EAB-AC73-B2A6115E13DA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8756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30EF9D-6DFF-4980-A5DC-0A03A5249EDC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94EF94-386A-42B7-A7CE-D3BAD068E6C2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49B94E-F394-4834-AF74-7E2E4C4D3E49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79D73-5650-4782-B262-EC60E0F90F13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8DC52E-9331-472A-BF8E-7D6F6C0951CA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34062E-0924-433D-9D05-E6CB65AD4E7A}"/>
              </a:ext>
            </a:extLst>
          </p:cNvPr>
          <p:cNvGrpSpPr/>
          <p:nvPr/>
        </p:nvGrpSpPr>
        <p:grpSpPr>
          <a:xfrm>
            <a:off x="6095998" y="639104"/>
            <a:ext cx="5259373" cy="5259373"/>
            <a:chOff x="6096000" y="647279"/>
            <a:chExt cx="5259373" cy="525937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647279"/>
              <a:ext cx="5259373" cy="525937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209ADA-C1AB-4011-8DEC-A20A48CA5E2E}"/>
                </a:ext>
              </a:extLst>
            </p:cNvPr>
            <p:cNvSpPr/>
            <p:nvPr/>
          </p:nvSpPr>
          <p:spPr>
            <a:xfrm>
              <a:off x="7454216" y="1096692"/>
              <a:ext cx="25429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rgbClr val="237373"/>
                  </a:solidFill>
                  <a:latin typeface="Gill Sans MT" panose="020B0502020104020203" pitchFamily="34" charset="0"/>
                </a:rPr>
                <a:t>Makine Öğrenmesi</a:t>
              </a:r>
              <a:endParaRPr lang="en-US" sz="2400" dirty="0">
                <a:solidFill>
                  <a:srgbClr val="237373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34C5AC-5C29-4C8E-BE38-632FC495CA6E}"/>
                </a:ext>
              </a:extLst>
            </p:cNvPr>
            <p:cNvSpPr/>
            <p:nvPr/>
          </p:nvSpPr>
          <p:spPr>
            <a:xfrm>
              <a:off x="9418901" y="4837978"/>
              <a:ext cx="13404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000" dirty="0">
                  <a:solidFill>
                    <a:srgbClr val="237373"/>
                  </a:solidFill>
                  <a:latin typeface="Gill Sans MT" panose="020B0502020104020203" pitchFamily="34" charset="0"/>
                </a:rPr>
                <a:t>Perceptron</a:t>
              </a:r>
              <a:endParaRPr lang="en-US" sz="2000" dirty="0">
                <a:solidFill>
                  <a:srgbClr val="237373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FA4C7-8662-41E8-8470-CEA1BEDEE66E}"/>
              </a:ext>
            </a:extLst>
          </p:cNvPr>
          <p:cNvGrpSpPr/>
          <p:nvPr/>
        </p:nvGrpSpPr>
        <p:grpSpPr>
          <a:xfrm>
            <a:off x="836629" y="2635695"/>
            <a:ext cx="4555943" cy="1586609"/>
            <a:chOff x="836601" y="1418144"/>
            <a:chExt cx="4555943" cy="1586609"/>
          </a:xfrm>
        </p:grpSpPr>
        <p:sp>
          <p:nvSpPr>
            <p:cNvPr id="24" name="Rounded Rectangle 13">
              <a:extLst>
                <a:ext uri="{FF2B5EF4-FFF2-40B4-BE49-F238E27FC236}">
                  <a16:creationId xmlns:a16="http://schemas.microsoft.com/office/drawing/2014/main" id="{3D55E18C-58C4-45A4-8DFF-33D457B66E09}"/>
                </a:ext>
              </a:extLst>
            </p:cNvPr>
            <p:cNvSpPr/>
            <p:nvPr/>
          </p:nvSpPr>
          <p:spPr>
            <a:xfrm>
              <a:off x="836615" y="1424776"/>
              <a:ext cx="4555929" cy="1579977"/>
            </a:xfrm>
            <a:prstGeom prst="roundRect">
              <a:avLst>
                <a:gd name="adj" fmla="val 329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  <a:alpha val="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3">
                <a:latin typeface="Gill Sans MT" panose="020B0502020104020203" pitchFamily="34" charset="0"/>
              </a:endParaRPr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0F502ADE-9110-4715-87B6-98EA6D84C145}"/>
                </a:ext>
              </a:extLst>
            </p:cNvPr>
            <p:cNvSpPr/>
            <p:nvPr/>
          </p:nvSpPr>
          <p:spPr>
            <a:xfrm>
              <a:off x="836601" y="1418144"/>
              <a:ext cx="4555929" cy="515113"/>
            </a:xfrm>
            <a:prstGeom prst="round2SameRect">
              <a:avLst/>
            </a:prstGeom>
            <a:solidFill>
              <a:srgbClr val="237373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9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FE7846-FA9F-4A7D-AF6E-06284EB3D5CE}"/>
                </a:ext>
              </a:extLst>
            </p:cNvPr>
            <p:cNvSpPr txBox="1"/>
            <p:nvPr/>
          </p:nvSpPr>
          <p:spPr>
            <a:xfrm>
              <a:off x="1060356" y="2053506"/>
              <a:ext cx="41084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Doğrusal Ayırma : Örnek</a:t>
              </a:r>
            </a:p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Doğrusal Ayırma</a:t>
              </a:r>
            </a:p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Doğrusal Ayırmayı Öğrenme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69DCBC-8472-4B93-8E30-2D3D1EE8A316}"/>
                </a:ext>
              </a:extLst>
            </p:cNvPr>
            <p:cNvSpPr/>
            <p:nvPr/>
          </p:nvSpPr>
          <p:spPr>
            <a:xfrm>
              <a:off x="927009" y="1445479"/>
              <a:ext cx="43751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DOĞRUSAL AYIRMA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011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9650A9C-E721-40CB-8B03-767E3B0AD2DF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Doğrusal Ayırma : Örnek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803112" y="4068139"/>
                <a:ext cx="360996" cy="364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68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112" y="4068139"/>
                <a:ext cx="360996" cy="364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A006847-05FC-4640-849E-61A6EEDB37DB}"/>
              </a:ext>
            </a:extLst>
          </p:cNvPr>
          <p:cNvGrpSpPr/>
          <p:nvPr/>
        </p:nvGrpSpPr>
        <p:grpSpPr>
          <a:xfrm>
            <a:off x="5228220" y="2960419"/>
            <a:ext cx="1325493" cy="1038828"/>
            <a:chOff x="5410784" y="2672407"/>
            <a:chExt cx="1325493" cy="103882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F6D9F37-C221-4F6A-B0F4-6AC0181BC13A}"/>
                </a:ext>
              </a:extLst>
            </p:cNvPr>
            <p:cNvSpPr/>
            <p:nvPr/>
          </p:nvSpPr>
          <p:spPr>
            <a:xfrm>
              <a:off x="5410784" y="3027902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F767888-A403-4EC0-8ADA-BC187B3795FB}"/>
                </a:ext>
              </a:extLst>
            </p:cNvPr>
            <p:cNvSpPr/>
            <p:nvPr/>
          </p:nvSpPr>
          <p:spPr>
            <a:xfrm>
              <a:off x="5786802" y="3275245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B50F553-4B5C-4261-A90C-C8B520519E5B}"/>
                </a:ext>
              </a:extLst>
            </p:cNvPr>
            <p:cNvSpPr/>
            <p:nvPr/>
          </p:nvSpPr>
          <p:spPr>
            <a:xfrm>
              <a:off x="5739515" y="2947681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78710D6-BFF7-4A9B-B8B0-17AD67469DCC}"/>
                </a:ext>
              </a:extLst>
            </p:cNvPr>
            <p:cNvSpPr/>
            <p:nvPr/>
          </p:nvSpPr>
          <p:spPr>
            <a:xfrm>
              <a:off x="6070749" y="3017669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BE77105-ABA0-464E-85E8-70923F254D7A}"/>
                </a:ext>
              </a:extLst>
            </p:cNvPr>
            <p:cNvSpPr/>
            <p:nvPr/>
          </p:nvSpPr>
          <p:spPr>
            <a:xfrm>
              <a:off x="6124037" y="3278809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B7D3E91-C26C-4EBC-BAA4-76453E660242}"/>
                </a:ext>
              </a:extLst>
            </p:cNvPr>
            <p:cNvSpPr/>
            <p:nvPr/>
          </p:nvSpPr>
          <p:spPr>
            <a:xfrm>
              <a:off x="5425311" y="2672407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46B103D-1F5F-452F-A58E-C30FDEFE27CD}"/>
                </a:ext>
              </a:extLst>
            </p:cNvPr>
            <p:cNvSpPr/>
            <p:nvPr/>
          </p:nvSpPr>
          <p:spPr>
            <a:xfrm>
              <a:off x="6396119" y="2972894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E183B-ECC8-4FAC-A33D-AB6D5C31FD50}"/>
                </a:ext>
              </a:extLst>
            </p:cNvPr>
            <p:cNvSpPr/>
            <p:nvPr/>
          </p:nvSpPr>
          <p:spPr>
            <a:xfrm>
              <a:off x="6008215" y="2686543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DC6722C-E3F0-4984-9BAA-D8B112AF2E61}"/>
              </a:ext>
            </a:extLst>
          </p:cNvPr>
          <p:cNvGrpSpPr/>
          <p:nvPr/>
        </p:nvGrpSpPr>
        <p:grpSpPr>
          <a:xfrm>
            <a:off x="3750960" y="3970351"/>
            <a:ext cx="1232650" cy="1574281"/>
            <a:chOff x="3665408" y="3970351"/>
            <a:chExt cx="1232650" cy="157428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B232832-E94E-476F-90B2-3D898454072F}"/>
                </a:ext>
              </a:extLst>
            </p:cNvPr>
            <p:cNvSpPr/>
            <p:nvPr/>
          </p:nvSpPr>
          <p:spPr>
            <a:xfrm>
              <a:off x="4463324" y="4596352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376F17C-FD81-4470-962C-3644698C0B5C}"/>
                </a:ext>
              </a:extLst>
            </p:cNvPr>
            <p:cNvSpPr/>
            <p:nvPr/>
          </p:nvSpPr>
          <p:spPr>
            <a:xfrm>
              <a:off x="4009569" y="3970351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D111AC6-6374-4CA3-B115-DF0415EA8B64}"/>
                </a:ext>
              </a:extLst>
            </p:cNvPr>
            <p:cNvSpPr/>
            <p:nvPr/>
          </p:nvSpPr>
          <p:spPr>
            <a:xfrm>
              <a:off x="3876563" y="4519131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4F829C0-9E3C-45F2-B87B-DBD9CD269CC2}"/>
                </a:ext>
              </a:extLst>
            </p:cNvPr>
            <p:cNvSpPr/>
            <p:nvPr/>
          </p:nvSpPr>
          <p:spPr>
            <a:xfrm>
              <a:off x="4169943" y="4661902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68CF419-6DE1-4733-BA90-A40CF5B82C39}"/>
                </a:ext>
              </a:extLst>
            </p:cNvPr>
            <p:cNvSpPr/>
            <p:nvPr/>
          </p:nvSpPr>
          <p:spPr>
            <a:xfrm>
              <a:off x="4096297" y="4272858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D4D9FAB-7DAC-43A8-9C53-3730874B94EC}"/>
                </a:ext>
              </a:extLst>
            </p:cNvPr>
            <p:cNvSpPr/>
            <p:nvPr/>
          </p:nvSpPr>
          <p:spPr>
            <a:xfrm>
              <a:off x="4206275" y="4908176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D3BB5DA-F46E-4732-9E7E-9D1EFB3F4EE3}"/>
                </a:ext>
              </a:extLst>
            </p:cNvPr>
            <p:cNvSpPr/>
            <p:nvPr/>
          </p:nvSpPr>
          <p:spPr>
            <a:xfrm>
              <a:off x="4454742" y="4259965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71D8E60-1D77-480E-B291-64F3821257D5}"/>
                </a:ext>
              </a:extLst>
            </p:cNvPr>
            <p:cNvSpPr/>
            <p:nvPr/>
          </p:nvSpPr>
          <p:spPr>
            <a:xfrm>
              <a:off x="3665408" y="4257221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71B78B7-D0D9-49E3-A5F4-0FBA0ADC3B13}"/>
              </a:ext>
            </a:extLst>
          </p:cNvPr>
          <p:cNvCxnSpPr>
            <a:cxnSpLocks/>
          </p:cNvCxnSpPr>
          <p:nvPr/>
        </p:nvCxnSpPr>
        <p:spPr>
          <a:xfrm flipV="1">
            <a:off x="5082052" y="1500158"/>
            <a:ext cx="0" cy="2863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AA62EB6-2D9A-4DDD-96B0-C4487E44333E}"/>
              </a:ext>
            </a:extLst>
          </p:cNvPr>
          <p:cNvCxnSpPr>
            <a:cxnSpLocks/>
          </p:cNvCxnSpPr>
          <p:nvPr/>
        </p:nvCxnSpPr>
        <p:spPr>
          <a:xfrm>
            <a:off x="4795644" y="4150789"/>
            <a:ext cx="35161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6F54B46-87BC-40BB-8423-2749244BCF78}"/>
                  </a:ext>
                </a:extLst>
              </p:cNvPr>
              <p:cNvSpPr txBox="1"/>
              <p:nvPr/>
            </p:nvSpPr>
            <p:spPr>
              <a:xfrm>
                <a:off x="8096976" y="4150789"/>
                <a:ext cx="429612" cy="364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6F54B46-87BC-40BB-8423-2749244BC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976" y="4150789"/>
                <a:ext cx="429612" cy="364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4284555-55FB-458D-9FC1-57F0300BF8EA}"/>
                  </a:ext>
                </a:extLst>
              </p:cNvPr>
              <p:cNvSpPr txBox="1"/>
              <p:nvPr/>
            </p:nvSpPr>
            <p:spPr>
              <a:xfrm>
                <a:off x="4628760" y="1303456"/>
                <a:ext cx="364922" cy="636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68" dirty="0"/>
              </a:p>
              <a:p>
                <a:endParaRPr lang="en-US" sz="1768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4284555-55FB-458D-9FC1-57F0300BF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60" y="1303456"/>
                <a:ext cx="364922" cy="6364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6137371D-ABA6-403B-B6A4-E806F144C680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50EF3D-117F-492E-942E-FB15DC416FEA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80BECD-55EE-4958-A8B6-0F664F0B08F3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0E8350-43A0-42C6-90FB-FEDAC53B7C93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882EFFC-D06B-499F-A92C-1D0969BEE5EB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431673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9650A9C-E721-40CB-8B03-767E3B0AD2DF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Doğrusal Ayırma : Örnek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A442A75-8224-410B-84F8-785244AFE6A5}"/>
                  </a:ext>
                </a:extLst>
              </p:cNvPr>
              <p:cNvSpPr/>
              <p:nvPr/>
            </p:nvSpPr>
            <p:spPr>
              <a:xfrm>
                <a:off x="4321436" y="4547390"/>
                <a:ext cx="360996" cy="364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68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A442A75-8224-410B-84F8-785244AFE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436" y="4547390"/>
                <a:ext cx="360996" cy="364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44F0C2A-9498-4C09-87C9-ABA66078FDAA}"/>
              </a:ext>
            </a:extLst>
          </p:cNvPr>
          <p:cNvGrpSpPr/>
          <p:nvPr/>
        </p:nvGrpSpPr>
        <p:grpSpPr>
          <a:xfrm>
            <a:off x="5781380" y="2368374"/>
            <a:ext cx="1325494" cy="1038828"/>
            <a:chOff x="5781380" y="2368374"/>
            <a:chExt cx="1325494" cy="103882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B942CFE-3B18-41FB-8899-AEE92A5B8EBF}"/>
                </a:ext>
              </a:extLst>
            </p:cNvPr>
            <p:cNvSpPr/>
            <p:nvPr/>
          </p:nvSpPr>
          <p:spPr>
            <a:xfrm>
              <a:off x="5781380" y="2723869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D589624-B71A-44CF-AA48-57FC7B09499D}"/>
                </a:ext>
              </a:extLst>
            </p:cNvPr>
            <p:cNvSpPr/>
            <p:nvPr/>
          </p:nvSpPr>
          <p:spPr>
            <a:xfrm>
              <a:off x="6157398" y="2971211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351FB-1390-42EE-92FD-588E4EB76B1C}"/>
                </a:ext>
              </a:extLst>
            </p:cNvPr>
            <p:cNvSpPr/>
            <p:nvPr/>
          </p:nvSpPr>
          <p:spPr>
            <a:xfrm>
              <a:off x="6110111" y="2643647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C4DE37-4245-4EBB-A325-CF470EF72FA0}"/>
                </a:ext>
              </a:extLst>
            </p:cNvPr>
            <p:cNvSpPr/>
            <p:nvPr/>
          </p:nvSpPr>
          <p:spPr>
            <a:xfrm>
              <a:off x="6441346" y="2713636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4F9ECD7-2C7D-4DDA-A4E8-86512B943FB6}"/>
                </a:ext>
              </a:extLst>
            </p:cNvPr>
            <p:cNvSpPr/>
            <p:nvPr/>
          </p:nvSpPr>
          <p:spPr>
            <a:xfrm>
              <a:off x="6494633" y="2974776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8164B13-CD83-41E9-85DA-483357507B98}"/>
                </a:ext>
              </a:extLst>
            </p:cNvPr>
            <p:cNvSpPr/>
            <p:nvPr/>
          </p:nvSpPr>
          <p:spPr>
            <a:xfrm>
              <a:off x="5795908" y="2368374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3C06BF5-AD43-4FA0-ADD9-4F85EAAF60AD}"/>
                </a:ext>
              </a:extLst>
            </p:cNvPr>
            <p:cNvSpPr/>
            <p:nvPr/>
          </p:nvSpPr>
          <p:spPr>
            <a:xfrm>
              <a:off x="6766716" y="2668860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1E446D0-5775-4F6F-B986-855D014D5E49}"/>
                </a:ext>
              </a:extLst>
            </p:cNvPr>
            <p:cNvSpPr/>
            <p:nvPr/>
          </p:nvSpPr>
          <p:spPr>
            <a:xfrm>
              <a:off x="6378812" y="2382509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0568599-D5F1-4686-8742-0DB05A43F427}"/>
              </a:ext>
            </a:extLst>
          </p:cNvPr>
          <p:cNvGrpSpPr/>
          <p:nvPr/>
        </p:nvGrpSpPr>
        <p:grpSpPr>
          <a:xfrm>
            <a:off x="4259995" y="3501010"/>
            <a:ext cx="1232650" cy="1574282"/>
            <a:chOff x="4259995" y="3501010"/>
            <a:chExt cx="1232650" cy="157428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29BD66-E281-48C1-8016-F6A5DDD6AC66}"/>
                </a:ext>
              </a:extLst>
            </p:cNvPr>
            <p:cNvSpPr/>
            <p:nvPr/>
          </p:nvSpPr>
          <p:spPr>
            <a:xfrm>
              <a:off x="5057911" y="4127012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064CE50-1DBF-4E32-A5EC-85D912B222AF}"/>
                </a:ext>
              </a:extLst>
            </p:cNvPr>
            <p:cNvSpPr/>
            <p:nvPr/>
          </p:nvSpPr>
          <p:spPr>
            <a:xfrm>
              <a:off x="4604156" y="3501010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78F622B-476A-46D8-BCB1-60CCB635C2B2}"/>
                </a:ext>
              </a:extLst>
            </p:cNvPr>
            <p:cNvSpPr/>
            <p:nvPr/>
          </p:nvSpPr>
          <p:spPr>
            <a:xfrm>
              <a:off x="4471150" y="4049791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6106943-35A6-4918-9B2D-DDE2EE375851}"/>
                </a:ext>
              </a:extLst>
            </p:cNvPr>
            <p:cNvSpPr/>
            <p:nvPr/>
          </p:nvSpPr>
          <p:spPr>
            <a:xfrm>
              <a:off x="4764530" y="4192562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66BE93F-76C4-4F85-8F79-3D0D0D55B971}"/>
                </a:ext>
              </a:extLst>
            </p:cNvPr>
            <p:cNvSpPr/>
            <p:nvPr/>
          </p:nvSpPr>
          <p:spPr>
            <a:xfrm>
              <a:off x="4690884" y="3803518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A2EA868-6730-4A97-B597-CB07724D7F13}"/>
                </a:ext>
              </a:extLst>
            </p:cNvPr>
            <p:cNvSpPr/>
            <p:nvPr/>
          </p:nvSpPr>
          <p:spPr>
            <a:xfrm>
              <a:off x="4800862" y="4438836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C03908B-C0CA-47F8-A771-374D08731248}"/>
                </a:ext>
              </a:extLst>
            </p:cNvPr>
            <p:cNvSpPr/>
            <p:nvPr/>
          </p:nvSpPr>
          <p:spPr>
            <a:xfrm>
              <a:off x="5049329" y="3790625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513BC9E-1C44-4912-8900-66ADBB92DF09}"/>
                </a:ext>
              </a:extLst>
            </p:cNvPr>
            <p:cNvSpPr/>
            <p:nvPr/>
          </p:nvSpPr>
          <p:spPr>
            <a:xfrm>
              <a:off x="4259995" y="3787881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AE0CF61-5B14-460A-A95E-F1E760FC9270}"/>
              </a:ext>
            </a:extLst>
          </p:cNvPr>
          <p:cNvCxnSpPr>
            <a:cxnSpLocks/>
          </p:cNvCxnSpPr>
          <p:nvPr/>
        </p:nvCxnSpPr>
        <p:spPr>
          <a:xfrm flipV="1">
            <a:off x="4600375" y="1979409"/>
            <a:ext cx="0" cy="2863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65B6383-0B90-4A4F-96AB-6F1669C2E7D9}"/>
              </a:ext>
            </a:extLst>
          </p:cNvPr>
          <p:cNvCxnSpPr>
            <a:cxnSpLocks/>
          </p:cNvCxnSpPr>
          <p:nvPr/>
        </p:nvCxnSpPr>
        <p:spPr>
          <a:xfrm>
            <a:off x="4313968" y="4630040"/>
            <a:ext cx="35161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3BB2241-B1A8-4BF8-A1E7-15A5A6812F79}"/>
                  </a:ext>
                </a:extLst>
              </p:cNvPr>
              <p:cNvSpPr txBox="1"/>
              <p:nvPr/>
            </p:nvSpPr>
            <p:spPr>
              <a:xfrm>
                <a:off x="7615300" y="4630040"/>
                <a:ext cx="429612" cy="364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3BB2241-B1A8-4BF8-A1E7-15A5A6812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300" y="4630040"/>
                <a:ext cx="429612" cy="364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3A283D9-D875-4539-A5B3-FDA461424E3F}"/>
                  </a:ext>
                </a:extLst>
              </p:cNvPr>
              <p:cNvSpPr txBox="1"/>
              <p:nvPr/>
            </p:nvSpPr>
            <p:spPr>
              <a:xfrm>
                <a:off x="4147084" y="1782707"/>
                <a:ext cx="364922" cy="636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68" dirty="0"/>
              </a:p>
              <a:p>
                <a:endParaRPr lang="en-US" sz="1768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3A283D9-D875-4539-A5B3-FDA461424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084" y="1782707"/>
                <a:ext cx="364922" cy="6364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6137371D-ABA6-403B-B6A4-E806F144C680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50EF3D-117F-492E-942E-FB15DC416FEA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80BECD-55EE-4958-A8B6-0F664F0B08F3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0E8350-43A0-42C6-90FB-FEDAC53B7C93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882EFFC-D06B-499F-A92C-1D0969BEE5EB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10322863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0B40BD8-F3E2-473D-9D2D-F05DCAFAB395}"/>
              </a:ext>
            </a:extLst>
          </p:cNvPr>
          <p:cNvSpPr/>
          <p:nvPr/>
        </p:nvSpPr>
        <p:spPr>
          <a:xfrm>
            <a:off x="99" y="555240"/>
            <a:ext cx="12191805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Doğrusal Ayırma : Örnek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10DD18-DEFF-4DDB-AAFA-C3AE54ED83E1}"/>
              </a:ext>
            </a:extLst>
          </p:cNvPr>
          <p:cNvGrpSpPr/>
          <p:nvPr/>
        </p:nvGrpSpPr>
        <p:grpSpPr>
          <a:xfrm>
            <a:off x="3353746" y="1574539"/>
            <a:ext cx="5484503" cy="3708922"/>
            <a:chOff x="3346402" y="1691904"/>
            <a:chExt cx="5484503" cy="3708922"/>
          </a:xfrm>
        </p:grpSpPr>
        <p:cxnSp>
          <p:nvCxnSpPr>
            <p:cNvPr id="28" name="Straight Arrow Connector 27"/>
            <p:cNvCxnSpPr/>
            <p:nvPr/>
          </p:nvCxnSpPr>
          <p:spPr>
            <a:xfrm flipH="1" flipV="1">
              <a:off x="4348580" y="1841933"/>
              <a:ext cx="7741" cy="30730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 flipV="1">
              <a:off x="4069914" y="4702149"/>
              <a:ext cx="4546185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401293" y="4703956"/>
                  <a:ext cx="429612" cy="364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6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76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176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68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1293" y="4703956"/>
                  <a:ext cx="429612" cy="3643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918418" y="1691904"/>
                  <a:ext cx="364922" cy="636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6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76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1768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68" dirty="0"/>
                </a:p>
                <a:p>
                  <a:endParaRPr lang="en-US" sz="1768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418" y="1691904"/>
                  <a:ext cx="364922" cy="6364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0E14217-8E34-42C0-AFB5-4745276C7DA5}"/>
                </a:ext>
              </a:extLst>
            </p:cNvPr>
            <p:cNvSpPr/>
            <p:nvPr/>
          </p:nvSpPr>
          <p:spPr>
            <a:xfrm>
              <a:off x="4944246" y="4210251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02D9EC1-1182-4F32-9E4B-8E082CDD48E1}"/>
                </a:ext>
              </a:extLst>
            </p:cNvPr>
            <p:cNvSpPr/>
            <p:nvPr/>
          </p:nvSpPr>
          <p:spPr>
            <a:xfrm>
              <a:off x="5664959" y="2345442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C796FAD-CBD3-458F-94CA-FAB07DB99D0C}"/>
                </a:ext>
              </a:extLst>
            </p:cNvPr>
            <p:cNvSpPr/>
            <p:nvPr/>
          </p:nvSpPr>
          <p:spPr>
            <a:xfrm>
              <a:off x="4320169" y="3640481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2411221-4B80-4F37-9FE1-FF0B9A39C929}"/>
                </a:ext>
              </a:extLst>
            </p:cNvPr>
            <p:cNvSpPr/>
            <p:nvPr/>
          </p:nvSpPr>
          <p:spPr>
            <a:xfrm>
              <a:off x="5560626" y="1978631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40BB8B-D170-4E8E-A400-2B5CA5D31E77}"/>
                </a:ext>
              </a:extLst>
            </p:cNvPr>
            <p:cNvSpPr/>
            <p:nvPr/>
          </p:nvSpPr>
          <p:spPr>
            <a:xfrm>
              <a:off x="5975612" y="2657498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C80A791-F8CD-44CA-9240-B36A2A9A5A65}"/>
                </a:ext>
              </a:extLst>
            </p:cNvPr>
            <p:cNvSpPr/>
            <p:nvPr/>
          </p:nvSpPr>
          <p:spPr>
            <a:xfrm>
              <a:off x="5405135" y="2550064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917BBF4-6E00-474D-8442-43AF49871D79}"/>
                </a:ext>
              </a:extLst>
            </p:cNvPr>
            <p:cNvSpPr/>
            <p:nvPr/>
          </p:nvSpPr>
          <p:spPr>
            <a:xfrm>
              <a:off x="5756230" y="2766519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4FF62C0-A643-4551-8184-A8EBF90FF28E}"/>
                </a:ext>
              </a:extLst>
            </p:cNvPr>
            <p:cNvSpPr/>
            <p:nvPr/>
          </p:nvSpPr>
          <p:spPr>
            <a:xfrm>
              <a:off x="6131102" y="2378771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4247EB2-8E3C-4417-BB76-CED356230DC5}"/>
                </a:ext>
              </a:extLst>
            </p:cNvPr>
            <p:cNvSpPr/>
            <p:nvPr/>
          </p:nvSpPr>
          <p:spPr>
            <a:xfrm>
              <a:off x="6177762" y="2913829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BE7131A-2C02-46E9-9B00-5CC8D2DA2966}"/>
                </a:ext>
              </a:extLst>
            </p:cNvPr>
            <p:cNvSpPr/>
            <p:nvPr/>
          </p:nvSpPr>
          <p:spPr>
            <a:xfrm>
              <a:off x="4960101" y="2286752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8835C06-BB70-4632-8C8D-59CC92FBB2E4}"/>
                </a:ext>
              </a:extLst>
            </p:cNvPr>
            <p:cNvSpPr/>
            <p:nvPr/>
          </p:nvSpPr>
          <p:spPr>
            <a:xfrm>
              <a:off x="5255718" y="2188420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CBB2E00-4032-4273-9B2A-FF0BAC0898D9}"/>
                </a:ext>
              </a:extLst>
            </p:cNvPr>
            <p:cNvSpPr/>
            <p:nvPr/>
          </p:nvSpPr>
          <p:spPr>
            <a:xfrm>
              <a:off x="6507595" y="2757034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90C9A3-87C2-4A0B-886C-2D496ECC3F90}"/>
                </a:ext>
              </a:extLst>
            </p:cNvPr>
            <p:cNvSpPr/>
            <p:nvPr/>
          </p:nvSpPr>
          <p:spPr>
            <a:xfrm>
              <a:off x="5840930" y="3128217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3E03B77-2743-4B50-9C9F-062B5466860D}"/>
                </a:ext>
              </a:extLst>
            </p:cNvPr>
            <p:cNvSpPr/>
            <p:nvPr/>
          </p:nvSpPr>
          <p:spPr>
            <a:xfrm>
              <a:off x="6592777" y="3108626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26510F-DA53-4CCF-A0F6-5A1E2DB1768C}"/>
                </a:ext>
              </a:extLst>
            </p:cNvPr>
            <p:cNvSpPr/>
            <p:nvPr/>
          </p:nvSpPr>
          <p:spPr>
            <a:xfrm>
              <a:off x="4830592" y="1899608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3192F8D-D0CB-45AC-BDD1-21FB668AB832}"/>
                </a:ext>
              </a:extLst>
            </p:cNvPr>
            <p:cNvSpPr/>
            <p:nvPr/>
          </p:nvSpPr>
          <p:spPr>
            <a:xfrm>
              <a:off x="4632861" y="2185317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026B416-D709-41B0-80C9-87D3F295F22A}"/>
                </a:ext>
              </a:extLst>
            </p:cNvPr>
            <p:cNvSpPr/>
            <p:nvPr/>
          </p:nvSpPr>
          <p:spPr>
            <a:xfrm>
              <a:off x="4402918" y="4140016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B343A9-895E-4F36-BA73-61EA28315D63}"/>
                </a:ext>
              </a:extLst>
            </p:cNvPr>
            <p:cNvSpPr/>
            <p:nvPr/>
          </p:nvSpPr>
          <p:spPr>
            <a:xfrm>
              <a:off x="4537725" y="4577166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83BC0C-8424-4373-BF1D-852CF4E9CB24}"/>
                </a:ext>
              </a:extLst>
            </p:cNvPr>
            <p:cNvSpPr/>
            <p:nvPr/>
          </p:nvSpPr>
          <p:spPr>
            <a:xfrm>
              <a:off x="3771733" y="3801189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8D53AD-4EB1-457D-AC91-F844FFBB56EC}"/>
                </a:ext>
              </a:extLst>
            </p:cNvPr>
            <p:cNvSpPr/>
            <p:nvPr/>
          </p:nvSpPr>
          <p:spPr>
            <a:xfrm>
              <a:off x="3672460" y="4373344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119B4CB-ED6B-49F2-B392-C1A6F4CC938D}"/>
                </a:ext>
              </a:extLst>
            </p:cNvPr>
            <p:cNvSpPr/>
            <p:nvPr/>
          </p:nvSpPr>
          <p:spPr>
            <a:xfrm>
              <a:off x="3848234" y="4044132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DCCD786-6969-494D-A75A-9C452654C4C1}"/>
                </a:ext>
              </a:extLst>
            </p:cNvPr>
            <p:cNvSpPr/>
            <p:nvPr/>
          </p:nvSpPr>
          <p:spPr>
            <a:xfrm>
              <a:off x="3876641" y="3459770"/>
              <a:ext cx="397866" cy="556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017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017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77AACE-CD5C-44E7-BEAE-F5B187A5543D}"/>
                </a:ext>
              </a:extLst>
            </p:cNvPr>
            <p:cNvSpPr/>
            <p:nvPr/>
          </p:nvSpPr>
          <p:spPr>
            <a:xfrm>
              <a:off x="4955570" y="4621826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BCED746-76C0-48CC-8325-4F32A92530D7}"/>
                </a:ext>
              </a:extLst>
            </p:cNvPr>
            <p:cNvSpPr/>
            <p:nvPr/>
          </p:nvSpPr>
          <p:spPr>
            <a:xfrm>
              <a:off x="4105300" y="4764370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F0E37AB-A0EE-4800-A393-FAFA2B3C26F3}"/>
                </a:ext>
              </a:extLst>
            </p:cNvPr>
            <p:cNvSpPr/>
            <p:nvPr/>
          </p:nvSpPr>
          <p:spPr>
            <a:xfrm>
              <a:off x="4644325" y="3875022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7A784F0-5611-4E20-BA3F-EE0E05C5276F}"/>
                </a:ext>
              </a:extLst>
            </p:cNvPr>
            <p:cNvSpPr/>
            <p:nvPr/>
          </p:nvSpPr>
          <p:spPr>
            <a:xfrm>
              <a:off x="3346402" y="4050124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5D011C0-2FB9-4BD3-AC59-55DE933C4A2B}"/>
                </a:ext>
              </a:extLst>
            </p:cNvPr>
            <p:cNvSpPr/>
            <p:nvPr/>
          </p:nvSpPr>
          <p:spPr>
            <a:xfrm>
              <a:off x="3437107" y="3586403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B028574-2B7D-4F55-9494-3DB861B6D0FA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8C9CA3-9B98-49C6-B39D-F835907B5B6E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87E8F4-A739-4CA0-95DE-0EFD668190CA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695CC9-97DC-4795-B20E-9CA7BAEB6D45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4C4DE5-0C5B-4CA0-93DB-084493032858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5818861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E7BC81F-14CA-4F62-92A3-A3A21476D2DE}"/>
              </a:ext>
            </a:extLst>
          </p:cNvPr>
          <p:cNvSpPr/>
          <p:nvPr/>
        </p:nvSpPr>
        <p:spPr>
          <a:xfrm>
            <a:off x="98" y="555240"/>
            <a:ext cx="12191806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Doğrusal Ayırma : Örnek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081882" y="1891703"/>
            <a:ext cx="7741" cy="3073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3803215" y="4751919"/>
            <a:ext cx="45532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141630" y="4751919"/>
                <a:ext cx="429612" cy="364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630" y="4751919"/>
                <a:ext cx="429612" cy="364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620754" y="1741686"/>
                <a:ext cx="364922" cy="636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68" dirty="0"/>
              </a:p>
              <a:p>
                <a:endParaRPr lang="en-US" sz="1768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754" y="1741686"/>
                <a:ext cx="364922" cy="6364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D1BA788-B6CA-4AB9-8955-60719AC50223}"/>
              </a:ext>
            </a:extLst>
          </p:cNvPr>
          <p:cNvGrpSpPr/>
          <p:nvPr/>
        </p:nvGrpSpPr>
        <p:grpSpPr>
          <a:xfrm>
            <a:off x="5395263" y="2493475"/>
            <a:ext cx="1058809" cy="1206224"/>
            <a:chOff x="5395263" y="2493475"/>
            <a:chExt cx="1058809" cy="12062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89820D-315A-430C-AEC4-10234199B011}"/>
                </a:ext>
              </a:extLst>
            </p:cNvPr>
            <p:cNvSpPr/>
            <p:nvPr/>
          </p:nvSpPr>
          <p:spPr>
            <a:xfrm>
              <a:off x="6019338" y="3063243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4A861F-7C5E-460D-88A0-29C77DACE7CD}"/>
                </a:ext>
              </a:extLst>
            </p:cNvPr>
            <p:cNvSpPr/>
            <p:nvPr/>
          </p:nvSpPr>
          <p:spPr>
            <a:xfrm>
              <a:off x="5430192" y="3140624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92D154-C087-4C76-B19C-17C2E9952898}"/>
                </a:ext>
              </a:extLst>
            </p:cNvPr>
            <p:cNvSpPr/>
            <p:nvPr/>
          </p:nvSpPr>
          <p:spPr>
            <a:xfrm>
              <a:off x="5395263" y="2493475"/>
              <a:ext cx="434734" cy="636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536" dirty="0">
                  <a:solidFill>
                    <a:srgbClr val="006496"/>
                  </a:solidFill>
                  <a:latin typeface="Consolas" panose="020B0609020204030204" pitchFamily="49" charset="0"/>
                </a:rPr>
                <a:t>-</a:t>
              </a:r>
              <a:endParaRPr lang="en-US" sz="3536" dirty="0">
                <a:solidFill>
                  <a:srgbClr val="00649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5240541-9337-4585-B01C-6AAF245FB99C}"/>
                </a:ext>
              </a:extLst>
            </p:cNvPr>
            <p:cNvSpPr/>
            <p:nvPr/>
          </p:nvSpPr>
          <p:spPr>
            <a:xfrm>
              <a:off x="6054267" y="2573131"/>
              <a:ext cx="340158" cy="43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10" dirty="0">
                  <a:solidFill>
                    <a:srgbClr val="C00000"/>
                  </a:solidFill>
                  <a:latin typeface="Consolas" panose="020B0609020204030204" pitchFamily="49" charset="0"/>
                </a:rPr>
                <a:t>+</a:t>
              </a:r>
              <a:endParaRPr lang="en-US" sz="221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D5AD90B-C9D4-4319-90BD-62AAF26F2A35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188995-9553-4362-999D-DAFD10F4D0E4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29C77-5F7C-4DB2-81C3-818DA72978A2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5775F1-999C-42FB-BA7F-0AF0383D7C32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63C53-E45D-4606-8186-5747C750435F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39140981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A610AD-7C6B-4D3E-AE30-B557FEAD3922}"/>
              </a:ext>
            </a:extLst>
          </p:cNvPr>
          <p:cNvSpPr/>
          <p:nvPr/>
        </p:nvSpPr>
        <p:spPr>
          <a:xfrm>
            <a:off x="98" y="555240"/>
            <a:ext cx="12191795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Doğrusal Ayırma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21EA1-4BA7-44EF-95B3-D89114D2280C}"/>
                  </a:ext>
                </a:extLst>
              </p:cNvPr>
              <p:cNvSpPr txBox="1"/>
              <p:nvPr/>
            </p:nvSpPr>
            <p:spPr>
              <a:xfrm>
                <a:off x="1168546" y="1966142"/>
                <a:ext cx="9854897" cy="687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dirty="0">
                    <a:latin typeface="Gill Sans MT" panose="020B0502020104020203" pitchFamily="34" charset="0"/>
                  </a:rPr>
                  <a:t>Eğitim örnekleri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 …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tr-TR" dirty="0">
                    <a:latin typeface="Gill Sans MT" panose="020B0502020104020203" pitchFamily="34" charset="0"/>
                  </a:rPr>
                  <a:t> </a:t>
                </a:r>
                <a:r>
                  <a:rPr lang="tr-TR" dirty="0">
                    <a:solidFill>
                      <a:srgbClr val="006496"/>
                    </a:solidFill>
                    <a:latin typeface="Gill Sans MT" panose="020B0502020104020203" pitchFamily="34" charset="0"/>
                  </a:rPr>
                  <a:t>doğrusal ayrılabilir </a:t>
                </a:r>
                <a:r>
                  <a:rPr lang="tr-TR" dirty="0">
                    <a:latin typeface="Gill Sans MT" panose="020B0502020104020203" pitchFamily="34" charset="0"/>
                  </a:rPr>
                  <a:t>eğer ki uygun bir parametre vektörü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8A3E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tr-TR" dirty="0">
                    <a:latin typeface="Gill Sans MT" panose="020B0502020104020203" pitchFamily="34" charset="0"/>
                  </a:rPr>
                  <a:t> ve denkleştirme(yanlılık) parametresi </a:t>
                </a:r>
                <a14:m>
                  <m:oMath xmlns:m="http://schemas.openxmlformats.org/officeDocument/2006/math">
                    <m:r>
                      <a:rPr lang="tr-TR" b="1" i="1">
                        <a:solidFill>
                          <a:srgbClr val="008A3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tr-TR" dirty="0">
                    <a:latin typeface="Gill Sans MT" panose="020B0502020104020203" pitchFamily="34" charset="0"/>
                  </a:rPr>
                  <a:t> aşağıda bulunan denklemdeki koşula uyuyor ise;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21EA1-4BA7-44EF-95B3-D89114D22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546" y="1966142"/>
                <a:ext cx="9854897" cy="687176"/>
              </a:xfrm>
              <a:prstGeom prst="rect">
                <a:avLst/>
              </a:prstGeom>
              <a:blipFill>
                <a:blip r:embed="rId3"/>
                <a:stretch>
                  <a:fillRect l="-557" t="-1786" r="-49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2FE6C95-B7D7-402D-AF53-D1CDB03440AE}"/>
              </a:ext>
            </a:extLst>
          </p:cNvPr>
          <p:cNvSpPr/>
          <p:nvPr/>
        </p:nvSpPr>
        <p:spPr>
          <a:xfrm>
            <a:off x="505165" y="1379383"/>
            <a:ext cx="862544" cy="432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10" dirty="0">
                <a:solidFill>
                  <a:srgbClr val="C00000"/>
                </a:solidFill>
                <a:latin typeface="Gill Sans MT" panose="020B0502020104020203" pitchFamily="34" charset="0"/>
              </a:rPr>
              <a:t>Tanım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B20AC2-71AF-410E-AB97-C973A2C14DF5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C437F-0CAC-4000-9C26-375108E87C53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26E176-7203-45F0-BFFC-689FEFA080A7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0B71A-4CA4-4208-BC53-286C7C152CED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62CA3A-EF34-4514-A141-8002E25A4021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41463887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A610AD-7C6B-4D3E-AE30-B557FEAD3922}"/>
              </a:ext>
            </a:extLst>
          </p:cNvPr>
          <p:cNvSpPr/>
          <p:nvPr/>
        </p:nvSpPr>
        <p:spPr>
          <a:xfrm>
            <a:off x="98" y="555240"/>
            <a:ext cx="12191795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Doğrusal Ayırmayı Öğrenme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07DFE6-6DAE-441B-854D-57EAF3D5C95E}"/>
              </a:ext>
            </a:extLst>
          </p:cNvPr>
          <p:cNvGrpSpPr/>
          <p:nvPr/>
        </p:nvGrpSpPr>
        <p:grpSpPr>
          <a:xfrm>
            <a:off x="437775" y="1500754"/>
            <a:ext cx="1613082" cy="2161770"/>
            <a:chOff x="437775" y="1500754"/>
            <a:chExt cx="1613082" cy="2161770"/>
          </a:xfrm>
        </p:grpSpPr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A194EC70-E473-45E0-AAED-45AF33665DDC}"/>
                </a:ext>
              </a:extLst>
            </p:cNvPr>
            <p:cNvSpPr/>
            <p:nvPr/>
          </p:nvSpPr>
          <p:spPr>
            <a:xfrm>
              <a:off x="437775" y="1500754"/>
              <a:ext cx="1613082" cy="2161770"/>
            </a:xfrm>
            <a:prstGeom prst="roundRect">
              <a:avLst/>
            </a:prstGeom>
            <a:solidFill>
              <a:srgbClr val="C00000">
                <a:alpha val="25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3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99EE3E0-7AB0-48EB-BAAD-D7FD257D3CF2}"/>
                    </a:ext>
                  </a:extLst>
                </p:cNvPr>
                <p:cNvSpPr/>
                <p:nvPr/>
              </p:nvSpPr>
              <p:spPr>
                <a:xfrm>
                  <a:off x="493512" y="1630388"/>
                  <a:ext cx="829137" cy="3569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3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3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3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3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3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sz="1603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99EE3E0-7AB0-48EB-BAAD-D7FD257D3C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2" y="1630388"/>
                  <a:ext cx="829137" cy="3569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1E6117C-53F0-4AFE-9181-E4AAE5892F03}"/>
                    </a:ext>
                  </a:extLst>
                </p:cNvPr>
                <p:cNvSpPr/>
                <p:nvPr/>
              </p:nvSpPr>
              <p:spPr>
                <a:xfrm>
                  <a:off x="493513" y="2204757"/>
                  <a:ext cx="1320682" cy="3619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3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3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603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3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3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3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3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3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3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sz="1603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1E6117C-53F0-4AFE-9181-E4AAE5892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3" y="2204757"/>
                  <a:ext cx="1320682" cy="3619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5ABC78A-7A9C-42AA-A9EE-9907FA54F70F}"/>
                    </a:ext>
                  </a:extLst>
                </p:cNvPr>
                <p:cNvSpPr/>
                <p:nvPr/>
              </p:nvSpPr>
              <p:spPr>
                <a:xfrm>
                  <a:off x="493513" y="2699468"/>
                  <a:ext cx="1361077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3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1603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  <m:r>
                          <a:rPr lang="en-US" sz="1603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60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3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3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3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3">
                                    <a:latin typeface="Cambria Math" panose="02040503050406030204" pitchFamily="18" charset="0"/>
                                  </a:rPr>
                                  <m:t>×1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sz="1603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5ABC78A-7A9C-42AA-A9EE-9907FA54F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3" y="2699468"/>
                  <a:ext cx="1361077" cy="362984"/>
                </a:xfrm>
                <a:prstGeom prst="rect">
                  <a:avLst/>
                </a:prstGeom>
                <a:blipFill>
                  <a:blip r:embed="rId5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7BE9576-4365-49FC-80E8-CFD5224BAB2A}"/>
                    </a:ext>
                  </a:extLst>
                </p:cNvPr>
                <p:cNvSpPr/>
                <p:nvPr/>
              </p:nvSpPr>
              <p:spPr>
                <a:xfrm>
                  <a:off x="493514" y="3144830"/>
                  <a:ext cx="791306" cy="3569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3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3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3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3">
                                    <a:latin typeface="Cambria Math" panose="02040503050406030204" pitchFamily="18" charset="0"/>
                                  </a:rPr>
                                  <m:t>×1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sz="1603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7BE9576-4365-49FC-80E8-CFD5224BA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4" y="3144830"/>
                  <a:ext cx="791306" cy="3569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C82A4E9-A6F6-4831-9A90-13615157DC0F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170146-7A9B-47B8-BA95-4957D604E347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1FAEDE-8BF0-4801-9232-314EAFBD0F7C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FEED44-DB3C-40AD-8A13-DA59A4C3A7BB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FA28E6-70D5-43B7-AB79-90E79A94BF96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497140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246</Words>
  <Application>Microsoft Office PowerPoint</Application>
  <PresentationFormat>Widescreen</PresentationFormat>
  <Paragraphs>120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Gill Sans MT</vt:lpstr>
      <vt:lpstr>MV Boli</vt:lpstr>
      <vt:lpstr>Office Theme</vt:lpstr>
      <vt:lpstr>Makine Öğrenmesi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</dc:title>
  <dc:creator>Sefa Isci</dc:creator>
  <cp:lastModifiedBy>Sefa Isci</cp:lastModifiedBy>
  <cp:revision>11</cp:revision>
  <dcterms:created xsi:type="dcterms:W3CDTF">2020-08-23T13:28:54Z</dcterms:created>
  <dcterms:modified xsi:type="dcterms:W3CDTF">2020-08-29T05:28:37Z</dcterms:modified>
</cp:coreProperties>
</file>