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2" r:id="rId2"/>
    <p:sldId id="363" r:id="rId3"/>
    <p:sldId id="305" r:id="rId4"/>
    <p:sldId id="321" r:id="rId5"/>
    <p:sldId id="313" r:id="rId6"/>
    <p:sldId id="315" r:id="rId7"/>
    <p:sldId id="317" r:id="rId8"/>
    <p:sldId id="318" r:id="rId9"/>
    <p:sldId id="364" r:id="rId10"/>
    <p:sldId id="320" r:id="rId11"/>
    <p:sldId id="308" r:id="rId12"/>
    <p:sldId id="311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45893-B4DE-4928-A9EA-94DF635F811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1EE0-7E72-4682-B5D8-A49A0C7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4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AE1F-3266-4DEA-9DCB-FCA0AFFF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E990E-6712-4C17-8C38-0E718754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CDD4-0B67-4D3A-8A94-9F2879DC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EBA3-3D1E-45EA-9FE7-F86F4888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E918-F3D5-4653-B29B-39354F03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779-AFA1-4C1B-ACF9-03E534B8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0E56-68C7-4EA9-83E1-3AFA5DE3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F555-BBC4-4B99-AF8A-2C45719D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1543-72D4-463D-8BF3-2AC04408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61FB-67E5-4A3D-A46C-94E549CA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0E90C-2788-4A46-B7F7-EE7137741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0969-4D7C-479B-95DE-10D90CAE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6E0B-CC65-402C-9A78-E97C36CE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E0BD-1E24-4908-A414-DEAD44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A2A4-6D2C-45C1-B50C-66D07C04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485-DF0C-4647-A886-86E06281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A90E-5C01-43BC-8E82-E508E63E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0F6C-8713-42B2-A02F-DD2856EC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B8C5-9AEB-4393-88DC-6E2527C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90F4-064B-4C32-8A4D-683B0C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613-2E2D-437D-8658-7CC9BA1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FE20-A6B4-4C3E-841D-E042F44C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7CCE-2FFE-45A2-ACB5-96D6695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E88F-9D17-41B3-AF26-D7BE8245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1127-1842-4AC7-98B9-B1D3F439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FEC7-998B-46EB-AFDB-B14BA91E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5B72-92F7-4A9B-A127-84AE65428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B70D9-0AB1-4F1A-8121-5AE8CE7A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1D82-C320-4B12-91D7-8EB889B1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D29C-D5A2-4007-99D3-ACB73AA3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85E22-34D4-4855-8AC9-D805F534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AC6-2988-4D6B-A330-C0B2054F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5DDA-06D2-4FF1-9226-DA4852B1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29462-844E-49D3-A780-62F2B9CF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F5705-0959-4122-87F9-6213C941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F57C5-AF3D-4FCB-9FE8-41057CF5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C734-6E46-48D7-8A68-25B317A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5A0FC-911F-4B79-A7E6-56B3E54B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A031D-B260-4BE0-8878-4CA803D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E016-6450-468C-B868-3162D636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B91F-0ED3-401A-978E-3139C154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14C70-FB04-410C-84EE-EB2D5808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8C49-D177-4958-8A05-4028D189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9B437-F599-4CA5-8789-6BE9AB6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A8C67-B4AE-4EB3-8AB1-1C2696E3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531AE-CB6A-4B69-BF70-576F20DB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F2B-8373-4846-AF08-20BD5212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C5D1-D6F2-4D7D-90A7-9A00BEFC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07351-F7C9-444A-80D2-9BBBB806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6EF51-21ED-4F01-A531-324DA492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F06E7-7476-4ACC-A85F-5B9B2B7E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88EAA-7600-4879-8F65-AA833D97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6BAF-3867-4EEA-8A3B-18555F02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9FD74-0893-4AE4-A13F-5AC8C68F1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76263-FD5F-457C-A2B7-5D05B60E3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6D18-EB1B-439F-BCE9-855F1595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E143-6BE4-46E9-B2FE-F63BBE1B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780A-EFDE-4A02-B130-40355F0E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4A9CC-7656-4B50-B565-A8787FE8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1BB5-DF11-4B92-B259-16C3F246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761C-4203-4C48-8CFF-5E772C84D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0C9-28CD-4106-BF04-22AD543DCAE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1E4C-FE12-4BD2-B066-0276642A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E8D3-D655-48F5-BBC7-7B814C362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01DD-47DB-40FA-8D0A-5B1FF6A0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0.png"/><Relationship Id="rId5" Type="http://schemas.openxmlformats.org/officeDocument/2006/relationships/image" Target="../media/image6.png"/><Relationship Id="rId10" Type="http://schemas.openxmlformats.org/officeDocument/2006/relationships/image" Target="../media/image170.png"/><Relationship Id="rId4" Type="http://schemas.openxmlformats.org/officeDocument/2006/relationships/image" Target="../media/image5.png"/><Relationship Id="rId9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 Öğrenmesi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Gradyenli Alçalma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64DD7-7414-40C6-A1B5-041A0BAB4011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E9D35-60C8-4C17-9DFB-47F8691E5A0F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E0472F-1F1F-4F4A-B27B-CDC7CB1A5796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DF26-1F92-42BD-94B5-32D5C1FBCD0B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DCAA8-63F8-4A58-B787-4BB2984A647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D4DE-AA91-4ED7-B118-57727DC868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05A81-42C2-406E-AF03-B00BEC6B40B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A3317-4B68-49FD-8F03-7877BDC2570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/>
              <p:nvPr/>
            </p:nvSpPr>
            <p:spPr>
              <a:xfrm>
                <a:off x="532746" y="1504420"/>
                <a:ext cx="7129067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Kodlama için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sz="221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sz="221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farketmeksizin genel prensip : </a:t>
                </a:r>
                <a:endParaRPr lang="en-US" sz="2210" dirty="0">
                  <a:solidFill>
                    <a:srgbClr val="C0000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6" y="1504420"/>
                <a:ext cx="7129067" cy="432875"/>
              </a:xfrm>
              <a:prstGeom prst="rect">
                <a:avLst/>
              </a:prstGeom>
              <a:blipFill>
                <a:blip r:embed="rId3"/>
                <a:stretch>
                  <a:fillRect l="-1111" t="-9859" r="-85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1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27E6D0-9DE4-4C2C-8DD7-949782B482ED}"/>
              </a:ext>
            </a:extLst>
          </p:cNvPr>
          <p:cNvCxnSpPr>
            <a:cxnSpLocks/>
          </p:cNvCxnSpPr>
          <p:nvPr/>
        </p:nvCxnSpPr>
        <p:spPr>
          <a:xfrm flipV="1">
            <a:off x="7886853" y="1664723"/>
            <a:ext cx="1" cy="4054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BF1B6-9746-4ECE-B914-915D358976A8}"/>
              </a:ext>
            </a:extLst>
          </p:cNvPr>
          <p:cNvCxnSpPr>
            <a:cxnSpLocks/>
          </p:cNvCxnSpPr>
          <p:nvPr/>
        </p:nvCxnSpPr>
        <p:spPr>
          <a:xfrm>
            <a:off x="5758265" y="4212550"/>
            <a:ext cx="51686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3300E37-491D-48AF-A228-1F726D1E83CB}"/>
              </a:ext>
            </a:extLst>
          </p:cNvPr>
          <p:cNvGrpSpPr/>
          <p:nvPr/>
        </p:nvGrpSpPr>
        <p:grpSpPr>
          <a:xfrm>
            <a:off x="8398729" y="2013035"/>
            <a:ext cx="1218917" cy="1056237"/>
            <a:chOff x="8323026" y="1940423"/>
            <a:chExt cx="1218917" cy="10562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4C3824-CFC2-43D9-9440-E434CA803147}"/>
                </a:ext>
              </a:extLst>
            </p:cNvPr>
            <p:cNvSpPr/>
            <p:nvPr/>
          </p:nvSpPr>
          <p:spPr>
            <a:xfrm>
              <a:off x="8820137" y="1956547"/>
              <a:ext cx="372218" cy="5004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4F33B-30A5-4B2E-8E2D-6F9634252657}"/>
                </a:ext>
              </a:extLst>
            </p:cNvPr>
            <p:cNvSpPr/>
            <p:nvPr/>
          </p:nvSpPr>
          <p:spPr>
            <a:xfrm>
              <a:off x="8323026" y="2496202"/>
              <a:ext cx="372218" cy="5004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EB0905-E720-49C6-8A41-8F736AE00622}"/>
                </a:ext>
              </a:extLst>
            </p:cNvPr>
            <p:cNvSpPr/>
            <p:nvPr/>
          </p:nvSpPr>
          <p:spPr>
            <a:xfrm>
              <a:off x="8983616" y="2435049"/>
              <a:ext cx="372218" cy="5004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EBB645-D01B-4836-AE6E-16C04D260379}"/>
                </a:ext>
              </a:extLst>
            </p:cNvPr>
            <p:cNvSpPr/>
            <p:nvPr/>
          </p:nvSpPr>
          <p:spPr>
            <a:xfrm>
              <a:off x="9169725" y="2138744"/>
              <a:ext cx="372218" cy="5004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AFB194-1197-4D0D-AD94-BA4E2E35040B}"/>
                </a:ext>
              </a:extLst>
            </p:cNvPr>
            <p:cNvSpPr/>
            <p:nvPr/>
          </p:nvSpPr>
          <p:spPr>
            <a:xfrm>
              <a:off x="8605351" y="2306742"/>
              <a:ext cx="309446" cy="50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83EAFD-1621-4487-9718-AE8008450403}"/>
                </a:ext>
              </a:extLst>
            </p:cNvPr>
            <p:cNvSpPr/>
            <p:nvPr/>
          </p:nvSpPr>
          <p:spPr>
            <a:xfrm>
              <a:off x="8459330" y="1940423"/>
              <a:ext cx="372218" cy="5004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652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652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56C473-30B4-4B67-864B-C5D9B7FD116D}"/>
              </a:ext>
            </a:extLst>
          </p:cNvPr>
          <p:cNvGrpSpPr/>
          <p:nvPr/>
        </p:nvGrpSpPr>
        <p:grpSpPr>
          <a:xfrm>
            <a:off x="6274796" y="4495300"/>
            <a:ext cx="1137726" cy="1267575"/>
            <a:chOff x="6312865" y="4480389"/>
            <a:chExt cx="1137726" cy="12675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1B0509-20CA-45B9-9F25-78DB9DB2E495}"/>
                </a:ext>
              </a:extLst>
            </p:cNvPr>
            <p:cNvSpPr/>
            <p:nvPr/>
          </p:nvSpPr>
          <p:spPr>
            <a:xfrm>
              <a:off x="6444445" y="4480389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F1FC4-0132-4A81-89F4-1D02962D0086}"/>
                </a:ext>
              </a:extLst>
            </p:cNvPr>
            <p:cNvSpPr/>
            <p:nvPr/>
          </p:nvSpPr>
          <p:spPr>
            <a:xfrm>
              <a:off x="6312865" y="4892983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DF3334-FCA0-4520-B91D-A93A28BB4556}"/>
                </a:ext>
              </a:extLst>
            </p:cNvPr>
            <p:cNvSpPr/>
            <p:nvPr/>
          </p:nvSpPr>
          <p:spPr>
            <a:xfrm>
              <a:off x="6707605" y="4851490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3BC665-7554-487B-8CD8-8AC1E8C0C77D}"/>
                </a:ext>
              </a:extLst>
            </p:cNvPr>
            <p:cNvSpPr/>
            <p:nvPr/>
          </p:nvSpPr>
          <p:spPr>
            <a:xfrm>
              <a:off x="6931553" y="4591470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F906C7-0810-4EDE-904D-4B90DCB2EFEF}"/>
                </a:ext>
              </a:extLst>
            </p:cNvPr>
            <p:cNvSpPr/>
            <p:nvPr/>
          </p:nvSpPr>
          <p:spPr>
            <a:xfrm>
              <a:off x="6602343" y="5111508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C26E07-3338-4D62-A867-44678605568C}"/>
                </a:ext>
              </a:extLst>
            </p:cNvPr>
            <p:cNvSpPr/>
            <p:nvPr/>
          </p:nvSpPr>
          <p:spPr>
            <a:xfrm>
              <a:off x="7015857" y="5010180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70C0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EC2F77-9159-47E9-A840-A1E581ABC6AE}"/>
                  </a:ext>
                </a:extLst>
              </p:cNvPr>
              <p:cNvSpPr/>
              <p:nvPr/>
            </p:nvSpPr>
            <p:spPr>
              <a:xfrm>
                <a:off x="10690183" y="4212550"/>
                <a:ext cx="454291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68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EC2F77-9159-47E9-A840-A1E581ABC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83" y="4212550"/>
                <a:ext cx="454291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9F4BE2-B722-420A-B3C6-923D310167A3}"/>
                  </a:ext>
                </a:extLst>
              </p:cNvPr>
              <p:cNvSpPr/>
              <p:nvPr/>
            </p:nvSpPr>
            <p:spPr>
              <a:xfrm>
                <a:off x="7408162" y="1485206"/>
                <a:ext cx="459549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68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9F4BE2-B722-420A-B3C6-923D31016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62" y="1485206"/>
                <a:ext cx="459549" cy="364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E02B998A-7EC7-41AA-8DFE-C76277C2BA2A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191F93-59CD-4A13-A0A8-02A21628205F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24CF8B-89F0-460D-A80E-9452BDF10B1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0B1660-2840-4E9F-B89B-BA8BFA3E0A66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29EA7-D5FD-4A82-8AB6-5FC831B1865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E50621-5EAC-447B-95F6-FDC209FF3C8B}"/>
              </a:ext>
            </a:extLst>
          </p:cNvPr>
          <p:cNvGrpSpPr/>
          <p:nvPr/>
        </p:nvGrpSpPr>
        <p:grpSpPr>
          <a:xfrm>
            <a:off x="1316795" y="1780025"/>
            <a:ext cx="2780593" cy="1458515"/>
            <a:chOff x="1413511" y="1925839"/>
            <a:chExt cx="2780593" cy="145851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11403A-DF49-4682-B537-B19600CA9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252" y="2537476"/>
              <a:ext cx="19060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B64948-0DA6-49D2-BD80-F4A26FF8E1BB}"/>
                </a:ext>
              </a:extLst>
            </p:cNvPr>
            <p:cNvCxnSpPr/>
            <p:nvPr/>
          </p:nvCxnSpPr>
          <p:spPr>
            <a:xfrm flipV="1">
              <a:off x="1939252" y="3006854"/>
              <a:ext cx="1910165" cy="19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B7BDCA5-47CB-49B5-B1A3-2AF392AE4D81}"/>
                    </a:ext>
                  </a:extLst>
                </p:cNvPr>
                <p:cNvSpPr/>
                <p:nvPr/>
              </p:nvSpPr>
              <p:spPr>
                <a:xfrm>
                  <a:off x="3845291" y="2812565"/>
                  <a:ext cx="348813" cy="36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768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B7BDCA5-47CB-49B5-B1A3-2AF392AE4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291" y="2812565"/>
                  <a:ext cx="348813" cy="3643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B68A97-435D-49D1-899B-220C9C17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252" y="2113771"/>
              <a:ext cx="19060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A9973C9-2498-4076-8B5D-333866D77170}"/>
                    </a:ext>
                  </a:extLst>
                </p:cNvPr>
                <p:cNvSpPr/>
                <p:nvPr/>
              </p:nvSpPr>
              <p:spPr>
                <a:xfrm>
                  <a:off x="1413511" y="1925839"/>
                  <a:ext cx="530915" cy="36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768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1768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A9973C9-2498-4076-8B5D-333866D77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511" y="1925839"/>
                  <a:ext cx="530915" cy="3643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F068C9B-B494-4E42-B96B-B05D569F1DC6}"/>
                    </a:ext>
                  </a:extLst>
                </p:cNvPr>
                <p:cNvSpPr/>
                <p:nvPr/>
              </p:nvSpPr>
              <p:spPr>
                <a:xfrm>
                  <a:off x="2711773" y="3019959"/>
                  <a:ext cx="360996" cy="36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768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F068C9B-B494-4E42-B96B-B05D569F1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3" y="3019959"/>
                  <a:ext cx="360996" cy="364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102">
              <a:extLst>
                <a:ext uri="{FF2B5EF4-FFF2-40B4-BE49-F238E27FC236}">
                  <a16:creationId xmlns:a16="http://schemas.microsoft.com/office/drawing/2014/main" id="{B1816ACC-87E9-4E4D-B4B5-7A9656462DFE}"/>
                </a:ext>
              </a:extLst>
            </p:cNvPr>
            <p:cNvCxnSpPr/>
            <p:nvPr/>
          </p:nvCxnSpPr>
          <p:spPr>
            <a:xfrm rot="10800000" flipV="1">
              <a:off x="1939253" y="2113771"/>
              <a:ext cx="1910161" cy="90618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D3F40A-617E-4C15-A65B-2D45F220CF13}"/>
                    </a:ext>
                  </a:extLst>
                </p:cNvPr>
                <p:cNvSpPr/>
                <p:nvPr/>
              </p:nvSpPr>
              <p:spPr>
                <a:xfrm>
                  <a:off x="1413512" y="2831092"/>
                  <a:ext cx="530915" cy="36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768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D3F40A-617E-4C15-A65B-2D45F220C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512" y="2831092"/>
                  <a:ext cx="530915" cy="3643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336462-4148-4EEF-84D9-3E7815C2225B}"/>
                    </a:ext>
                  </a:extLst>
                </p:cNvPr>
                <p:cNvSpPr/>
                <p:nvPr/>
              </p:nvSpPr>
              <p:spPr>
                <a:xfrm>
                  <a:off x="1495007" y="2357189"/>
                  <a:ext cx="360996" cy="36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768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336462-4148-4EEF-84D9-3E7815C222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007" y="2357189"/>
                  <a:ext cx="360996" cy="3643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563A2F2-87F9-41B4-8541-C2A63628CD32}"/>
              </a:ext>
            </a:extLst>
          </p:cNvPr>
          <p:cNvSpPr/>
          <p:nvPr/>
        </p:nvSpPr>
        <p:spPr>
          <a:xfrm>
            <a:off x="2732228" y="2335710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ABF7F1-B091-4375-BBF3-192731CA5055}"/>
              </a:ext>
            </a:extLst>
          </p:cNvPr>
          <p:cNvSpPr/>
          <p:nvPr/>
        </p:nvSpPr>
        <p:spPr>
          <a:xfrm>
            <a:off x="2732228" y="2815366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21CE0A-E010-48BE-A33F-C74A222626D1}"/>
              </a:ext>
            </a:extLst>
          </p:cNvPr>
          <p:cNvSpPr/>
          <p:nvPr/>
        </p:nvSpPr>
        <p:spPr>
          <a:xfrm>
            <a:off x="2737208" y="1912007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638945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Çok Etiketli Sınıflandırma / Regresyon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CD446A-01AB-4169-A50B-546B9624C8C8}"/>
              </a:ext>
            </a:extLst>
          </p:cNvPr>
          <p:cNvGrpSpPr/>
          <p:nvPr/>
        </p:nvGrpSpPr>
        <p:grpSpPr>
          <a:xfrm>
            <a:off x="1998992" y="1380728"/>
            <a:ext cx="8194011" cy="4420033"/>
            <a:chOff x="1935964" y="1411387"/>
            <a:chExt cx="8194011" cy="4420033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01497E12-A283-4485-9D2E-2FFAAF2565F6}"/>
                </a:ext>
              </a:extLst>
            </p:cNvPr>
            <p:cNvSpPr/>
            <p:nvPr/>
          </p:nvSpPr>
          <p:spPr>
            <a:xfrm>
              <a:off x="1942768" y="3412354"/>
              <a:ext cx="707198" cy="707198"/>
            </a:xfrm>
            <a:prstGeom prst="flowChartConnector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C6695FD-485A-4CBD-A9C7-38DF536908E3}"/>
                </a:ext>
              </a:extLst>
            </p:cNvPr>
            <p:cNvSpPr/>
            <p:nvPr/>
          </p:nvSpPr>
          <p:spPr>
            <a:xfrm>
              <a:off x="1935964" y="2407841"/>
              <a:ext cx="707198" cy="707198"/>
            </a:xfrm>
            <a:prstGeom prst="flowChartConnector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59609E9-30FB-4DCC-9282-5FFCA1506644}"/>
                </a:ext>
              </a:extLst>
            </p:cNvPr>
            <p:cNvSpPr/>
            <p:nvPr/>
          </p:nvSpPr>
          <p:spPr>
            <a:xfrm>
              <a:off x="1935964" y="5124222"/>
              <a:ext cx="707198" cy="707198"/>
            </a:xfrm>
            <a:prstGeom prst="flowChartConnector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DBC12B6-099F-405B-A111-266F8D437376}"/>
                </a:ext>
              </a:extLst>
            </p:cNvPr>
            <p:cNvSpPr/>
            <p:nvPr/>
          </p:nvSpPr>
          <p:spPr>
            <a:xfrm>
              <a:off x="1935964" y="1411387"/>
              <a:ext cx="707198" cy="707198"/>
            </a:xfrm>
            <a:prstGeom prst="flowChartConnector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A22976-E71D-4717-9019-84F5A905B759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2643163" y="1764986"/>
              <a:ext cx="2501358" cy="1754709"/>
            </a:xfrm>
            <a:prstGeom prst="straightConnector1">
              <a:avLst/>
            </a:prstGeom>
            <a:ln w="25400">
              <a:solidFill>
                <a:srgbClr val="0070C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8FB830-7D8B-4A03-8F32-F0F2AEB55F9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643162" y="2761440"/>
              <a:ext cx="2442265" cy="854467"/>
            </a:xfrm>
            <a:prstGeom prst="straightConnector1">
              <a:avLst/>
            </a:prstGeom>
            <a:ln w="25400">
              <a:solidFill>
                <a:srgbClr val="0070C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A93776-8290-4BFD-8EF3-9644A8554A74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643163" y="3959241"/>
              <a:ext cx="2501358" cy="1518581"/>
            </a:xfrm>
            <a:prstGeom prst="straightConnector1">
              <a:avLst/>
            </a:prstGeom>
            <a:ln w="25400">
              <a:solidFill>
                <a:srgbClr val="0070C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EDC7B5E-3721-4FE9-8112-E9B0B14B07DC}"/>
                </a:ext>
              </a:extLst>
            </p:cNvPr>
            <p:cNvSpPr/>
            <p:nvPr/>
          </p:nvSpPr>
          <p:spPr>
            <a:xfrm>
              <a:off x="5085427" y="3352612"/>
              <a:ext cx="804744" cy="808227"/>
            </a:xfrm>
            <a:prstGeom prst="flowChartConnector">
              <a:avLst/>
            </a:prstGeom>
            <a:solidFill>
              <a:srgbClr val="00B050">
                <a:alpha val="50000"/>
              </a:srgbClr>
            </a:solidFill>
            <a:ln w="25400">
              <a:solidFill>
                <a:srgbClr val="008A3E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5BAA09-9330-4C22-AEF3-C7CEE55A0B3A}"/>
                    </a:ext>
                  </a:extLst>
                </p:cNvPr>
                <p:cNvSpPr txBox="1"/>
                <p:nvPr/>
              </p:nvSpPr>
              <p:spPr>
                <a:xfrm>
                  <a:off x="5144521" y="3412356"/>
                  <a:ext cx="686556" cy="5712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7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sz="3712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5BAA09-9330-4C22-AEF3-C7CEE55A0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521" y="3412356"/>
                  <a:ext cx="686556" cy="5712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87D03F-4BCE-4422-B00C-5B99D09ECA4E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 flipV="1">
              <a:off x="5890172" y="3741555"/>
              <a:ext cx="1453815" cy="15171"/>
            </a:xfrm>
            <a:prstGeom prst="straightConnector1">
              <a:avLst/>
            </a:prstGeom>
            <a:ln w="254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D08391-2CB4-490C-B449-D504568DEDA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2615759" y="3755835"/>
              <a:ext cx="2469668" cy="891"/>
            </a:xfrm>
            <a:prstGeom prst="straightConnector1">
              <a:avLst/>
            </a:prstGeom>
            <a:ln w="25400">
              <a:solidFill>
                <a:srgbClr val="0070C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BA9814-E3A5-4A16-80DE-7110E07226A1}"/>
                    </a:ext>
                  </a:extLst>
                </p:cNvPr>
                <p:cNvSpPr txBox="1"/>
                <p:nvPr/>
              </p:nvSpPr>
              <p:spPr>
                <a:xfrm>
                  <a:off x="2192785" y="4440822"/>
                  <a:ext cx="152285" cy="340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0" b="1" i="1">
                            <a:solidFill>
                              <a:srgbClr val="0064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210" b="1" dirty="0">
                    <a:solidFill>
                      <a:srgbClr val="006496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BA9814-E3A5-4A16-80DE-7110E0722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785" y="4440822"/>
                  <a:ext cx="152285" cy="340093"/>
                </a:xfrm>
                <a:prstGeom prst="rect">
                  <a:avLst/>
                </a:prstGeom>
                <a:blipFill>
                  <a:blip r:embed="rId4"/>
                  <a:stretch>
                    <a:fillRect l="-40000" r="-40000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30F94A5F-786D-48B2-AF2B-808B5865787E}"/>
                </a:ext>
              </a:extLst>
            </p:cNvPr>
            <p:cNvSpPr/>
            <p:nvPr/>
          </p:nvSpPr>
          <p:spPr>
            <a:xfrm>
              <a:off x="7343986" y="3387956"/>
              <a:ext cx="707198" cy="707198"/>
            </a:xfrm>
            <a:prstGeom prst="flowChartConnector">
              <a:avLst/>
            </a:prstGeom>
            <a:solidFill>
              <a:srgbClr val="FFAA32">
                <a:alpha val="50000"/>
              </a:srgbClr>
            </a:solidFill>
            <a:ln w="25400">
              <a:solidFill>
                <a:srgbClr val="FF99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F44A09-1A90-4B17-8CAF-5C3AD2F25B82}"/>
                </a:ext>
              </a:extLst>
            </p:cNvPr>
            <p:cNvCxnSpPr>
              <a:cxnSpLocks/>
              <a:stCxn id="24" idx="6"/>
              <a:endCxn id="88" idx="2"/>
            </p:cNvCxnSpPr>
            <p:nvPr/>
          </p:nvCxnSpPr>
          <p:spPr>
            <a:xfrm flipV="1">
              <a:off x="8051185" y="3736478"/>
              <a:ext cx="1362351" cy="5077"/>
            </a:xfrm>
            <a:prstGeom prst="straightConnector1">
              <a:avLst/>
            </a:prstGeom>
            <a:ln w="25400">
              <a:solidFill>
                <a:srgbClr val="FFAA32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397486-8357-4B2D-BDE0-C79C53F1A54B}"/>
                    </a:ext>
                  </a:extLst>
                </p:cNvPr>
                <p:cNvSpPr txBox="1"/>
                <p:nvPr/>
              </p:nvSpPr>
              <p:spPr>
                <a:xfrm>
                  <a:off x="2140439" y="2597487"/>
                  <a:ext cx="303545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397486-8357-4B2D-BDE0-C79C53F1A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39" y="2597487"/>
                  <a:ext cx="303545" cy="306109"/>
                </a:xfrm>
                <a:prstGeom prst="rect">
                  <a:avLst/>
                </a:prstGeom>
                <a:blipFill>
                  <a:blip r:embed="rId5"/>
                  <a:stretch>
                    <a:fillRect l="-10000" r="-6000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67830F-73BB-44D9-B618-D1F72883DC2C}"/>
                    </a:ext>
                  </a:extLst>
                </p:cNvPr>
                <p:cNvSpPr txBox="1"/>
                <p:nvPr/>
              </p:nvSpPr>
              <p:spPr>
                <a:xfrm>
                  <a:off x="2140401" y="3589336"/>
                  <a:ext cx="309444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67830F-73BB-44D9-B618-D1F72883D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01" y="3589336"/>
                  <a:ext cx="309444" cy="306109"/>
                </a:xfrm>
                <a:prstGeom prst="rect">
                  <a:avLst/>
                </a:prstGeom>
                <a:blipFill>
                  <a:blip r:embed="rId6"/>
                  <a:stretch>
                    <a:fillRect l="-9804" r="-588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E9BF73-17EA-47B9-AA67-35656E7DD2B4}"/>
                    </a:ext>
                  </a:extLst>
                </p:cNvPr>
                <p:cNvSpPr txBox="1"/>
                <p:nvPr/>
              </p:nvSpPr>
              <p:spPr>
                <a:xfrm>
                  <a:off x="2146887" y="5313757"/>
                  <a:ext cx="325474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E9BF73-17EA-47B9-AA67-35656E7DD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7" y="5313757"/>
                  <a:ext cx="325474" cy="306109"/>
                </a:xfrm>
                <a:prstGeom prst="rect">
                  <a:avLst/>
                </a:prstGeom>
                <a:blipFill>
                  <a:blip r:embed="rId7"/>
                  <a:stretch>
                    <a:fillRect l="-11321" r="-188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1A9D1BB-F2A9-4DEE-A3C5-C02E73CA0334}"/>
                    </a:ext>
                  </a:extLst>
                </p:cNvPr>
                <p:cNvSpPr txBox="1"/>
                <p:nvPr/>
              </p:nvSpPr>
              <p:spPr>
                <a:xfrm>
                  <a:off x="2093236" y="1616298"/>
                  <a:ext cx="377411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1A9D1BB-F2A9-4DEE-A3C5-C02E73CA0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236" y="1616298"/>
                  <a:ext cx="377411" cy="306109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A20E769-BAB1-4466-B28B-9DEBE8EB7322}"/>
                    </a:ext>
                  </a:extLst>
                </p:cNvPr>
                <p:cNvSpPr txBox="1"/>
                <p:nvPr/>
              </p:nvSpPr>
              <p:spPr>
                <a:xfrm>
                  <a:off x="3410617" y="2736470"/>
                  <a:ext cx="350481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A20E769-BAB1-4466-B28B-9DEBE8EB7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617" y="2736470"/>
                  <a:ext cx="350481" cy="306109"/>
                </a:xfrm>
                <a:prstGeom prst="rect">
                  <a:avLst/>
                </a:prstGeom>
                <a:blipFill>
                  <a:blip r:embed="rId9"/>
                  <a:stretch>
                    <a:fillRect l="-10526" r="-5263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AAFE89-0552-4DF7-9C34-A1B27F7CD445}"/>
                    </a:ext>
                  </a:extLst>
                </p:cNvPr>
                <p:cNvSpPr txBox="1"/>
                <p:nvPr/>
              </p:nvSpPr>
              <p:spPr>
                <a:xfrm>
                  <a:off x="3410617" y="3409099"/>
                  <a:ext cx="356380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AAFE89-0552-4DF7-9C34-A1B27F7CD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617" y="3409099"/>
                  <a:ext cx="356380" cy="306109"/>
                </a:xfrm>
                <a:prstGeom prst="rect">
                  <a:avLst/>
                </a:prstGeom>
                <a:blipFill>
                  <a:blip r:embed="rId10"/>
                  <a:stretch>
                    <a:fillRect l="-10345" r="-517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946B446-2393-402A-86AF-F03379A2EAB7}"/>
                    </a:ext>
                  </a:extLst>
                </p:cNvPr>
                <p:cNvSpPr txBox="1"/>
                <p:nvPr/>
              </p:nvSpPr>
              <p:spPr>
                <a:xfrm>
                  <a:off x="3403745" y="4505083"/>
                  <a:ext cx="364651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946B446-2393-402A-86AF-F03379A2E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745" y="4505083"/>
                  <a:ext cx="364651" cy="306109"/>
                </a:xfrm>
                <a:prstGeom prst="rect">
                  <a:avLst/>
                </a:prstGeom>
                <a:blipFill>
                  <a:blip r:embed="rId11"/>
                  <a:stretch>
                    <a:fillRect l="-1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2FF62BB-CFC9-4EDF-8DB0-0932009B2653}"/>
                    </a:ext>
                  </a:extLst>
                </p:cNvPr>
                <p:cNvSpPr txBox="1"/>
                <p:nvPr/>
              </p:nvSpPr>
              <p:spPr>
                <a:xfrm>
                  <a:off x="3484718" y="2087092"/>
                  <a:ext cx="201144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989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2FF62BB-CFC9-4EDF-8DB0-0932009B2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718" y="2087092"/>
                  <a:ext cx="201144" cy="306109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27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E981C04-F0A2-4835-9D3C-137F14A8632B}"/>
                    </a:ext>
                  </a:extLst>
                </p:cNvPr>
                <p:cNvSpPr txBox="1"/>
                <p:nvPr/>
              </p:nvSpPr>
              <p:spPr>
                <a:xfrm>
                  <a:off x="7578851" y="3583457"/>
                  <a:ext cx="236347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98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E981C04-F0A2-4835-9D3C-137F14A86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851" y="3583457"/>
                  <a:ext cx="236347" cy="306109"/>
                </a:xfrm>
                <a:prstGeom prst="rect">
                  <a:avLst/>
                </a:prstGeom>
                <a:blipFill>
                  <a:blip r:embed="rId13"/>
                  <a:stretch>
                    <a:fillRect l="-26316" r="-26316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BE0756-DAC8-43F8-9011-DB51808AE1C5}"/>
                </a:ext>
              </a:extLst>
            </p:cNvPr>
            <p:cNvCxnSpPr>
              <a:cxnSpLocks/>
              <a:stCxn id="24" idx="6"/>
              <a:endCxn id="89" idx="2"/>
            </p:cNvCxnSpPr>
            <p:nvPr/>
          </p:nvCxnSpPr>
          <p:spPr>
            <a:xfrm flipV="1">
              <a:off x="8051185" y="2761440"/>
              <a:ext cx="1369344" cy="980115"/>
            </a:xfrm>
            <a:prstGeom prst="straightConnector1">
              <a:avLst/>
            </a:prstGeom>
            <a:ln w="25400">
              <a:solidFill>
                <a:srgbClr val="FFAA32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7646E2-6E70-4922-9CD0-6470D520BF1E}"/>
                </a:ext>
              </a:extLst>
            </p:cNvPr>
            <p:cNvCxnSpPr>
              <a:cxnSpLocks/>
              <a:stCxn id="24" idx="6"/>
              <a:endCxn id="91" idx="2"/>
            </p:cNvCxnSpPr>
            <p:nvPr/>
          </p:nvCxnSpPr>
          <p:spPr>
            <a:xfrm flipV="1">
              <a:off x="8051185" y="1764986"/>
              <a:ext cx="1371592" cy="1976569"/>
            </a:xfrm>
            <a:prstGeom prst="straightConnector1">
              <a:avLst/>
            </a:prstGeom>
            <a:ln w="25400">
              <a:solidFill>
                <a:srgbClr val="FFAA32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8E6BC32-6E96-40A7-ABD7-11EB9B819C92}"/>
                </a:ext>
              </a:extLst>
            </p:cNvPr>
            <p:cNvCxnSpPr>
              <a:cxnSpLocks/>
              <a:stCxn id="24" idx="6"/>
              <a:endCxn id="90" idx="2"/>
            </p:cNvCxnSpPr>
            <p:nvPr/>
          </p:nvCxnSpPr>
          <p:spPr>
            <a:xfrm>
              <a:off x="8051185" y="3741555"/>
              <a:ext cx="1369344" cy="1736267"/>
            </a:xfrm>
            <a:prstGeom prst="straightConnector1">
              <a:avLst/>
            </a:prstGeom>
            <a:ln w="25400">
              <a:solidFill>
                <a:srgbClr val="FFAA32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FA3AD20F-2AFD-483A-9680-CADD84E5706C}"/>
                </a:ext>
              </a:extLst>
            </p:cNvPr>
            <p:cNvSpPr/>
            <p:nvPr/>
          </p:nvSpPr>
          <p:spPr>
            <a:xfrm>
              <a:off x="9413536" y="3382879"/>
              <a:ext cx="707198" cy="707198"/>
            </a:xfrm>
            <a:prstGeom prst="flowChartConnector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CE8C41CC-0BB3-4609-8F9E-F77E4562350D}"/>
                </a:ext>
              </a:extLst>
            </p:cNvPr>
            <p:cNvSpPr/>
            <p:nvPr/>
          </p:nvSpPr>
          <p:spPr>
            <a:xfrm>
              <a:off x="9420529" y="2407841"/>
              <a:ext cx="707198" cy="707198"/>
            </a:xfrm>
            <a:prstGeom prst="flowChartConnector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E9072CF2-07C7-427F-B976-1B0C2FA0AC0B}"/>
                </a:ext>
              </a:extLst>
            </p:cNvPr>
            <p:cNvSpPr/>
            <p:nvPr/>
          </p:nvSpPr>
          <p:spPr>
            <a:xfrm>
              <a:off x="9420529" y="5124222"/>
              <a:ext cx="707198" cy="707198"/>
            </a:xfrm>
            <a:prstGeom prst="flowChartConnector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81D96C6-0FE7-4600-B841-F87B9A640FE8}"/>
                </a:ext>
              </a:extLst>
            </p:cNvPr>
            <p:cNvSpPr/>
            <p:nvPr/>
          </p:nvSpPr>
          <p:spPr>
            <a:xfrm>
              <a:off x="9422777" y="1411387"/>
              <a:ext cx="707198" cy="707198"/>
            </a:xfrm>
            <a:prstGeom prst="flowChartConnector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006496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6AD0EE6-0E13-49F4-B9C4-F373733B41DE}"/>
                    </a:ext>
                  </a:extLst>
                </p:cNvPr>
                <p:cNvSpPr txBox="1"/>
                <p:nvPr/>
              </p:nvSpPr>
              <p:spPr>
                <a:xfrm>
                  <a:off x="9677350" y="4422386"/>
                  <a:ext cx="152285" cy="340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0" b="1" i="1">
                            <a:solidFill>
                              <a:srgbClr val="F078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210" b="1" dirty="0">
                    <a:solidFill>
                      <a:srgbClr val="F07878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6AD0EE6-0E13-49F4-B9C4-F373733B4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7350" y="4422386"/>
                  <a:ext cx="152285" cy="340093"/>
                </a:xfrm>
                <a:prstGeom prst="rect">
                  <a:avLst/>
                </a:prstGeom>
                <a:blipFill>
                  <a:blip r:embed="rId14"/>
                  <a:stretch>
                    <a:fillRect l="-44000" r="-36000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BA18F86-28F7-4CC1-9DB0-7D6E40C1C018}"/>
                    </a:ext>
                  </a:extLst>
                </p:cNvPr>
                <p:cNvSpPr txBox="1"/>
                <p:nvPr/>
              </p:nvSpPr>
              <p:spPr>
                <a:xfrm>
                  <a:off x="9614605" y="2587280"/>
                  <a:ext cx="310661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BA18F86-28F7-4CC1-9DB0-7D6E40C1C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605" y="2587280"/>
                  <a:ext cx="310661" cy="30610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800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51613D2-9DA2-4DCC-8DBA-6855046EEA61}"/>
                    </a:ext>
                  </a:extLst>
                </p:cNvPr>
                <p:cNvSpPr txBox="1"/>
                <p:nvPr/>
              </p:nvSpPr>
              <p:spPr>
                <a:xfrm>
                  <a:off x="9607612" y="3590565"/>
                  <a:ext cx="310661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51613D2-9DA2-4DCC-8DBA-6855046EE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612" y="3590565"/>
                  <a:ext cx="310661" cy="306109"/>
                </a:xfrm>
                <a:prstGeom prst="rect">
                  <a:avLst/>
                </a:prstGeom>
                <a:blipFill>
                  <a:blip r:embed="rId16"/>
                  <a:stretch>
                    <a:fillRect l="-19608" r="-5882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956D3F3-7134-4584-A39B-CB239C1DD870}"/>
                    </a:ext>
                  </a:extLst>
                </p:cNvPr>
                <p:cNvSpPr txBox="1"/>
                <p:nvPr/>
              </p:nvSpPr>
              <p:spPr>
                <a:xfrm>
                  <a:off x="9630490" y="5313757"/>
                  <a:ext cx="275332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956D3F3-7134-4584-A39B-CB239C1DD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490" y="5313757"/>
                  <a:ext cx="275332" cy="306109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8889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E94BADD-7918-4442-9950-B9B007C76F2E}"/>
                    </a:ext>
                  </a:extLst>
                </p:cNvPr>
                <p:cNvSpPr txBox="1"/>
                <p:nvPr/>
              </p:nvSpPr>
              <p:spPr>
                <a:xfrm>
                  <a:off x="9614605" y="1605956"/>
                  <a:ext cx="304762" cy="30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9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98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989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E94BADD-7918-4442-9950-B9B007C76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605" y="1605956"/>
                  <a:ext cx="304762" cy="30610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600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316F3C-291E-40C2-BD6F-AB113B7620F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DBCCF4F-88C6-4B34-97E5-4F56F270C820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391B10E-58B3-4D0A-B41B-6635AC9F33FE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2603099-C74B-4195-A1F9-2D6F85EC32C9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7AA5D6-B935-42E1-8587-24718B842CC0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289639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Lojistik vs Perceptron - Neden Perceptron ?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95B22-0A88-4DAC-8ACE-1560E6B61F78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ED420-5E1B-4228-9BA8-2FF0ECCB6DF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ED3-EF19-47F8-9417-4E7AF0D3ECB4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33539B-8E99-4D79-91BF-A6EFCDC634C8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A5911-4162-4538-8DA8-62BE93AF85B6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FBAF62-08AF-456B-ABFF-C166B3735CE4}"/>
              </a:ext>
            </a:extLst>
          </p:cNvPr>
          <p:cNvSpPr/>
          <p:nvPr/>
        </p:nvSpPr>
        <p:spPr>
          <a:xfrm>
            <a:off x="423150" y="1331291"/>
            <a:ext cx="3380926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Menteşe Kaybı (Hinge Loss)</a:t>
            </a:r>
            <a:endParaRPr lang="en-US" sz="2210" dirty="0">
              <a:solidFill>
                <a:srgbClr val="C0000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D8FF51-39D5-4EE0-9564-F2E57CEF7003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AC125F-D0D8-4268-AFBA-42A68DB770EB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D1B044-4159-4347-BF8F-C38E95F56DFB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D1B044-4159-4347-BF8F-C38E95F5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3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F28FE4-73E4-42D8-B61C-7065EE0BE5DE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F28FE4-73E4-42D8-B61C-7065EE0B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A1489CF-7248-4D53-BCE4-C1D0B691D6D6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13ED4D-62AD-4BED-9D94-2348003D08A3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D3F9B6-2C33-421A-AC08-B0DB27792D57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947BE5-9990-46D5-885D-F064F3675F77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7C2B2E-155E-4883-8FC7-A4BFD14E3B9E}"/>
              </a:ext>
            </a:extLst>
          </p:cNvPr>
          <p:cNvCxnSpPr>
            <a:stCxn id="29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EAD5B5-7575-496E-9EAF-BBADFC53B5D7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F8DDE2-7989-41A8-A6FB-D766205CCE52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F8DDE2-7989-41A8-A6FB-D766205C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5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EEC42-0A79-416A-8A5A-662E402DB9DF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EEC42-0A79-416A-8A5A-662E402D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6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67FCA5-85AF-44D0-854E-DF8E5C0F11C1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67FCA5-85AF-44D0-854E-DF8E5C0F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7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03285B-3AC7-445B-BF17-EFF16C1DCFC4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03285B-3AC7-445B-BF17-EFF16C1D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3F8C8C3-E19D-4E0B-AA6C-E55E9ABD0F12}"/>
              </a:ext>
            </a:extLst>
          </p:cNvPr>
          <p:cNvSpPr/>
          <p:nvPr/>
        </p:nvSpPr>
        <p:spPr>
          <a:xfrm>
            <a:off x="2460225" y="420061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3391813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FA4C7-8662-41E8-8470-CEA1BEDEE66E}"/>
              </a:ext>
            </a:extLst>
          </p:cNvPr>
          <p:cNvGrpSpPr/>
          <p:nvPr/>
        </p:nvGrpSpPr>
        <p:grpSpPr>
          <a:xfrm>
            <a:off x="836629" y="2635695"/>
            <a:ext cx="4555943" cy="1586609"/>
            <a:chOff x="836601" y="1418144"/>
            <a:chExt cx="4555943" cy="1586609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3D55E18C-58C4-45A4-8DFF-33D457B66E09}"/>
                </a:ext>
              </a:extLst>
            </p:cNvPr>
            <p:cNvSpPr/>
            <p:nvPr/>
          </p:nvSpPr>
          <p:spPr>
            <a:xfrm>
              <a:off x="836615" y="1424776"/>
              <a:ext cx="4555929" cy="1579977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0F502ADE-9110-4715-87B6-98EA6D84C145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FE7846-FA9F-4A7D-AF6E-06284EB3D5CE}"/>
                </a:ext>
              </a:extLst>
            </p:cNvPr>
            <p:cNvSpPr txBox="1"/>
            <p:nvPr/>
          </p:nvSpPr>
          <p:spPr>
            <a:xfrm>
              <a:off x="993683" y="2051239"/>
              <a:ext cx="4241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Gradyenli (Dereceli) Alçalma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Çok Etiketli Sınıflandırma / Regresyon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Lojistik vs Perceptron – Neden Perceptron ?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69DCBC-8472-4B93-8E30-2D3D1EE8A316}"/>
                </a:ext>
              </a:extLst>
            </p:cNvPr>
            <p:cNvSpPr/>
            <p:nvPr/>
          </p:nvSpPr>
          <p:spPr>
            <a:xfrm>
              <a:off x="927009" y="1445479"/>
              <a:ext cx="4375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GRADYENLİ ALÇALMA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9C3FA-2F78-41CD-ADB3-C6DCE0E68AC1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9A0A1-583E-4831-B574-622679487B3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23C37-EF17-4DBA-84C5-337A9DFC2DD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7E78B-691D-4BCA-907C-559BAC70C8CA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59BAF3-6EE0-4E24-B378-90BF64F15CC5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3E837-6687-4407-95E3-44E6B33EE6D4}"/>
              </a:ext>
            </a:extLst>
          </p:cNvPr>
          <p:cNvSpPr/>
          <p:nvPr/>
        </p:nvSpPr>
        <p:spPr>
          <a:xfrm>
            <a:off x="532745" y="1504420"/>
            <a:ext cx="4711546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Genelleştirilmiş Lineer Modeller (GLM)</a:t>
            </a:r>
            <a:endParaRPr lang="en-US" sz="2210" dirty="0">
              <a:solidFill>
                <a:srgbClr val="7030A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66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B505E1-2D3F-4DFB-B1B6-DCD8ED4FCB01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482626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B505E1-2D3F-4DFB-B1B6-DCD8ED4FC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482626" cy="432875"/>
              </a:xfrm>
              <a:prstGeom prst="rect">
                <a:avLst/>
              </a:prstGeom>
              <a:blipFill>
                <a:blip r:embed="rId3"/>
                <a:stretch>
                  <a:fillRect l="-1059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29C3FA-2F78-41CD-ADB3-C6DCE0E68AC1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9A0A1-583E-4831-B574-622679487B3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23C37-EF17-4DBA-84C5-337A9DFC2DD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7E78B-691D-4BCA-907C-559BAC70C8CA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59BAF3-6EE0-4E24-B378-90BF64F15CC5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BB82D4-9F1F-466C-843E-D9ED3B2C99AC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B0A04-8556-446A-BBD1-D46D04FED6ED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C2C08-7761-4129-9175-F4CA3D081F00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C2C08-7761-4129-9175-F4CA3D08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4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B39FE-B6A9-4C2B-9754-97E66BC415B9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B39FE-B6A9-4C2B-9754-97E66BC4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5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93906D89-6DD7-46F4-8F02-63B94742B4FF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CA3EB4-FCEE-49DE-96DC-8FB42D773CB8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136A5D-C8F0-4444-AAF0-C236641DADB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23EB38-FA7E-4918-A4FF-BD297CB0FEE7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4F243-1E25-48BE-836B-CBF36BD44C16}"/>
              </a:ext>
            </a:extLst>
          </p:cNvPr>
          <p:cNvCxnSpPr>
            <a:stCxn id="19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405CF-4549-4071-AFD8-247EBABC6D85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C8170-07FD-4282-931E-0797761E8A26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C8170-07FD-4282-931E-0797761E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6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D762A-3A1B-45B5-B91D-8C858AFC2654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D762A-3A1B-45B5-B91D-8C858AF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7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501E92-0DA8-4F95-8861-9CD22214A311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501E92-0DA8-4F95-8861-9CD2221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446D0-7CE8-4615-BDC8-FE9D10C53AB4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446D0-7CE8-4615-BDC8-FE9D10C53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9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B2E79FF-CC26-47C5-ABB6-B2C6898A7C58}"/>
              </a:ext>
            </a:extLst>
          </p:cNvPr>
          <p:cNvSpPr/>
          <p:nvPr/>
        </p:nvSpPr>
        <p:spPr>
          <a:xfrm>
            <a:off x="2460225" y="420061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5277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DF26-1F92-42BD-94B5-32D5C1FBCD0B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DCAA8-63F8-4A58-B787-4BB2984A647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D4DE-AA91-4ED7-B118-57727DC868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05A81-42C2-406E-AF03-B00BEC6B40B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A3317-4B68-49FD-8F03-7877BDC2570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7EEB0-F702-47AE-818A-25F489F49735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671DE-0EBB-49D2-B051-B4C11021DA0A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3549E-7992-44C6-B25C-B8E614390D5E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3549E-7992-44C6-B25C-B8E614390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3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8451B-E49A-4C39-AA75-D8B76E4878CB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8451B-E49A-4C39-AA75-D8B76E48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E49EB49-9923-4D60-B0DE-EAED755CF227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12C620-EF84-4892-8E86-B6C46747121D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95702A-1967-4B5D-AB25-80AA0644F27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7BD28-935D-44F0-AD92-9058A66C881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489236-DD07-42A7-97E4-552BCC4885AC}"/>
              </a:ext>
            </a:extLst>
          </p:cNvPr>
          <p:cNvCxnSpPr>
            <a:stCxn id="13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DC8CC2-A589-4940-8976-95018D0ADFBF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CD911B-609C-4B18-B647-FBD692A01CF9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CD911B-609C-4B18-B647-FBD692A0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5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41554-E53F-4E91-947A-F8050987A3FA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41554-E53F-4E91-947A-F8050987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6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F58B6-9647-4277-920A-E2F384A48E77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F58B6-9647-4277-920A-E2F384A4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7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F324E7-8C8F-40E8-BA4B-BC37CD1FBA40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F324E7-8C8F-40E8-BA4B-BC37CD1F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2DAB4F-1A28-49B0-8293-477E3C2AFF10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482626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2DAB4F-1A28-49B0-8293-477E3C2A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482626" cy="432875"/>
              </a:xfrm>
              <a:prstGeom prst="rect">
                <a:avLst/>
              </a:prstGeom>
              <a:blipFill>
                <a:blip r:embed="rId9"/>
                <a:stretch>
                  <a:fillRect l="-1059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7FAE1DA-6909-44A0-AB89-D9D423FC5725}"/>
              </a:ext>
            </a:extLst>
          </p:cNvPr>
          <p:cNvSpPr/>
          <p:nvPr/>
        </p:nvSpPr>
        <p:spPr>
          <a:xfrm>
            <a:off x="2460225" y="420061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59DA57-3D1D-4A67-8D9F-49E03A1F2A0A}"/>
                  </a:ext>
                </a:extLst>
              </p:cNvPr>
              <p:cNvSpPr txBox="1"/>
              <p:nvPr/>
            </p:nvSpPr>
            <p:spPr>
              <a:xfrm>
                <a:off x="5335397" y="2115607"/>
                <a:ext cx="826595" cy="3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198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989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989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59DA57-3D1D-4A67-8D9F-49E03A1F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97" y="2115607"/>
                <a:ext cx="826595" cy="306109"/>
              </a:xfrm>
              <a:prstGeom prst="rect">
                <a:avLst/>
              </a:prstGeom>
              <a:blipFill>
                <a:blip r:embed="rId10"/>
                <a:stretch>
                  <a:fillRect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FD175C-47AD-42CC-8D01-E387EC8E929C}"/>
                  </a:ext>
                </a:extLst>
              </p:cNvPr>
              <p:cNvSpPr txBox="1"/>
              <p:nvPr/>
            </p:nvSpPr>
            <p:spPr>
              <a:xfrm>
                <a:off x="5335396" y="2520706"/>
                <a:ext cx="1828529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989" dirty="0">
                    <a:latin typeface="Gill Sans MT" panose="020B0502020104020203" pitchFamily="34" charset="0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1989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198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sz="198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989" dirty="0">
                    <a:latin typeface="Gill Sans MT" panose="020B0502020104020203" pitchFamily="34" charset="0"/>
                  </a:rPr>
                  <a:t> ise;</a:t>
                </a:r>
                <a:endParaRPr lang="en-US" sz="1989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FD175C-47AD-42CC-8D01-E387EC8E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96" y="2520706"/>
                <a:ext cx="1828529" cy="398442"/>
              </a:xfrm>
              <a:prstGeom prst="rect">
                <a:avLst/>
              </a:prstGeom>
              <a:blipFill>
                <a:blip r:embed="rId11"/>
                <a:stretch>
                  <a:fillRect l="-3333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12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DF26-1F92-42BD-94B5-32D5C1FBCD0B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DCAA8-63F8-4A58-B787-4BB2984A647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D4DE-AA91-4ED7-B118-57727DC868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05A81-42C2-406E-AF03-B00BEC6B40B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A3317-4B68-49FD-8F03-7877BDC2570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780335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Çok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780335" cy="432875"/>
              </a:xfrm>
              <a:prstGeom prst="rect">
                <a:avLst/>
              </a:prstGeom>
              <a:blipFill>
                <a:blip r:embed="rId3"/>
                <a:stretch>
                  <a:fillRect l="-1018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35241-E148-449D-8FBB-D9852A5EB3B9}"/>
                  </a:ext>
                </a:extLst>
              </p:cNvPr>
              <p:cNvSpPr txBox="1"/>
              <p:nvPr/>
            </p:nvSpPr>
            <p:spPr>
              <a:xfrm>
                <a:off x="773766" y="4058220"/>
                <a:ext cx="4852749" cy="292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tr-TR" sz="1600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 kolon vektörü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35241-E148-449D-8FBB-D9852A5E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6" y="4058220"/>
                <a:ext cx="4852749" cy="292259"/>
              </a:xfrm>
              <a:prstGeom prst="rect">
                <a:avLst/>
              </a:prstGeom>
              <a:blipFill>
                <a:blip r:embed="rId4"/>
                <a:stretch>
                  <a:fillRect l="-1508" t="-1666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36450-E943-4EF3-AFAB-632E3020D013}"/>
                  </a:ext>
                </a:extLst>
              </p:cNvPr>
              <p:cNvSpPr txBox="1"/>
              <p:nvPr/>
            </p:nvSpPr>
            <p:spPr>
              <a:xfrm>
                <a:off x="773765" y="4628682"/>
                <a:ext cx="2982471" cy="292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𝑑𝑏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 skaler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36450-E943-4EF3-AFAB-632E3020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5" y="4628682"/>
                <a:ext cx="2982471" cy="292259"/>
              </a:xfrm>
              <a:prstGeom prst="rect">
                <a:avLst/>
              </a:prstGeom>
              <a:blipFill>
                <a:blip r:embed="rId5"/>
                <a:stretch>
                  <a:fillRect l="-2454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F2AE0-5A41-4C28-8E80-E1094A9C7FBD}"/>
              </a:ext>
            </a:extLst>
          </p:cNvPr>
          <p:cNvGrpSpPr/>
          <p:nvPr/>
        </p:nvGrpSpPr>
        <p:grpSpPr>
          <a:xfrm>
            <a:off x="3395177" y="2036622"/>
            <a:ext cx="3834909" cy="1729053"/>
            <a:chOff x="3395177" y="2036622"/>
            <a:chExt cx="3834909" cy="1729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239283-545B-485E-A3CA-38949CDC7912}"/>
                    </a:ext>
                  </a:extLst>
                </p:cNvPr>
                <p:cNvSpPr/>
                <p:nvPr/>
              </p:nvSpPr>
              <p:spPr>
                <a:xfrm>
                  <a:off x="3395177" y="3001170"/>
                  <a:ext cx="3441583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𝑑𝑏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239283-545B-485E-A3CA-38949CDC79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77" y="3001170"/>
                  <a:ext cx="3441583" cy="7645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D897142-6517-44FC-B314-01270C87FDF9}"/>
                    </a:ext>
                  </a:extLst>
                </p:cNvPr>
                <p:cNvSpPr/>
                <p:nvPr/>
              </p:nvSpPr>
              <p:spPr>
                <a:xfrm>
                  <a:off x="3411156" y="2036622"/>
                  <a:ext cx="3818930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D897142-6517-44FC-B314-01270C87F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156" y="2036622"/>
                  <a:ext cx="3818930" cy="7645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471344-1FB8-421C-88E9-D99DF05C4951}"/>
              </a:ext>
            </a:extLst>
          </p:cNvPr>
          <p:cNvGrpSpPr/>
          <p:nvPr/>
        </p:nvGrpSpPr>
        <p:grpSpPr>
          <a:xfrm>
            <a:off x="8021094" y="2036622"/>
            <a:ext cx="3134063" cy="1766618"/>
            <a:chOff x="7546309" y="2039748"/>
            <a:chExt cx="3134063" cy="1766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CB603CF-0463-4EDA-B8EE-2F3FC556C41E}"/>
                    </a:ext>
                  </a:extLst>
                </p:cNvPr>
                <p:cNvSpPr/>
                <p:nvPr/>
              </p:nvSpPr>
              <p:spPr>
                <a:xfrm>
                  <a:off x="7546309" y="2039748"/>
                  <a:ext cx="3134063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CB603CF-0463-4EDA-B8EE-2F3FC556C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309" y="2039748"/>
                  <a:ext cx="3134063" cy="764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2C72161-0E37-4129-8391-1633AAC2F8B1}"/>
                    </a:ext>
                  </a:extLst>
                </p:cNvPr>
                <p:cNvSpPr/>
                <p:nvPr/>
              </p:nvSpPr>
              <p:spPr>
                <a:xfrm>
                  <a:off x="7546309" y="3041861"/>
                  <a:ext cx="2713500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2C72161-0E37-4129-8391-1633AAC2F8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309" y="3041861"/>
                  <a:ext cx="2713500" cy="764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6FC58-69AE-43DE-89DC-15C2262C47D6}"/>
              </a:ext>
            </a:extLst>
          </p:cNvPr>
          <p:cNvGrpSpPr/>
          <p:nvPr/>
        </p:nvGrpSpPr>
        <p:grpSpPr>
          <a:xfrm>
            <a:off x="706625" y="2108009"/>
            <a:ext cx="1979003" cy="1536452"/>
            <a:chOff x="793059" y="2133765"/>
            <a:chExt cx="1979003" cy="153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1E4D9B-8FF4-4744-963E-491919A9ABF8}"/>
                    </a:ext>
                  </a:extLst>
                </p:cNvPr>
                <p:cNvSpPr/>
                <p:nvPr/>
              </p:nvSpPr>
              <p:spPr>
                <a:xfrm>
                  <a:off x="793059" y="2133765"/>
                  <a:ext cx="1979003" cy="570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1E4D9B-8FF4-4744-963E-491919A9A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59" y="2133765"/>
                  <a:ext cx="1979003" cy="570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28C0544-CEE7-4EE6-B9E6-9B8BF7E9228D}"/>
                    </a:ext>
                  </a:extLst>
                </p:cNvPr>
                <p:cNvSpPr/>
                <p:nvPr/>
              </p:nvSpPr>
              <p:spPr>
                <a:xfrm>
                  <a:off x="793059" y="3099996"/>
                  <a:ext cx="1892569" cy="570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28C0544-CEE7-4EE6-B9E6-9B8BF7E92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59" y="3099996"/>
                  <a:ext cx="1892569" cy="570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9621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B505E1-2D3F-4DFB-B1B6-DCD8ED4FCB01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391254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B505E1-2D3F-4DFB-B1B6-DCD8ED4FC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391254" cy="432875"/>
              </a:xfrm>
              <a:prstGeom prst="rect">
                <a:avLst/>
              </a:prstGeom>
              <a:blipFill>
                <a:blip r:embed="rId3"/>
                <a:stretch>
                  <a:fillRect l="-1072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29C3FA-2F78-41CD-ADB3-C6DCE0E68AC1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9A0A1-583E-4831-B574-622679487B3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23C37-EF17-4DBA-84C5-337A9DFC2DD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27E78B-691D-4BCA-907C-559BAC70C8CA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59BAF3-6EE0-4E24-B378-90BF64F15CC5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BB82D4-9F1F-466C-843E-D9ED3B2C99AC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B0A04-8556-446A-BBD1-D46D04FED6ED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C2C08-7761-4129-9175-F4CA3D081F00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C2C08-7761-4129-9175-F4CA3D08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4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B39FE-B6A9-4C2B-9754-97E66BC415B9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B39FE-B6A9-4C2B-9754-97E66BC4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5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93906D89-6DD7-46F4-8F02-63B94742B4FF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CA3EB4-FCEE-49DE-96DC-8FB42D773CB8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136A5D-C8F0-4444-AAF0-C236641DADB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23EB38-FA7E-4918-A4FF-BD297CB0FEE7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4F243-1E25-48BE-836B-CBF36BD44C16}"/>
              </a:ext>
            </a:extLst>
          </p:cNvPr>
          <p:cNvCxnSpPr>
            <a:stCxn id="19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405CF-4549-4071-AFD8-247EBABC6D85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C8170-07FD-4282-931E-0797761E8A26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C8170-07FD-4282-931E-0797761E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6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D762A-3A1B-45B5-B91D-8C858AFC2654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D762A-3A1B-45B5-B91D-8C858AF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7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501E92-0DA8-4F95-8861-9CD22214A311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501E92-0DA8-4F95-8861-9CD2221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446D0-7CE8-4615-BDC8-FE9D10C53AB4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446D0-7CE8-4615-BDC8-FE9D10C53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9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B2E79FF-CC26-47C5-ABB6-B2C6898A7C58}"/>
              </a:ext>
            </a:extLst>
          </p:cNvPr>
          <p:cNvSpPr/>
          <p:nvPr/>
        </p:nvSpPr>
        <p:spPr>
          <a:xfrm>
            <a:off x="2460225" y="420061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3842377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DF26-1F92-42BD-94B5-32D5C1FBCD0B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DCAA8-63F8-4A58-B787-4BB2984A647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D4DE-AA91-4ED7-B118-57727DC868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05A81-42C2-406E-AF03-B00BEC6B40B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A3317-4B68-49FD-8F03-7877BDC2570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7EEB0-F702-47AE-818A-25F489F49735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671DE-0EBB-49D2-B051-B4C11021DA0A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3549E-7992-44C6-B25C-B8E614390D5E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53549E-7992-44C6-B25C-B8E614390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3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8451B-E49A-4C39-AA75-D8B76E4878CB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8451B-E49A-4C39-AA75-D8B76E48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E49EB49-9923-4D60-B0DE-EAED755CF227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12C620-EF84-4892-8E86-B6C46747121D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95702A-1967-4B5D-AB25-80AA0644F27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7BD28-935D-44F0-AD92-9058A66C881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489236-DD07-42A7-97E4-552BCC4885AC}"/>
              </a:ext>
            </a:extLst>
          </p:cNvPr>
          <p:cNvCxnSpPr>
            <a:stCxn id="13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DC8CC2-A589-4940-8976-95018D0ADFBF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CD911B-609C-4B18-B647-FBD692A01CF9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CD911B-609C-4B18-B647-FBD692A0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5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41554-E53F-4E91-947A-F8050987A3FA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41554-E53F-4E91-947A-F8050987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6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F58B6-9647-4277-920A-E2F384A48E77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F58B6-9647-4277-920A-E2F384A4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7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F324E7-8C8F-40E8-BA4B-BC37CD1FBA40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F324E7-8C8F-40E8-BA4B-BC37CD1F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A9176A-BD32-49EB-8654-FBD89894AE30}"/>
                  </a:ext>
                </a:extLst>
              </p:cNvPr>
              <p:cNvSpPr txBox="1"/>
              <p:nvPr/>
            </p:nvSpPr>
            <p:spPr>
              <a:xfrm>
                <a:off x="5335397" y="2115607"/>
                <a:ext cx="826595" cy="3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198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989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989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A9176A-BD32-49EB-8654-FBD89894A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97" y="2115607"/>
                <a:ext cx="826595" cy="306109"/>
              </a:xfrm>
              <a:prstGeom prst="rect">
                <a:avLst/>
              </a:prstGeom>
              <a:blipFill>
                <a:blip r:embed="rId9"/>
                <a:stretch>
                  <a:fillRect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CFAFAC-9FC1-4A4A-B3B7-A7DCDE08C29A}"/>
                  </a:ext>
                </a:extLst>
              </p:cNvPr>
              <p:cNvSpPr txBox="1"/>
              <p:nvPr/>
            </p:nvSpPr>
            <p:spPr>
              <a:xfrm>
                <a:off x="5335396" y="2520706"/>
                <a:ext cx="1828529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989" dirty="0">
                    <a:latin typeface="Gill Sans MT" panose="020B0502020104020203" pitchFamily="34" charset="0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1989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198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sz="198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989" dirty="0">
                    <a:latin typeface="Gill Sans MT" panose="020B0502020104020203" pitchFamily="34" charset="0"/>
                  </a:rPr>
                  <a:t> ise;</a:t>
                </a:r>
                <a:endParaRPr lang="en-US" sz="1989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CFAFAC-9FC1-4A4A-B3B7-A7DCDE08C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96" y="2520706"/>
                <a:ext cx="1828529" cy="398442"/>
              </a:xfrm>
              <a:prstGeom prst="rect">
                <a:avLst/>
              </a:prstGeom>
              <a:blipFill>
                <a:blip r:embed="rId10"/>
                <a:stretch>
                  <a:fillRect l="-3333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41D3CF-5275-4527-A0C0-8063513D70FF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391254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41D3CF-5275-4527-A0C0-8063513D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391254" cy="432875"/>
              </a:xfrm>
              <a:prstGeom prst="rect">
                <a:avLst/>
              </a:prstGeom>
              <a:blipFill>
                <a:blip r:embed="rId11"/>
                <a:stretch>
                  <a:fillRect l="-1072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7FAE1DA-6909-44A0-AB89-D9D423FC5725}"/>
              </a:ext>
            </a:extLst>
          </p:cNvPr>
          <p:cNvSpPr/>
          <p:nvPr/>
        </p:nvSpPr>
        <p:spPr>
          <a:xfrm>
            <a:off x="2460225" y="420061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09868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Gradyenli (Dereceli) Alçalma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3DF26-1F92-42BD-94B5-32D5C1FBCD0B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DCAA8-63F8-4A58-B787-4BB2984A647C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D4DE-AA91-4ED7-B118-57727DC868D1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05A81-42C2-406E-AF03-B00BEC6B40B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A3317-4B68-49FD-8F03-7877BDC2570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/>
              <p:nvPr/>
            </p:nvSpPr>
            <p:spPr>
              <a:xfrm>
                <a:off x="532745" y="1504420"/>
                <a:ext cx="7780335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25"/>
                  </a:spcAft>
                </a:pPr>
                <a:r>
                  <a:rPr lang="tr-TR" sz="2210" dirty="0">
                    <a:solidFill>
                      <a:srgbClr val="C0000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ve 1 durumu için : </a:t>
                </a:r>
                <a:r>
                  <a:rPr lang="tr-TR" sz="2210" dirty="0">
                    <a:solidFill>
                      <a:srgbClr val="7030A0"/>
                    </a:solidFill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Çok örnekli </a:t>
                </a:r>
                <a14:m>
                  <m:oMath xmlns:m="http://schemas.openxmlformats.org/officeDocument/2006/math">
                    <m:r>
                      <a:rPr lang="tr-TR" sz="221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1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tr-TR" sz="22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210" i="1">
                        <a:solidFill>
                          <a:srgbClr val="32969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tr-TR" sz="2210" i="1">
                            <a:solidFill>
                              <a:srgbClr val="3296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210" dirty="0">
                  <a:solidFill>
                    <a:srgbClr val="7030A0"/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1478E6-3A94-4AA7-9125-288A5104E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5" y="1504420"/>
                <a:ext cx="7780335" cy="432875"/>
              </a:xfrm>
              <a:prstGeom prst="rect">
                <a:avLst/>
              </a:prstGeom>
              <a:blipFill>
                <a:blip r:embed="rId3"/>
                <a:stretch>
                  <a:fillRect l="-1018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35241-E148-449D-8FBB-D9852A5EB3B9}"/>
                  </a:ext>
                </a:extLst>
              </p:cNvPr>
              <p:cNvSpPr txBox="1"/>
              <p:nvPr/>
            </p:nvSpPr>
            <p:spPr>
              <a:xfrm>
                <a:off x="773766" y="4058220"/>
                <a:ext cx="4852749" cy="292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tr-TR" sz="1600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 kolon vektörü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35241-E148-449D-8FBB-D9852A5E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6" y="4058220"/>
                <a:ext cx="4852749" cy="292259"/>
              </a:xfrm>
              <a:prstGeom prst="rect">
                <a:avLst/>
              </a:prstGeom>
              <a:blipFill>
                <a:blip r:embed="rId4"/>
                <a:stretch>
                  <a:fillRect l="-1508" t="-1666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36450-E943-4EF3-AFAB-632E3020D013}"/>
                  </a:ext>
                </a:extLst>
              </p:cNvPr>
              <p:cNvSpPr txBox="1"/>
              <p:nvPr/>
            </p:nvSpPr>
            <p:spPr>
              <a:xfrm>
                <a:off x="773765" y="4628682"/>
                <a:ext cx="2982471" cy="292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𝑑𝑏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tr-T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solidFill>
                      <a:srgbClr val="7030A0"/>
                    </a:solidFill>
                    <a:latin typeface="Gill Sans MT" panose="020B0502020104020203" pitchFamily="34" charset="0"/>
                  </a:rPr>
                  <a:t> skaler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36450-E943-4EF3-AFAB-632E3020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5" y="4628682"/>
                <a:ext cx="2982471" cy="292259"/>
              </a:xfrm>
              <a:prstGeom prst="rect">
                <a:avLst/>
              </a:prstGeom>
              <a:blipFill>
                <a:blip r:embed="rId5"/>
                <a:stretch>
                  <a:fillRect l="-2454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F2AE0-5A41-4C28-8E80-E1094A9C7FBD}"/>
              </a:ext>
            </a:extLst>
          </p:cNvPr>
          <p:cNvGrpSpPr/>
          <p:nvPr/>
        </p:nvGrpSpPr>
        <p:grpSpPr>
          <a:xfrm>
            <a:off x="3395177" y="2036622"/>
            <a:ext cx="3834909" cy="1729053"/>
            <a:chOff x="3395177" y="2036622"/>
            <a:chExt cx="3834909" cy="1729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239283-545B-485E-A3CA-38949CDC7912}"/>
                    </a:ext>
                  </a:extLst>
                </p:cNvPr>
                <p:cNvSpPr/>
                <p:nvPr/>
              </p:nvSpPr>
              <p:spPr>
                <a:xfrm>
                  <a:off x="3395177" y="3001170"/>
                  <a:ext cx="3441583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𝑑𝑏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7239283-545B-485E-A3CA-38949CDC79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77" y="3001170"/>
                  <a:ext cx="3441583" cy="7645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D897142-6517-44FC-B314-01270C87FDF9}"/>
                    </a:ext>
                  </a:extLst>
                </p:cNvPr>
                <p:cNvSpPr/>
                <p:nvPr/>
              </p:nvSpPr>
              <p:spPr>
                <a:xfrm>
                  <a:off x="3411156" y="2036622"/>
                  <a:ext cx="3818930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  <m:r>
                          <a:rPr lang="tr-T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D897142-6517-44FC-B314-01270C87F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156" y="2036622"/>
                  <a:ext cx="3818930" cy="7645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471344-1FB8-421C-88E9-D99DF05C4951}"/>
              </a:ext>
            </a:extLst>
          </p:cNvPr>
          <p:cNvGrpSpPr/>
          <p:nvPr/>
        </p:nvGrpSpPr>
        <p:grpSpPr>
          <a:xfrm>
            <a:off x="8021094" y="2036622"/>
            <a:ext cx="3134063" cy="1766618"/>
            <a:chOff x="7546309" y="2039748"/>
            <a:chExt cx="3134063" cy="1766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CB603CF-0463-4EDA-B8EE-2F3FC556C41E}"/>
                    </a:ext>
                  </a:extLst>
                </p:cNvPr>
                <p:cNvSpPr/>
                <p:nvPr/>
              </p:nvSpPr>
              <p:spPr>
                <a:xfrm>
                  <a:off x="7546309" y="2039748"/>
                  <a:ext cx="3134063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CB603CF-0463-4EDA-B8EE-2F3FC556C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309" y="2039748"/>
                  <a:ext cx="3134063" cy="764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2C72161-0E37-4129-8391-1633AAC2F8B1}"/>
                    </a:ext>
                  </a:extLst>
                </p:cNvPr>
                <p:cNvSpPr/>
                <p:nvPr/>
              </p:nvSpPr>
              <p:spPr>
                <a:xfrm>
                  <a:off x="7546309" y="3041861"/>
                  <a:ext cx="2713500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tr-T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tr-T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2C72161-0E37-4129-8391-1633AAC2F8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309" y="3041861"/>
                  <a:ext cx="2713500" cy="764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6FC58-69AE-43DE-89DC-15C2262C47D6}"/>
              </a:ext>
            </a:extLst>
          </p:cNvPr>
          <p:cNvGrpSpPr/>
          <p:nvPr/>
        </p:nvGrpSpPr>
        <p:grpSpPr>
          <a:xfrm>
            <a:off x="706625" y="2108009"/>
            <a:ext cx="1979003" cy="1536452"/>
            <a:chOff x="793059" y="2133765"/>
            <a:chExt cx="1979003" cy="153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1E4D9B-8FF4-4744-963E-491919A9ABF8}"/>
                    </a:ext>
                  </a:extLst>
                </p:cNvPr>
                <p:cNvSpPr/>
                <p:nvPr/>
              </p:nvSpPr>
              <p:spPr>
                <a:xfrm>
                  <a:off x="793059" y="2133765"/>
                  <a:ext cx="1979003" cy="570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1E4D9B-8FF4-4744-963E-491919A9A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59" y="2133765"/>
                  <a:ext cx="1979003" cy="570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28C0544-CEE7-4EE6-B9E6-9B8BF7E9228D}"/>
                    </a:ext>
                  </a:extLst>
                </p:cNvPr>
                <p:cNvSpPr/>
                <p:nvPr/>
              </p:nvSpPr>
              <p:spPr>
                <a:xfrm>
                  <a:off x="793059" y="3099996"/>
                  <a:ext cx="1892569" cy="570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r-T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28C0544-CEE7-4EE6-B9E6-9B8BF7E92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59" y="3099996"/>
                  <a:ext cx="1892569" cy="570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802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555</Words>
  <Application>Microsoft Office PowerPoint</Application>
  <PresentationFormat>Widescreen</PresentationFormat>
  <Paragraphs>155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Gill Sans MT</vt:lpstr>
      <vt:lpstr>MV Boli</vt:lpstr>
      <vt:lpstr>Times New Roman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14</cp:revision>
  <dcterms:created xsi:type="dcterms:W3CDTF">2020-08-23T13:41:43Z</dcterms:created>
  <dcterms:modified xsi:type="dcterms:W3CDTF">2020-08-30T03:57:32Z</dcterms:modified>
</cp:coreProperties>
</file>