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Lst>
  <p:sldSz cx="21383625" cy="3027521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490" y="-48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80EB8E-085D-CD2C-B329-8669E41BE0E0}"/>
              </a:ext>
            </a:extLst>
          </p:cNvPr>
          <p:cNvSpPr>
            <a:spLocks noGrp="1"/>
          </p:cNvSpPr>
          <p:nvPr>
            <p:ph type="ctrTitle"/>
          </p:nvPr>
        </p:nvSpPr>
        <p:spPr>
          <a:xfrm>
            <a:off x="2672953" y="4954765"/>
            <a:ext cx="16037719" cy="10540259"/>
          </a:xfrm>
        </p:spPr>
        <p:txBody>
          <a:bodyPr anchor="b"/>
          <a:lstStyle>
            <a:lvl1pPr algn="ctr">
              <a:defRPr sz="10523"/>
            </a:lvl1pPr>
          </a:lstStyle>
          <a:p>
            <a:r>
              <a:rPr lang="tr-TR"/>
              <a:t>Asıl başlık stilini düzenlemek için tıklayın</a:t>
            </a:r>
          </a:p>
        </p:txBody>
      </p:sp>
      <p:sp>
        <p:nvSpPr>
          <p:cNvPr id="3" name="Alt Başlık 2">
            <a:extLst>
              <a:ext uri="{FF2B5EF4-FFF2-40B4-BE49-F238E27FC236}">
                <a16:creationId xmlns:a16="http://schemas.microsoft.com/office/drawing/2014/main" id="{804417E4-9027-19D3-995D-A54243411712}"/>
              </a:ext>
            </a:extLst>
          </p:cNvPr>
          <p:cNvSpPr>
            <a:spLocks noGrp="1"/>
          </p:cNvSpPr>
          <p:nvPr>
            <p:ph type="subTitle" idx="1"/>
          </p:nvPr>
        </p:nvSpPr>
        <p:spPr>
          <a:xfrm>
            <a:off x="2672953" y="15901497"/>
            <a:ext cx="16037719" cy="7309499"/>
          </a:xfrm>
        </p:spPr>
        <p:txBody>
          <a:bodyPr/>
          <a:lstStyle>
            <a:lvl1pPr marL="0" indent="0" algn="ctr">
              <a:buNone/>
              <a:defRPr sz="4209"/>
            </a:lvl1pPr>
            <a:lvl2pPr marL="801883" indent="0" algn="ctr">
              <a:buNone/>
              <a:defRPr sz="3508"/>
            </a:lvl2pPr>
            <a:lvl3pPr marL="1603766" indent="0" algn="ctr">
              <a:buNone/>
              <a:defRPr sz="3157"/>
            </a:lvl3pPr>
            <a:lvl4pPr marL="2405649" indent="0" algn="ctr">
              <a:buNone/>
              <a:defRPr sz="2806"/>
            </a:lvl4pPr>
            <a:lvl5pPr marL="3207532" indent="0" algn="ctr">
              <a:buNone/>
              <a:defRPr sz="2806"/>
            </a:lvl5pPr>
            <a:lvl6pPr marL="4009415" indent="0" algn="ctr">
              <a:buNone/>
              <a:defRPr sz="2806"/>
            </a:lvl6pPr>
            <a:lvl7pPr marL="4811298" indent="0" algn="ctr">
              <a:buNone/>
              <a:defRPr sz="2806"/>
            </a:lvl7pPr>
            <a:lvl8pPr marL="5613182" indent="0" algn="ctr">
              <a:buNone/>
              <a:defRPr sz="2806"/>
            </a:lvl8pPr>
            <a:lvl9pPr marL="6415065" indent="0" algn="ctr">
              <a:buNone/>
              <a:defRPr sz="2806"/>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06F606B-ACD5-FE8D-0A64-6FA67ED9CF90}"/>
              </a:ext>
            </a:extLst>
          </p:cNvPr>
          <p:cNvSpPr>
            <a:spLocks noGrp="1"/>
          </p:cNvSpPr>
          <p:nvPr>
            <p:ph type="dt" sz="half" idx="10"/>
          </p:nvPr>
        </p:nvSpPr>
        <p:spPr/>
        <p:txBody>
          <a:bodyPr/>
          <a:lstStyle/>
          <a:p>
            <a:fld id="{96D0F1B1-56A2-4A99-934E-78900BED4DD6}" type="datetimeFigureOut">
              <a:rPr lang="tr-TR" smtClean="0"/>
              <a:t>9.06.2022</a:t>
            </a:fld>
            <a:endParaRPr lang="tr-TR" dirty="0"/>
          </a:p>
        </p:txBody>
      </p:sp>
      <p:sp>
        <p:nvSpPr>
          <p:cNvPr id="5" name="Alt Bilgi Yer Tutucusu 4">
            <a:extLst>
              <a:ext uri="{FF2B5EF4-FFF2-40B4-BE49-F238E27FC236}">
                <a16:creationId xmlns:a16="http://schemas.microsoft.com/office/drawing/2014/main" id="{6B423F33-CD2B-6D10-25AD-EC9E3FADC37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F9CA897A-43B6-428A-47F6-305B28058642}"/>
              </a:ext>
            </a:extLst>
          </p:cNvPr>
          <p:cNvSpPr>
            <a:spLocks noGrp="1"/>
          </p:cNvSpPr>
          <p:nvPr>
            <p:ph type="sldNum" sz="quarter" idx="12"/>
          </p:nvPr>
        </p:nvSpPr>
        <p:spPr/>
        <p:txBody>
          <a:bodyPr/>
          <a:lstStyle/>
          <a:p>
            <a:fld id="{4AE70148-91AD-4D8C-9EB6-43DB9B3519B4}" type="slidenum">
              <a:rPr lang="tr-TR" smtClean="0"/>
              <a:t>‹#›</a:t>
            </a:fld>
            <a:endParaRPr lang="tr-TR" dirty="0"/>
          </a:p>
        </p:txBody>
      </p:sp>
    </p:spTree>
    <p:extLst>
      <p:ext uri="{BB962C8B-B14F-4D97-AF65-F5344CB8AC3E}">
        <p14:creationId xmlns:p14="http://schemas.microsoft.com/office/powerpoint/2010/main" val="311519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EE0E0-7621-ECDA-279C-6AC83DD77EF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07D8B84-E65C-73A3-9A58-657E7A36F18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BC5CFE2-177D-99AE-CA6E-15C9E5DDB85B}"/>
              </a:ext>
            </a:extLst>
          </p:cNvPr>
          <p:cNvSpPr>
            <a:spLocks noGrp="1"/>
          </p:cNvSpPr>
          <p:nvPr>
            <p:ph type="dt" sz="half" idx="10"/>
          </p:nvPr>
        </p:nvSpPr>
        <p:spPr/>
        <p:txBody>
          <a:bodyPr/>
          <a:lstStyle/>
          <a:p>
            <a:fld id="{96D0F1B1-56A2-4A99-934E-78900BED4DD6}" type="datetimeFigureOut">
              <a:rPr lang="tr-TR" smtClean="0"/>
              <a:t>9.06.2022</a:t>
            </a:fld>
            <a:endParaRPr lang="tr-TR" dirty="0"/>
          </a:p>
        </p:txBody>
      </p:sp>
      <p:sp>
        <p:nvSpPr>
          <p:cNvPr id="5" name="Alt Bilgi Yer Tutucusu 4">
            <a:extLst>
              <a:ext uri="{FF2B5EF4-FFF2-40B4-BE49-F238E27FC236}">
                <a16:creationId xmlns:a16="http://schemas.microsoft.com/office/drawing/2014/main" id="{F4DA13FB-9497-CFE9-91E2-94362F5FB0F1}"/>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D1C5213-E606-6816-7522-0C751AED42C1}"/>
              </a:ext>
            </a:extLst>
          </p:cNvPr>
          <p:cNvSpPr>
            <a:spLocks noGrp="1"/>
          </p:cNvSpPr>
          <p:nvPr>
            <p:ph type="sldNum" sz="quarter" idx="12"/>
          </p:nvPr>
        </p:nvSpPr>
        <p:spPr/>
        <p:txBody>
          <a:bodyPr/>
          <a:lstStyle/>
          <a:p>
            <a:fld id="{4AE70148-91AD-4D8C-9EB6-43DB9B3519B4}" type="slidenum">
              <a:rPr lang="tr-TR" smtClean="0"/>
              <a:t>‹#›</a:t>
            </a:fld>
            <a:endParaRPr lang="tr-TR" dirty="0"/>
          </a:p>
        </p:txBody>
      </p:sp>
    </p:spTree>
    <p:extLst>
      <p:ext uri="{BB962C8B-B14F-4D97-AF65-F5344CB8AC3E}">
        <p14:creationId xmlns:p14="http://schemas.microsoft.com/office/powerpoint/2010/main" val="138723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08B43BF-DFEB-E8BB-9900-24E34552393D}"/>
              </a:ext>
            </a:extLst>
          </p:cNvPr>
          <p:cNvSpPr>
            <a:spLocks noGrp="1"/>
          </p:cNvSpPr>
          <p:nvPr>
            <p:ph type="title" orient="vert"/>
          </p:nvPr>
        </p:nvSpPr>
        <p:spPr>
          <a:xfrm>
            <a:off x="15302657" y="1611875"/>
            <a:ext cx="4610844" cy="25656844"/>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8FC561E-BA17-46E1-9246-937D6CDD900C}"/>
              </a:ext>
            </a:extLst>
          </p:cNvPr>
          <p:cNvSpPr>
            <a:spLocks noGrp="1"/>
          </p:cNvSpPr>
          <p:nvPr>
            <p:ph type="body" orient="vert" idx="1"/>
          </p:nvPr>
        </p:nvSpPr>
        <p:spPr>
          <a:xfrm>
            <a:off x="1470124" y="1611875"/>
            <a:ext cx="13565237" cy="256568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64F04B7-918D-C528-7236-349066B8057B}"/>
              </a:ext>
            </a:extLst>
          </p:cNvPr>
          <p:cNvSpPr>
            <a:spLocks noGrp="1"/>
          </p:cNvSpPr>
          <p:nvPr>
            <p:ph type="dt" sz="half" idx="10"/>
          </p:nvPr>
        </p:nvSpPr>
        <p:spPr/>
        <p:txBody>
          <a:bodyPr/>
          <a:lstStyle/>
          <a:p>
            <a:fld id="{96D0F1B1-56A2-4A99-934E-78900BED4DD6}" type="datetimeFigureOut">
              <a:rPr lang="tr-TR" smtClean="0"/>
              <a:t>9.06.2022</a:t>
            </a:fld>
            <a:endParaRPr lang="tr-TR" dirty="0"/>
          </a:p>
        </p:txBody>
      </p:sp>
      <p:sp>
        <p:nvSpPr>
          <p:cNvPr id="5" name="Alt Bilgi Yer Tutucusu 4">
            <a:extLst>
              <a:ext uri="{FF2B5EF4-FFF2-40B4-BE49-F238E27FC236}">
                <a16:creationId xmlns:a16="http://schemas.microsoft.com/office/drawing/2014/main" id="{0384008D-249B-D6BD-6464-D474D9B44783}"/>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3B26E141-AE95-8ED5-89ED-9B08DF3C81E2}"/>
              </a:ext>
            </a:extLst>
          </p:cNvPr>
          <p:cNvSpPr>
            <a:spLocks noGrp="1"/>
          </p:cNvSpPr>
          <p:nvPr>
            <p:ph type="sldNum" sz="quarter" idx="12"/>
          </p:nvPr>
        </p:nvSpPr>
        <p:spPr/>
        <p:txBody>
          <a:bodyPr/>
          <a:lstStyle/>
          <a:p>
            <a:fld id="{4AE70148-91AD-4D8C-9EB6-43DB9B3519B4}" type="slidenum">
              <a:rPr lang="tr-TR" smtClean="0"/>
              <a:t>‹#›</a:t>
            </a:fld>
            <a:endParaRPr lang="tr-TR" dirty="0"/>
          </a:p>
        </p:txBody>
      </p:sp>
    </p:spTree>
    <p:extLst>
      <p:ext uri="{BB962C8B-B14F-4D97-AF65-F5344CB8AC3E}">
        <p14:creationId xmlns:p14="http://schemas.microsoft.com/office/powerpoint/2010/main" val="232986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14AAEA-3759-734B-0DDF-FA4096DFD14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7B0EF5C-DC5D-358A-A8BC-4F3EA632EA2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AE2A59E-27F1-E3E3-8AED-FD9D241D07A3}"/>
              </a:ext>
            </a:extLst>
          </p:cNvPr>
          <p:cNvSpPr>
            <a:spLocks noGrp="1"/>
          </p:cNvSpPr>
          <p:nvPr>
            <p:ph type="dt" sz="half" idx="10"/>
          </p:nvPr>
        </p:nvSpPr>
        <p:spPr/>
        <p:txBody>
          <a:bodyPr/>
          <a:lstStyle/>
          <a:p>
            <a:fld id="{96D0F1B1-56A2-4A99-934E-78900BED4DD6}" type="datetimeFigureOut">
              <a:rPr lang="tr-TR" smtClean="0"/>
              <a:t>9.06.2022</a:t>
            </a:fld>
            <a:endParaRPr lang="tr-TR" dirty="0"/>
          </a:p>
        </p:txBody>
      </p:sp>
      <p:sp>
        <p:nvSpPr>
          <p:cNvPr id="5" name="Alt Bilgi Yer Tutucusu 4">
            <a:extLst>
              <a:ext uri="{FF2B5EF4-FFF2-40B4-BE49-F238E27FC236}">
                <a16:creationId xmlns:a16="http://schemas.microsoft.com/office/drawing/2014/main" id="{325FA4DB-A1D1-1B6F-2E02-D160F5CA25F5}"/>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12FC9B5D-5176-5C30-D760-22FA7141A9BC}"/>
              </a:ext>
            </a:extLst>
          </p:cNvPr>
          <p:cNvSpPr>
            <a:spLocks noGrp="1"/>
          </p:cNvSpPr>
          <p:nvPr>
            <p:ph type="sldNum" sz="quarter" idx="12"/>
          </p:nvPr>
        </p:nvSpPr>
        <p:spPr/>
        <p:txBody>
          <a:bodyPr/>
          <a:lstStyle/>
          <a:p>
            <a:fld id="{4AE70148-91AD-4D8C-9EB6-43DB9B3519B4}" type="slidenum">
              <a:rPr lang="tr-TR" smtClean="0"/>
              <a:t>‹#›</a:t>
            </a:fld>
            <a:endParaRPr lang="tr-TR" dirty="0"/>
          </a:p>
        </p:txBody>
      </p:sp>
    </p:spTree>
    <p:extLst>
      <p:ext uri="{BB962C8B-B14F-4D97-AF65-F5344CB8AC3E}">
        <p14:creationId xmlns:p14="http://schemas.microsoft.com/office/powerpoint/2010/main" val="1278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B2E471-863D-0810-4972-D9F14E56FEAD}"/>
              </a:ext>
            </a:extLst>
          </p:cNvPr>
          <p:cNvSpPr>
            <a:spLocks noGrp="1"/>
          </p:cNvSpPr>
          <p:nvPr>
            <p:ph type="title"/>
          </p:nvPr>
        </p:nvSpPr>
        <p:spPr>
          <a:xfrm>
            <a:off x="1458987" y="7547783"/>
            <a:ext cx="18443377" cy="12593645"/>
          </a:xfrm>
        </p:spPr>
        <p:txBody>
          <a:bodyPr anchor="b"/>
          <a:lstStyle>
            <a:lvl1pPr>
              <a:defRPr sz="10523"/>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912A5DD-0EDB-3AB6-DB7B-AB413C3ADFE6}"/>
              </a:ext>
            </a:extLst>
          </p:cNvPr>
          <p:cNvSpPr>
            <a:spLocks noGrp="1"/>
          </p:cNvSpPr>
          <p:nvPr>
            <p:ph type="body" idx="1"/>
          </p:nvPr>
        </p:nvSpPr>
        <p:spPr>
          <a:xfrm>
            <a:off x="1458987" y="20260569"/>
            <a:ext cx="18443377" cy="6622701"/>
          </a:xfrm>
        </p:spPr>
        <p:txBody>
          <a:bodyPr/>
          <a:lstStyle>
            <a:lvl1pPr marL="0" indent="0">
              <a:buNone/>
              <a:defRPr sz="4209">
                <a:solidFill>
                  <a:schemeClr val="tx1">
                    <a:tint val="75000"/>
                  </a:schemeClr>
                </a:solidFill>
              </a:defRPr>
            </a:lvl1pPr>
            <a:lvl2pPr marL="801883" indent="0">
              <a:buNone/>
              <a:defRPr sz="3508">
                <a:solidFill>
                  <a:schemeClr val="tx1">
                    <a:tint val="75000"/>
                  </a:schemeClr>
                </a:solidFill>
              </a:defRPr>
            </a:lvl2pPr>
            <a:lvl3pPr marL="1603766" indent="0">
              <a:buNone/>
              <a:defRPr sz="3157">
                <a:solidFill>
                  <a:schemeClr val="tx1">
                    <a:tint val="75000"/>
                  </a:schemeClr>
                </a:solidFill>
              </a:defRPr>
            </a:lvl3pPr>
            <a:lvl4pPr marL="2405649" indent="0">
              <a:buNone/>
              <a:defRPr sz="2806">
                <a:solidFill>
                  <a:schemeClr val="tx1">
                    <a:tint val="75000"/>
                  </a:schemeClr>
                </a:solidFill>
              </a:defRPr>
            </a:lvl4pPr>
            <a:lvl5pPr marL="3207532" indent="0">
              <a:buNone/>
              <a:defRPr sz="2806">
                <a:solidFill>
                  <a:schemeClr val="tx1">
                    <a:tint val="75000"/>
                  </a:schemeClr>
                </a:solidFill>
              </a:defRPr>
            </a:lvl5pPr>
            <a:lvl6pPr marL="4009415" indent="0">
              <a:buNone/>
              <a:defRPr sz="2806">
                <a:solidFill>
                  <a:schemeClr val="tx1">
                    <a:tint val="75000"/>
                  </a:schemeClr>
                </a:solidFill>
              </a:defRPr>
            </a:lvl6pPr>
            <a:lvl7pPr marL="4811298" indent="0">
              <a:buNone/>
              <a:defRPr sz="2806">
                <a:solidFill>
                  <a:schemeClr val="tx1">
                    <a:tint val="75000"/>
                  </a:schemeClr>
                </a:solidFill>
              </a:defRPr>
            </a:lvl7pPr>
            <a:lvl8pPr marL="5613182" indent="0">
              <a:buNone/>
              <a:defRPr sz="2806">
                <a:solidFill>
                  <a:schemeClr val="tx1">
                    <a:tint val="75000"/>
                  </a:schemeClr>
                </a:solidFill>
              </a:defRPr>
            </a:lvl8pPr>
            <a:lvl9pPr marL="6415065" indent="0">
              <a:buNone/>
              <a:defRPr sz="2806">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4A3402B-5BB0-8899-3FAA-5A437FEB9F80}"/>
              </a:ext>
            </a:extLst>
          </p:cNvPr>
          <p:cNvSpPr>
            <a:spLocks noGrp="1"/>
          </p:cNvSpPr>
          <p:nvPr>
            <p:ph type="dt" sz="half" idx="10"/>
          </p:nvPr>
        </p:nvSpPr>
        <p:spPr/>
        <p:txBody>
          <a:bodyPr/>
          <a:lstStyle/>
          <a:p>
            <a:fld id="{96D0F1B1-56A2-4A99-934E-78900BED4DD6}" type="datetimeFigureOut">
              <a:rPr lang="tr-TR" smtClean="0"/>
              <a:t>9.06.2022</a:t>
            </a:fld>
            <a:endParaRPr lang="tr-TR" dirty="0"/>
          </a:p>
        </p:txBody>
      </p:sp>
      <p:sp>
        <p:nvSpPr>
          <p:cNvPr id="5" name="Alt Bilgi Yer Tutucusu 4">
            <a:extLst>
              <a:ext uri="{FF2B5EF4-FFF2-40B4-BE49-F238E27FC236}">
                <a16:creationId xmlns:a16="http://schemas.microsoft.com/office/drawing/2014/main" id="{35D6E23F-A087-2356-B076-DADAD6C4F24C}"/>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492A62F6-6BA6-4C51-2892-D1A12B12390F}"/>
              </a:ext>
            </a:extLst>
          </p:cNvPr>
          <p:cNvSpPr>
            <a:spLocks noGrp="1"/>
          </p:cNvSpPr>
          <p:nvPr>
            <p:ph type="sldNum" sz="quarter" idx="12"/>
          </p:nvPr>
        </p:nvSpPr>
        <p:spPr/>
        <p:txBody>
          <a:bodyPr/>
          <a:lstStyle/>
          <a:p>
            <a:fld id="{4AE70148-91AD-4D8C-9EB6-43DB9B3519B4}" type="slidenum">
              <a:rPr lang="tr-TR" smtClean="0"/>
              <a:t>‹#›</a:t>
            </a:fld>
            <a:endParaRPr lang="tr-TR" dirty="0"/>
          </a:p>
        </p:txBody>
      </p:sp>
    </p:spTree>
    <p:extLst>
      <p:ext uri="{BB962C8B-B14F-4D97-AF65-F5344CB8AC3E}">
        <p14:creationId xmlns:p14="http://schemas.microsoft.com/office/powerpoint/2010/main" val="243645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B9E236-DA1B-1B7C-6DCC-8AB2CCFC9A5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7698C5A-5BE9-659A-2D50-21D76042A21F}"/>
              </a:ext>
            </a:extLst>
          </p:cNvPr>
          <p:cNvSpPr>
            <a:spLocks noGrp="1"/>
          </p:cNvSpPr>
          <p:nvPr>
            <p:ph sz="half" idx="1"/>
          </p:nvPr>
        </p:nvSpPr>
        <p:spPr>
          <a:xfrm>
            <a:off x="1470124" y="8059374"/>
            <a:ext cx="9088041" cy="1920934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11C1984-C9B5-0877-F6F3-1C5680DA4D48}"/>
              </a:ext>
            </a:extLst>
          </p:cNvPr>
          <p:cNvSpPr>
            <a:spLocks noGrp="1"/>
          </p:cNvSpPr>
          <p:nvPr>
            <p:ph sz="half" idx="2"/>
          </p:nvPr>
        </p:nvSpPr>
        <p:spPr>
          <a:xfrm>
            <a:off x="10825460" y="8059374"/>
            <a:ext cx="9088041" cy="1920934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F86693A-3B14-D024-E382-708EA308F311}"/>
              </a:ext>
            </a:extLst>
          </p:cNvPr>
          <p:cNvSpPr>
            <a:spLocks noGrp="1"/>
          </p:cNvSpPr>
          <p:nvPr>
            <p:ph type="dt" sz="half" idx="10"/>
          </p:nvPr>
        </p:nvSpPr>
        <p:spPr/>
        <p:txBody>
          <a:bodyPr/>
          <a:lstStyle/>
          <a:p>
            <a:fld id="{96D0F1B1-56A2-4A99-934E-78900BED4DD6}" type="datetimeFigureOut">
              <a:rPr lang="tr-TR" smtClean="0"/>
              <a:t>9.06.2022</a:t>
            </a:fld>
            <a:endParaRPr lang="tr-TR" dirty="0"/>
          </a:p>
        </p:txBody>
      </p:sp>
      <p:sp>
        <p:nvSpPr>
          <p:cNvPr id="6" name="Alt Bilgi Yer Tutucusu 5">
            <a:extLst>
              <a:ext uri="{FF2B5EF4-FFF2-40B4-BE49-F238E27FC236}">
                <a16:creationId xmlns:a16="http://schemas.microsoft.com/office/drawing/2014/main" id="{16528A52-497F-1220-F6C2-FF64473AD0AB}"/>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0ADE8397-7238-FE19-77A3-D85DBC7798AF}"/>
              </a:ext>
            </a:extLst>
          </p:cNvPr>
          <p:cNvSpPr>
            <a:spLocks noGrp="1"/>
          </p:cNvSpPr>
          <p:nvPr>
            <p:ph type="sldNum" sz="quarter" idx="12"/>
          </p:nvPr>
        </p:nvSpPr>
        <p:spPr/>
        <p:txBody>
          <a:bodyPr/>
          <a:lstStyle/>
          <a:p>
            <a:fld id="{4AE70148-91AD-4D8C-9EB6-43DB9B3519B4}" type="slidenum">
              <a:rPr lang="tr-TR" smtClean="0"/>
              <a:t>‹#›</a:t>
            </a:fld>
            <a:endParaRPr lang="tr-TR" dirty="0"/>
          </a:p>
        </p:txBody>
      </p:sp>
    </p:spTree>
    <p:extLst>
      <p:ext uri="{BB962C8B-B14F-4D97-AF65-F5344CB8AC3E}">
        <p14:creationId xmlns:p14="http://schemas.microsoft.com/office/powerpoint/2010/main" val="51825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1F31A6-8723-F9A9-7082-93176D1D5597}"/>
              </a:ext>
            </a:extLst>
          </p:cNvPr>
          <p:cNvSpPr>
            <a:spLocks noGrp="1"/>
          </p:cNvSpPr>
          <p:nvPr>
            <p:ph type="title"/>
          </p:nvPr>
        </p:nvSpPr>
        <p:spPr>
          <a:xfrm>
            <a:off x="1472909" y="1611877"/>
            <a:ext cx="18443377" cy="5851808"/>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C34BCF5-BB32-09E9-9C40-A0A6AB40BD8F}"/>
              </a:ext>
            </a:extLst>
          </p:cNvPr>
          <p:cNvSpPr>
            <a:spLocks noGrp="1"/>
          </p:cNvSpPr>
          <p:nvPr>
            <p:ph type="body" idx="1"/>
          </p:nvPr>
        </p:nvSpPr>
        <p:spPr>
          <a:xfrm>
            <a:off x="1472910" y="7421634"/>
            <a:ext cx="9046275"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93C0DF7-6C61-222C-9AF7-A355E926C355}"/>
              </a:ext>
            </a:extLst>
          </p:cNvPr>
          <p:cNvSpPr>
            <a:spLocks noGrp="1"/>
          </p:cNvSpPr>
          <p:nvPr>
            <p:ph sz="half" idx="2"/>
          </p:nvPr>
        </p:nvSpPr>
        <p:spPr>
          <a:xfrm>
            <a:off x="1472910" y="11058863"/>
            <a:ext cx="9046275" cy="1626592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C31216F-1389-6348-94F2-93E38110DA01}"/>
              </a:ext>
            </a:extLst>
          </p:cNvPr>
          <p:cNvSpPr>
            <a:spLocks noGrp="1"/>
          </p:cNvSpPr>
          <p:nvPr>
            <p:ph type="body" sz="quarter" idx="3"/>
          </p:nvPr>
        </p:nvSpPr>
        <p:spPr>
          <a:xfrm>
            <a:off x="10825460" y="7421634"/>
            <a:ext cx="9090826"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E61AD44-5653-3483-0A5C-E3B325E9EFBB}"/>
              </a:ext>
            </a:extLst>
          </p:cNvPr>
          <p:cNvSpPr>
            <a:spLocks noGrp="1"/>
          </p:cNvSpPr>
          <p:nvPr>
            <p:ph sz="quarter" idx="4"/>
          </p:nvPr>
        </p:nvSpPr>
        <p:spPr>
          <a:xfrm>
            <a:off x="10825460" y="11058863"/>
            <a:ext cx="9090826" cy="1626592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ED8D6E3-C623-F988-5CFF-5DBFD4C41D7E}"/>
              </a:ext>
            </a:extLst>
          </p:cNvPr>
          <p:cNvSpPr>
            <a:spLocks noGrp="1"/>
          </p:cNvSpPr>
          <p:nvPr>
            <p:ph type="dt" sz="half" idx="10"/>
          </p:nvPr>
        </p:nvSpPr>
        <p:spPr/>
        <p:txBody>
          <a:bodyPr/>
          <a:lstStyle/>
          <a:p>
            <a:fld id="{96D0F1B1-56A2-4A99-934E-78900BED4DD6}" type="datetimeFigureOut">
              <a:rPr lang="tr-TR" smtClean="0"/>
              <a:t>9.06.2022</a:t>
            </a:fld>
            <a:endParaRPr lang="tr-TR" dirty="0"/>
          </a:p>
        </p:txBody>
      </p:sp>
      <p:sp>
        <p:nvSpPr>
          <p:cNvPr id="8" name="Alt Bilgi Yer Tutucusu 7">
            <a:extLst>
              <a:ext uri="{FF2B5EF4-FFF2-40B4-BE49-F238E27FC236}">
                <a16:creationId xmlns:a16="http://schemas.microsoft.com/office/drawing/2014/main" id="{87F2A777-5E70-0543-D0C7-B3CAF36F93DF}"/>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2C4D9AA2-DD56-EBA8-D7F9-A2D9D1851F6B}"/>
              </a:ext>
            </a:extLst>
          </p:cNvPr>
          <p:cNvSpPr>
            <a:spLocks noGrp="1"/>
          </p:cNvSpPr>
          <p:nvPr>
            <p:ph type="sldNum" sz="quarter" idx="12"/>
          </p:nvPr>
        </p:nvSpPr>
        <p:spPr/>
        <p:txBody>
          <a:bodyPr/>
          <a:lstStyle/>
          <a:p>
            <a:fld id="{4AE70148-91AD-4D8C-9EB6-43DB9B3519B4}" type="slidenum">
              <a:rPr lang="tr-TR" smtClean="0"/>
              <a:t>‹#›</a:t>
            </a:fld>
            <a:endParaRPr lang="tr-TR" dirty="0"/>
          </a:p>
        </p:txBody>
      </p:sp>
    </p:spTree>
    <p:extLst>
      <p:ext uri="{BB962C8B-B14F-4D97-AF65-F5344CB8AC3E}">
        <p14:creationId xmlns:p14="http://schemas.microsoft.com/office/powerpoint/2010/main" val="289444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87BD03-CCEC-AAE1-DEB8-AA680DB153A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658A90F-09EE-944B-042D-AEB7221DFE61}"/>
              </a:ext>
            </a:extLst>
          </p:cNvPr>
          <p:cNvSpPr>
            <a:spLocks noGrp="1"/>
          </p:cNvSpPr>
          <p:nvPr>
            <p:ph type="dt" sz="half" idx="10"/>
          </p:nvPr>
        </p:nvSpPr>
        <p:spPr/>
        <p:txBody>
          <a:bodyPr/>
          <a:lstStyle/>
          <a:p>
            <a:fld id="{96D0F1B1-56A2-4A99-934E-78900BED4DD6}" type="datetimeFigureOut">
              <a:rPr lang="tr-TR" smtClean="0"/>
              <a:t>9.06.2022</a:t>
            </a:fld>
            <a:endParaRPr lang="tr-TR" dirty="0"/>
          </a:p>
        </p:txBody>
      </p:sp>
      <p:sp>
        <p:nvSpPr>
          <p:cNvPr id="4" name="Alt Bilgi Yer Tutucusu 3">
            <a:extLst>
              <a:ext uri="{FF2B5EF4-FFF2-40B4-BE49-F238E27FC236}">
                <a16:creationId xmlns:a16="http://schemas.microsoft.com/office/drawing/2014/main" id="{FD02C83D-F99E-035E-7AC2-4E9A32793EB9}"/>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8F6CA64-9572-D68B-7F24-F2407C1071F2}"/>
              </a:ext>
            </a:extLst>
          </p:cNvPr>
          <p:cNvSpPr>
            <a:spLocks noGrp="1"/>
          </p:cNvSpPr>
          <p:nvPr>
            <p:ph type="sldNum" sz="quarter" idx="12"/>
          </p:nvPr>
        </p:nvSpPr>
        <p:spPr/>
        <p:txBody>
          <a:bodyPr/>
          <a:lstStyle/>
          <a:p>
            <a:fld id="{4AE70148-91AD-4D8C-9EB6-43DB9B3519B4}" type="slidenum">
              <a:rPr lang="tr-TR" smtClean="0"/>
              <a:t>‹#›</a:t>
            </a:fld>
            <a:endParaRPr lang="tr-TR" dirty="0"/>
          </a:p>
        </p:txBody>
      </p:sp>
    </p:spTree>
    <p:extLst>
      <p:ext uri="{BB962C8B-B14F-4D97-AF65-F5344CB8AC3E}">
        <p14:creationId xmlns:p14="http://schemas.microsoft.com/office/powerpoint/2010/main" val="324513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B062ABE-1040-ED54-B0C3-FDF45A2205B0}"/>
              </a:ext>
            </a:extLst>
          </p:cNvPr>
          <p:cNvSpPr>
            <a:spLocks noGrp="1"/>
          </p:cNvSpPr>
          <p:nvPr>
            <p:ph type="dt" sz="half" idx="10"/>
          </p:nvPr>
        </p:nvSpPr>
        <p:spPr/>
        <p:txBody>
          <a:bodyPr/>
          <a:lstStyle/>
          <a:p>
            <a:fld id="{96D0F1B1-56A2-4A99-934E-78900BED4DD6}" type="datetimeFigureOut">
              <a:rPr lang="tr-TR" smtClean="0"/>
              <a:t>9.06.2022</a:t>
            </a:fld>
            <a:endParaRPr lang="tr-TR" dirty="0"/>
          </a:p>
        </p:txBody>
      </p:sp>
      <p:sp>
        <p:nvSpPr>
          <p:cNvPr id="3" name="Alt Bilgi Yer Tutucusu 2">
            <a:extLst>
              <a:ext uri="{FF2B5EF4-FFF2-40B4-BE49-F238E27FC236}">
                <a16:creationId xmlns:a16="http://schemas.microsoft.com/office/drawing/2014/main" id="{BE3B3453-A121-67B5-045F-3F1490DFF17E}"/>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347EC9D4-3B82-59E3-D963-41367643F73C}"/>
              </a:ext>
            </a:extLst>
          </p:cNvPr>
          <p:cNvSpPr>
            <a:spLocks noGrp="1"/>
          </p:cNvSpPr>
          <p:nvPr>
            <p:ph type="sldNum" sz="quarter" idx="12"/>
          </p:nvPr>
        </p:nvSpPr>
        <p:spPr/>
        <p:txBody>
          <a:bodyPr/>
          <a:lstStyle/>
          <a:p>
            <a:fld id="{4AE70148-91AD-4D8C-9EB6-43DB9B3519B4}" type="slidenum">
              <a:rPr lang="tr-TR" smtClean="0"/>
              <a:t>‹#›</a:t>
            </a:fld>
            <a:endParaRPr lang="tr-TR" dirty="0"/>
          </a:p>
        </p:txBody>
      </p:sp>
    </p:spTree>
    <p:extLst>
      <p:ext uri="{BB962C8B-B14F-4D97-AF65-F5344CB8AC3E}">
        <p14:creationId xmlns:p14="http://schemas.microsoft.com/office/powerpoint/2010/main" val="327829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387345-9801-6B23-3FE9-7FA207D7E0BF}"/>
              </a:ext>
            </a:extLst>
          </p:cNvPr>
          <p:cNvSpPr>
            <a:spLocks noGrp="1"/>
          </p:cNvSpPr>
          <p:nvPr>
            <p:ph type="title"/>
          </p:nvPr>
        </p:nvSpPr>
        <p:spPr>
          <a:xfrm>
            <a:off x="1472910" y="2018348"/>
            <a:ext cx="6896775" cy="7064216"/>
          </a:xfrm>
        </p:spPr>
        <p:txBody>
          <a:bodyPr anchor="b"/>
          <a:lstStyle>
            <a:lvl1pPr>
              <a:defRPr sz="5612"/>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0B6028C-4711-7AAE-35EA-50FC00E510DF}"/>
              </a:ext>
            </a:extLst>
          </p:cNvPr>
          <p:cNvSpPr>
            <a:spLocks noGrp="1"/>
          </p:cNvSpPr>
          <p:nvPr>
            <p:ph idx="1"/>
          </p:nvPr>
        </p:nvSpPr>
        <p:spPr>
          <a:xfrm>
            <a:off x="9090826" y="4359072"/>
            <a:ext cx="10825460" cy="21515024"/>
          </a:xfrm>
        </p:spPr>
        <p:txBody>
          <a:bodyPr/>
          <a:lstStyle>
            <a:lvl1pPr>
              <a:defRPr sz="5612"/>
            </a:lvl1pPr>
            <a:lvl2pPr>
              <a:defRPr sz="4911"/>
            </a:lvl2pPr>
            <a:lvl3pPr>
              <a:defRPr sz="4209"/>
            </a:lvl3pPr>
            <a:lvl4pPr>
              <a:defRPr sz="3508"/>
            </a:lvl4pPr>
            <a:lvl5pPr>
              <a:defRPr sz="3508"/>
            </a:lvl5pPr>
            <a:lvl6pPr>
              <a:defRPr sz="3508"/>
            </a:lvl6pPr>
            <a:lvl7pPr>
              <a:defRPr sz="3508"/>
            </a:lvl7pPr>
            <a:lvl8pPr>
              <a:defRPr sz="3508"/>
            </a:lvl8pPr>
            <a:lvl9pPr>
              <a:defRPr sz="3508"/>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2EAD17C-418A-B42F-6801-7B021F3A9C9C}"/>
              </a:ext>
            </a:extLst>
          </p:cNvPr>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AB2F0C2-29D3-DE24-5682-A8DCF945EF05}"/>
              </a:ext>
            </a:extLst>
          </p:cNvPr>
          <p:cNvSpPr>
            <a:spLocks noGrp="1"/>
          </p:cNvSpPr>
          <p:nvPr>
            <p:ph type="dt" sz="half" idx="10"/>
          </p:nvPr>
        </p:nvSpPr>
        <p:spPr/>
        <p:txBody>
          <a:bodyPr/>
          <a:lstStyle/>
          <a:p>
            <a:fld id="{96D0F1B1-56A2-4A99-934E-78900BED4DD6}" type="datetimeFigureOut">
              <a:rPr lang="tr-TR" smtClean="0"/>
              <a:t>9.06.2022</a:t>
            </a:fld>
            <a:endParaRPr lang="tr-TR" dirty="0"/>
          </a:p>
        </p:txBody>
      </p:sp>
      <p:sp>
        <p:nvSpPr>
          <p:cNvPr id="6" name="Alt Bilgi Yer Tutucusu 5">
            <a:extLst>
              <a:ext uri="{FF2B5EF4-FFF2-40B4-BE49-F238E27FC236}">
                <a16:creationId xmlns:a16="http://schemas.microsoft.com/office/drawing/2014/main" id="{E0F8AE46-291A-B38F-A759-2013959020C1}"/>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5E0B7274-F55E-3403-6CF3-F619651D2176}"/>
              </a:ext>
            </a:extLst>
          </p:cNvPr>
          <p:cNvSpPr>
            <a:spLocks noGrp="1"/>
          </p:cNvSpPr>
          <p:nvPr>
            <p:ph type="sldNum" sz="quarter" idx="12"/>
          </p:nvPr>
        </p:nvSpPr>
        <p:spPr/>
        <p:txBody>
          <a:bodyPr/>
          <a:lstStyle/>
          <a:p>
            <a:fld id="{4AE70148-91AD-4D8C-9EB6-43DB9B3519B4}" type="slidenum">
              <a:rPr lang="tr-TR" smtClean="0"/>
              <a:t>‹#›</a:t>
            </a:fld>
            <a:endParaRPr lang="tr-TR" dirty="0"/>
          </a:p>
        </p:txBody>
      </p:sp>
    </p:spTree>
    <p:extLst>
      <p:ext uri="{BB962C8B-B14F-4D97-AF65-F5344CB8AC3E}">
        <p14:creationId xmlns:p14="http://schemas.microsoft.com/office/powerpoint/2010/main" val="1486754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046E33-180C-006E-9507-21FF4BE3DCF8}"/>
              </a:ext>
            </a:extLst>
          </p:cNvPr>
          <p:cNvSpPr>
            <a:spLocks noGrp="1"/>
          </p:cNvSpPr>
          <p:nvPr>
            <p:ph type="title"/>
          </p:nvPr>
        </p:nvSpPr>
        <p:spPr>
          <a:xfrm>
            <a:off x="1472910" y="2018348"/>
            <a:ext cx="6896775" cy="7064216"/>
          </a:xfrm>
        </p:spPr>
        <p:txBody>
          <a:bodyPr anchor="b"/>
          <a:lstStyle>
            <a:lvl1pPr>
              <a:defRPr sz="5612"/>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B44BE8A-7692-713B-23DE-9FDBD1B16F9A}"/>
              </a:ext>
            </a:extLst>
          </p:cNvPr>
          <p:cNvSpPr>
            <a:spLocks noGrp="1"/>
          </p:cNvSpPr>
          <p:nvPr>
            <p:ph type="pic" idx="1"/>
          </p:nvPr>
        </p:nvSpPr>
        <p:spPr>
          <a:xfrm>
            <a:off x="9090826" y="4359072"/>
            <a:ext cx="10825460" cy="21515024"/>
          </a:xfrm>
        </p:spPr>
        <p:txBody>
          <a:bodyPr/>
          <a:lstStyle>
            <a:lvl1pPr marL="0" indent="0">
              <a:buNone/>
              <a:defRPr sz="5612"/>
            </a:lvl1pPr>
            <a:lvl2pPr marL="801883" indent="0">
              <a:buNone/>
              <a:defRPr sz="4911"/>
            </a:lvl2pPr>
            <a:lvl3pPr marL="1603766" indent="0">
              <a:buNone/>
              <a:defRPr sz="4209"/>
            </a:lvl3pPr>
            <a:lvl4pPr marL="2405649" indent="0">
              <a:buNone/>
              <a:defRPr sz="3508"/>
            </a:lvl4pPr>
            <a:lvl5pPr marL="3207532" indent="0">
              <a:buNone/>
              <a:defRPr sz="3508"/>
            </a:lvl5pPr>
            <a:lvl6pPr marL="4009415" indent="0">
              <a:buNone/>
              <a:defRPr sz="3508"/>
            </a:lvl6pPr>
            <a:lvl7pPr marL="4811298" indent="0">
              <a:buNone/>
              <a:defRPr sz="3508"/>
            </a:lvl7pPr>
            <a:lvl8pPr marL="5613182" indent="0">
              <a:buNone/>
              <a:defRPr sz="3508"/>
            </a:lvl8pPr>
            <a:lvl9pPr marL="6415065" indent="0">
              <a:buNone/>
              <a:defRPr sz="3508"/>
            </a:lvl9pPr>
          </a:lstStyle>
          <a:p>
            <a:endParaRPr lang="tr-TR" dirty="0"/>
          </a:p>
        </p:txBody>
      </p:sp>
      <p:sp>
        <p:nvSpPr>
          <p:cNvPr id="4" name="Metin Yer Tutucusu 3">
            <a:extLst>
              <a:ext uri="{FF2B5EF4-FFF2-40B4-BE49-F238E27FC236}">
                <a16:creationId xmlns:a16="http://schemas.microsoft.com/office/drawing/2014/main" id="{3B6ECFD2-9442-83F5-798B-BC7EAC89369D}"/>
              </a:ext>
            </a:extLst>
          </p:cNvPr>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F1A7E2A-F7BC-C5F5-51F3-17C503E9EDED}"/>
              </a:ext>
            </a:extLst>
          </p:cNvPr>
          <p:cNvSpPr>
            <a:spLocks noGrp="1"/>
          </p:cNvSpPr>
          <p:nvPr>
            <p:ph type="dt" sz="half" idx="10"/>
          </p:nvPr>
        </p:nvSpPr>
        <p:spPr/>
        <p:txBody>
          <a:bodyPr/>
          <a:lstStyle/>
          <a:p>
            <a:fld id="{96D0F1B1-56A2-4A99-934E-78900BED4DD6}" type="datetimeFigureOut">
              <a:rPr lang="tr-TR" smtClean="0"/>
              <a:t>9.06.2022</a:t>
            </a:fld>
            <a:endParaRPr lang="tr-TR" dirty="0"/>
          </a:p>
        </p:txBody>
      </p:sp>
      <p:sp>
        <p:nvSpPr>
          <p:cNvPr id="6" name="Alt Bilgi Yer Tutucusu 5">
            <a:extLst>
              <a:ext uri="{FF2B5EF4-FFF2-40B4-BE49-F238E27FC236}">
                <a16:creationId xmlns:a16="http://schemas.microsoft.com/office/drawing/2014/main" id="{5EB1068D-2FE9-3C1C-0A00-32584788228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0318B2A9-3AD6-CD88-685A-35C75263DC5A}"/>
              </a:ext>
            </a:extLst>
          </p:cNvPr>
          <p:cNvSpPr>
            <a:spLocks noGrp="1"/>
          </p:cNvSpPr>
          <p:nvPr>
            <p:ph type="sldNum" sz="quarter" idx="12"/>
          </p:nvPr>
        </p:nvSpPr>
        <p:spPr/>
        <p:txBody>
          <a:bodyPr/>
          <a:lstStyle/>
          <a:p>
            <a:fld id="{4AE70148-91AD-4D8C-9EB6-43DB9B3519B4}" type="slidenum">
              <a:rPr lang="tr-TR" smtClean="0"/>
              <a:t>‹#›</a:t>
            </a:fld>
            <a:endParaRPr lang="tr-TR" dirty="0"/>
          </a:p>
        </p:txBody>
      </p:sp>
    </p:spTree>
    <p:extLst>
      <p:ext uri="{BB962C8B-B14F-4D97-AF65-F5344CB8AC3E}">
        <p14:creationId xmlns:p14="http://schemas.microsoft.com/office/powerpoint/2010/main" val="365782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347FA3D-B30B-69C6-D368-A700CBA12871}"/>
              </a:ext>
            </a:extLst>
          </p:cNvPr>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02AC2E0-0404-CB4F-FE9B-21FA0C8AE5BE}"/>
              </a:ext>
            </a:extLst>
          </p:cNvPr>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E66100A-6A66-2386-3707-5030CD5D8564}"/>
              </a:ext>
            </a:extLst>
          </p:cNvPr>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2105">
                <a:solidFill>
                  <a:schemeClr val="tx1">
                    <a:tint val="75000"/>
                  </a:schemeClr>
                </a:solidFill>
              </a:defRPr>
            </a:lvl1pPr>
          </a:lstStyle>
          <a:p>
            <a:fld id="{96D0F1B1-56A2-4A99-934E-78900BED4DD6}" type="datetimeFigureOut">
              <a:rPr lang="tr-TR" smtClean="0"/>
              <a:t>9.06.2022</a:t>
            </a:fld>
            <a:endParaRPr lang="tr-TR" dirty="0"/>
          </a:p>
        </p:txBody>
      </p:sp>
      <p:sp>
        <p:nvSpPr>
          <p:cNvPr id="5" name="Alt Bilgi Yer Tutucusu 4">
            <a:extLst>
              <a:ext uri="{FF2B5EF4-FFF2-40B4-BE49-F238E27FC236}">
                <a16:creationId xmlns:a16="http://schemas.microsoft.com/office/drawing/2014/main" id="{7D24409A-3F2A-A4DE-87EF-0060BA98487C}"/>
              </a:ext>
            </a:extLst>
          </p:cNvPr>
          <p:cNvSpPr>
            <a:spLocks noGrp="1"/>
          </p:cNvSpPr>
          <p:nvPr>
            <p:ph type="ftr" sz="quarter" idx="3"/>
          </p:nvPr>
        </p:nvSpPr>
        <p:spPr>
          <a:xfrm>
            <a:off x="7083326" y="28060639"/>
            <a:ext cx="7216973" cy="1611875"/>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FCD8E6DC-E351-1BF2-F400-4FC283548A42}"/>
              </a:ext>
            </a:extLst>
          </p:cNvPr>
          <p:cNvSpPr>
            <a:spLocks noGrp="1"/>
          </p:cNvSpPr>
          <p:nvPr>
            <p:ph type="sldNum" sz="quarter" idx="4"/>
          </p:nvPr>
        </p:nvSpPr>
        <p:spPr>
          <a:xfrm>
            <a:off x="15102185" y="28060639"/>
            <a:ext cx="4811316" cy="1611875"/>
          </a:xfrm>
          <a:prstGeom prst="rect">
            <a:avLst/>
          </a:prstGeom>
        </p:spPr>
        <p:txBody>
          <a:bodyPr vert="horz" lIns="91440" tIns="45720" rIns="91440" bIns="45720" rtlCol="0" anchor="ctr"/>
          <a:lstStyle>
            <a:lvl1pPr algn="r">
              <a:defRPr sz="2105">
                <a:solidFill>
                  <a:schemeClr val="tx1">
                    <a:tint val="75000"/>
                  </a:schemeClr>
                </a:solidFill>
              </a:defRPr>
            </a:lvl1pPr>
          </a:lstStyle>
          <a:p>
            <a:fld id="{4AE70148-91AD-4D8C-9EB6-43DB9B3519B4}" type="slidenum">
              <a:rPr lang="tr-TR" smtClean="0"/>
              <a:t>‹#›</a:t>
            </a:fld>
            <a:endParaRPr lang="tr-TR" dirty="0"/>
          </a:p>
        </p:txBody>
      </p:sp>
    </p:spTree>
    <p:extLst>
      <p:ext uri="{BB962C8B-B14F-4D97-AF65-F5344CB8AC3E}">
        <p14:creationId xmlns:p14="http://schemas.microsoft.com/office/powerpoint/2010/main" val="22370443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1603766" rtl="0" eaLnBrk="1" latinLnBrk="0" hangingPunct="1">
        <a:lnSpc>
          <a:spcPct val="90000"/>
        </a:lnSpc>
        <a:spcBef>
          <a:spcPct val="0"/>
        </a:spcBef>
        <a:buNone/>
        <a:defRPr sz="7717" kern="1200">
          <a:solidFill>
            <a:schemeClr val="tx1"/>
          </a:solidFill>
          <a:latin typeface="+mj-lt"/>
          <a:ea typeface="+mj-ea"/>
          <a:cs typeface="+mj-cs"/>
        </a:defRPr>
      </a:lvl1pPr>
    </p:titleStyle>
    <p:bodyStyle>
      <a:lvl1pPr marL="400942" indent="-400942" algn="l" defTabSz="1603766" rtl="0" eaLnBrk="1" latinLnBrk="0" hangingPunct="1">
        <a:lnSpc>
          <a:spcPct val="90000"/>
        </a:lnSpc>
        <a:spcBef>
          <a:spcPts val="1754"/>
        </a:spcBef>
        <a:buFont typeface="Arial" panose="020B0604020202020204" pitchFamily="34" charset="0"/>
        <a:buChar char="•"/>
        <a:defRPr sz="4911" kern="1200">
          <a:solidFill>
            <a:schemeClr val="tx1"/>
          </a:solidFill>
          <a:latin typeface="+mn-lt"/>
          <a:ea typeface="+mn-ea"/>
          <a:cs typeface="+mn-cs"/>
        </a:defRPr>
      </a:lvl1pPr>
      <a:lvl2pPr marL="1202825" indent="-400942" algn="l" defTabSz="1603766" rtl="0" eaLnBrk="1" latinLnBrk="0" hangingPunct="1">
        <a:lnSpc>
          <a:spcPct val="90000"/>
        </a:lnSpc>
        <a:spcBef>
          <a:spcPts val="877"/>
        </a:spcBef>
        <a:buFont typeface="Arial" panose="020B0604020202020204" pitchFamily="34" charset="0"/>
        <a:buChar char="•"/>
        <a:defRPr sz="4209" kern="1200">
          <a:solidFill>
            <a:schemeClr val="tx1"/>
          </a:solidFill>
          <a:latin typeface="+mn-lt"/>
          <a:ea typeface="+mn-ea"/>
          <a:cs typeface="+mn-cs"/>
        </a:defRPr>
      </a:lvl2pPr>
      <a:lvl3pPr marL="2004708" indent="-400942" algn="l" defTabSz="1603766" rtl="0" eaLnBrk="1" latinLnBrk="0" hangingPunct="1">
        <a:lnSpc>
          <a:spcPct val="90000"/>
        </a:lnSpc>
        <a:spcBef>
          <a:spcPts val="877"/>
        </a:spcBef>
        <a:buFont typeface="Arial" panose="020B0604020202020204" pitchFamily="34" charset="0"/>
        <a:buChar char="•"/>
        <a:defRPr sz="3508" kern="1200">
          <a:solidFill>
            <a:schemeClr val="tx1"/>
          </a:solidFill>
          <a:latin typeface="+mn-lt"/>
          <a:ea typeface="+mn-ea"/>
          <a:cs typeface="+mn-cs"/>
        </a:defRPr>
      </a:lvl3pPr>
      <a:lvl4pPr marL="2806591"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4pPr>
      <a:lvl5pPr marL="3608474"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5pPr>
      <a:lvl6pPr marL="4410357"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6pPr>
      <a:lvl7pPr marL="5212240"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7pPr>
      <a:lvl8pPr marL="6014123"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8pPr>
      <a:lvl9pPr marL="6816006"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9pPr>
    </p:bodyStyle>
    <p:otherStyle>
      <a:defPPr>
        <a:defRPr lang="tr-TR"/>
      </a:defPPr>
      <a:lvl1pPr marL="0" algn="l" defTabSz="1603766" rtl="0" eaLnBrk="1" latinLnBrk="0" hangingPunct="1">
        <a:defRPr sz="3157" kern="1200">
          <a:solidFill>
            <a:schemeClr val="tx1"/>
          </a:solidFill>
          <a:latin typeface="+mn-lt"/>
          <a:ea typeface="+mn-ea"/>
          <a:cs typeface="+mn-cs"/>
        </a:defRPr>
      </a:lvl1pPr>
      <a:lvl2pPr marL="801883" algn="l" defTabSz="1603766" rtl="0" eaLnBrk="1" latinLnBrk="0" hangingPunct="1">
        <a:defRPr sz="3157" kern="1200">
          <a:solidFill>
            <a:schemeClr val="tx1"/>
          </a:solidFill>
          <a:latin typeface="+mn-lt"/>
          <a:ea typeface="+mn-ea"/>
          <a:cs typeface="+mn-cs"/>
        </a:defRPr>
      </a:lvl2pPr>
      <a:lvl3pPr marL="1603766" algn="l" defTabSz="1603766" rtl="0" eaLnBrk="1" latinLnBrk="0" hangingPunct="1">
        <a:defRPr sz="3157" kern="1200">
          <a:solidFill>
            <a:schemeClr val="tx1"/>
          </a:solidFill>
          <a:latin typeface="+mn-lt"/>
          <a:ea typeface="+mn-ea"/>
          <a:cs typeface="+mn-cs"/>
        </a:defRPr>
      </a:lvl3pPr>
      <a:lvl4pPr marL="2405649" algn="l" defTabSz="1603766" rtl="0" eaLnBrk="1" latinLnBrk="0" hangingPunct="1">
        <a:defRPr sz="3157" kern="1200">
          <a:solidFill>
            <a:schemeClr val="tx1"/>
          </a:solidFill>
          <a:latin typeface="+mn-lt"/>
          <a:ea typeface="+mn-ea"/>
          <a:cs typeface="+mn-cs"/>
        </a:defRPr>
      </a:lvl4pPr>
      <a:lvl5pPr marL="3207532" algn="l" defTabSz="1603766" rtl="0" eaLnBrk="1" latinLnBrk="0" hangingPunct="1">
        <a:defRPr sz="3157" kern="1200">
          <a:solidFill>
            <a:schemeClr val="tx1"/>
          </a:solidFill>
          <a:latin typeface="+mn-lt"/>
          <a:ea typeface="+mn-ea"/>
          <a:cs typeface="+mn-cs"/>
        </a:defRPr>
      </a:lvl5pPr>
      <a:lvl6pPr marL="4009415" algn="l" defTabSz="1603766" rtl="0" eaLnBrk="1" latinLnBrk="0" hangingPunct="1">
        <a:defRPr sz="3157" kern="1200">
          <a:solidFill>
            <a:schemeClr val="tx1"/>
          </a:solidFill>
          <a:latin typeface="+mn-lt"/>
          <a:ea typeface="+mn-ea"/>
          <a:cs typeface="+mn-cs"/>
        </a:defRPr>
      </a:lvl6pPr>
      <a:lvl7pPr marL="4811298" algn="l" defTabSz="1603766" rtl="0" eaLnBrk="1" latinLnBrk="0" hangingPunct="1">
        <a:defRPr sz="3157" kern="1200">
          <a:solidFill>
            <a:schemeClr val="tx1"/>
          </a:solidFill>
          <a:latin typeface="+mn-lt"/>
          <a:ea typeface="+mn-ea"/>
          <a:cs typeface="+mn-cs"/>
        </a:defRPr>
      </a:lvl7pPr>
      <a:lvl8pPr marL="5613182" algn="l" defTabSz="1603766" rtl="0" eaLnBrk="1" latinLnBrk="0" hangingPunct="1">
        <a:defRPr sz="3157" kern="1200">
          <a:solidFill>
            <a:schemeClr val="tx1"/>
          </a:solidFill>
          <a:latin typeface="+mn-lt"/>
          <a:ea typeface="+mn-ea"/>
          <a:cs typeface="+mn-cs"/>
        </a:defRPr>
      </a:lvl8pPr>
      <a:lvl9pPr marL="6415065" algn="l" defTabSz="1603766" rtl="0" eaLnBrk="1" latinLnBrk="0" hangingPunct="1">
        <a:defRPr sz="3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ikdörtgen: Üst Köşeleri Yuvarlatılmış 14">
            <a:extLst>
              <a:ext uri="{FF2B5EF4-FFF2-40B4-BE49-F238E27FC236}">
                <a16:creationId xmlns:a16="http://schemas.microsoft.com/office/drawing/2014/main" id="{FEA90A0B-7D3A-F32B-1F0A-CA3F6421A9F1}"/>
              </a:ext>
            </a:extLst>
          </p:cNvPr>
          <p:cNvSpPr/>
          <p:nvPr/>
        </p:nvSpPr>
        <p:spPr>
          <a:xfrm rot="10800000">
            <a:off x="157476" y="2739259"/>
            <a:ext cx="21005864" cy="6462280"/>
          </a:xfrm>
          <a:prstGeom prst="round2Same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7" name="object 82">
            <a:extLst>
              <a:ext uri="{FF2B5EF4-FFF2-40B4-BE49-F238E27FC236}">
                <a16:creationId xmlns:a16="http://schemas.microsoft.com/office/drawing/2014/main" id="{9F18A210-A392-E1EA-35F4-1A6981D789EE}"/>
              </a:ext>
            </a:extLst>
          </p:cNvPr>
          <p:cNvPicPr/>
          <p:nvPr/>
        </p:nvPicPr>
        <p:blipFill>
          <a:blip r:embed="rId2" cstate="print"/>
          <a:stretch>
            <a:fillRect/>
          </a:stretch>
        </p:blipFill>
        <p:spPr>
          <a:xfrm>
            <a:off x="157476" y="239822"/>
            <a:ext cx="4387610" cy="5935220"/>
          </a:xfrm>
          <a:prstGeom prst="rect">
            <a:avLst/>
          </a:prstGeom>
        </p:spPr>
      </p:pic>
      <p:sp>
        <p:nvSpPr>
          <p:cNvPr id="10" name="Metin kutusu 9">
            <a:extLst>
              <a:ext uri="{FF2B5EF4-FFF2-40B4-BE49-F238E27FC236}">
                <a16:creationId xmlns:a16="http://schemas.microsoft.com/office/drawing/2014/main" id="{83AC33F9-3B56-B836-ABF4-845572B148EF}"/>
              </a:ext>
            </a:extLst>
          </p:cNvPr>
          <p:cNvSpPr txBox="1"/>
          <p:nvPr/>
        </p:nvSpPr>
        <p:spPr>
          <a:xfrm>
            <a:off x="3810000" y="239822"/>
            <a:ext cx="13716000" cy="8581901"/>
          </a:xfrm>
          <a:prstGeom prst="rect">
            <a:avLst/>
          </a:prstGeom>
          <a:noFill/>
        </p:spPr>
        <p:txBody>
          <a:bodyPr wrap="square">
            <a:spAutoFit/>
          </a:bodyPr>
          <a:lstStyle/>
          <a:p>
            <a:pPr marL="4807920" marR="7563" indent="-4789959">
              <a:lnSpc>
                <a:spcPts val="6416"/>
              </a:lnSpc>
              <a:spcBef>
                <a:spcPts val="357"/>
              </a:spcBef>
            </a:pPr>
            <a:r>
              <a:rPr lang="tr-TR" sz="5300" b="1" spc="-15" dirty="0">
                <a:solidFill>
                  <a:srgbClr val="232852"/>
                </a:solidFill>
                <a:latin typeface="Times New Roman"/>
                <a:cs typeface="Times New Roman"/>
              </a:rPr>
              <a:t> KOCAELİ ÜNİVERSİTESİ MÜHENDİSLİK </a:t>
            </a:r>
            <a:r>
              <a:rPr lang="tr-TR" sz="5300" b="1" spc="-1317" dirty="0">
                <a:solidFill>
                  <a:srgbClr val="232852"/>
                </a:solidFill>
                <a:latin typeface="Times New Roman"/>
                <a:cs typeface="Times New Roman"/>
              </a:rPr>
              <a:t> </a:t>
            </a:r>
            <a:r>
              <a:rPr lang="tr-TR" sz="5300" b="1" spc="-112" dirty="0">
                <a:solidFill>
                  <a:srgbClr val="232852"/>
                </a:solidFill>
                <a:latin typeface="Times New Roman"/>
                <a:cs typeface="Times New Roman"/>
              </a:rPr>
              <a:t>FAKÜLTESİ</a:t>
            </a:r>
            <a:endParaRPr lang="tr-TR" sz="5300" dirty="0">
              <a:latin typeface="Times New Roman"/>
              <a:cs typeface="Times New Roman"/>
            </a:endParaRPr>
          </a:p>
          <a:p>
            <a:pPr marL="4807920" marR="7563" indent="-4789959" algn="ctr">
              <a:lnSpc>
                <a:spcPts val="6416"/>
              </a:lnSpc>
              <a:spcBef>
                <a:spcPts val="357"/>
              </a:spcBef>
            </a:pPr>
            <a:r>
              <a:rPr lang="tr-TR" sz="3600" b="1" spc="7" dirty="0">
                <a:solidFill>
                  <a:srgbClr val="2B5258"/>
                </a:solidFill>
                <a:latin typeface="Times New Roman"/>
                <a:cs typeface="Times New Roman"/>
              </a:rPr>
              <a:t>2021-2022</a:t>
            </a:r>
            <a:r>
              <a:rPr lang="tr-TR" sz="3600" b="1" spc="-7" dirty="0">
                <a:solidFill>
                  <a:srgbClr val="2B5258"/>
                </a:solidFill>
                <a:latin typeface="Times New Roman"/>
                <a:cs typeface="Times New Roman"/>
              </a:rPr>
              <a:t> </a:t>
            </a:r>
            <a:r>
              <a:rPr lang="tr-TR" sz="3600" b="1" spc="7" dirty="0">
                <a:solidFill>
                  <a:srgbClr val="2B5258"/>
                </a:solidFill>
                <a:latin typeface="Times New Roman"/>
                <a:cs typeface="Times New Roman"/>
              </a:rPr>
              <a:t>ÖĞRETİM</a:t>
            </a:r>
            <a:r>
              <a:rPr lang="tr-TR" sz="3600" b="1" spc="-112" dirty="0">
                <a:solidFill>
                  <a:srgbClr val="2B5258"/>
                </a:solidFill>
                <a:latin typeface="Times New Roman"/>
                <a:cs typeface="Times New Roman"/>
              </a:rPr>
              <a:t> </a:t>
            </a:r>
            <a:r>
              <a:rPr lang="tr-TR" sz="3600" b="1" dirty="0">
                <a:solidFill>
                  <a:srgbClr val="2B5258"/>
                </a:solidFill>
                <a:latin typeface="Times New Roman"/>
                <a:cs typeface="Times New Roman"/>
              </a:rPr>
              <a:t>YILI</a:t>
            </a:r>
            <a:r>
              <a:rPr lang="tr-TR" sz="3600" b="1" spc="15" dirty="0">
                <a:solidFill>
                  <a:srgbClr val="2B5258"/>
                </a:solidFill>
                <a:latin typeface="Times New Roman"/>
                <a:cs typeface="Times New Roman"/>
              </a:rPr>
              <a:t> </a:t>
            </a:r>
            <a:r>
              <a:rPr lang="tr-TR" sz="3600" b="1" spc="7" dirty="0">
                <a:solidFill>
                  <a:srgbClr val="2B5258"/>
                </a:solidFill>
                <a:latin typeface="Times New Roman"/>
                <a:cs typeface="Times New Roman"/>
              </a:rPr>
              <a:t>BİTİRME</a:t>
            </a:r>
            <a:r>
              <a:rPr lang="tr-TR" sz="3600" b="1" spc="22" dirty="0">
                <a:solidFill>
                  <a:srgbClr val="2B5258"/>
                </a:solidFill>
                <a:latin typeface="Times New Roman"/>
                <a:cs typeface="Times New Roman"/>
              </a:rPr>
              <a:t> </a:t>
            </a:r>
            <a:r>
              <a:rPr lang="tr-TR" sz="3600" b="1" spc="7" dirty="0">
                <a:solidFill>
                  <a:srgbClr val="2B5258"/>
                </a:solidFill>
                <a:latin typeface="Times New Roman"/>
                <a:cs typeface="Times New Roman"/>
              </a:rPr>
              <a:t>PROJE</a:t>
            </a:r>
            <a:r>
              <a:rPr lang="tr-TR" sz="3600" b="1" dirty="0">
                <a:solidFill>
                  <a:srgbClr val="2B5258"/>
                </a:solidFill>
                <a:latin typeface="Times New Roman"/>
                <a:cs typeface="Times New Roman"/>
              </a:rPr>
              <a:t> SERGİSİ</a:t>
            </a:r>
          </a:p>
          <a:p>
            <a:pPr marL="2695120">
              <a:spcBef>
                <a:spcPts val="1265"/>
              </a:spcBef>
            </a:pPr>
            <a:endParaRPr lang="tr-TR" sz="2400" b="1" dirty="0">
              <a:solidFill>
                <a:srgbClr val="2B5258"/>
              </a:solidFill>
              <a:latin typeface="Times New Roman"/>
              <a:cs typeface="Times New Roman"/>
            </a:endParaRPr>
          </a:p>
          <a:p>
            <a:pPr marL="805416" marR="390419" algn="ctr">
              <a:lnSpc>
                <a:spcPct val="101600"/>
              </a:lnSpc>
              <a:spcBef>
                <a:spcPts val="104"/>
              </a:spcBef>
            </a:pPr>
            <a:r>
              <a:rPr lang="tr-TR" sz="5400" b="1" spc="15" dirty="0">
                <a:solidFill>
                  <a:srgbClr val="ACCAF8"/>
                </a:solidFill>
                <a:latin typeface="Times New Roman"/>
                <a:cs typeface="Times New Roman"/>
              </a:rPr>
              <a:t>ŞERİT TESPİTİ VE TRAFİK İŞARETİ TESPİTİ GERÇEKLEŞTİREN OTONOM ARAÇ</a:t>
            </a:r>
          </a:p>
          <a:p>
            <a:pPr marL="805416" marR="390419" algn="ctr">
              <a:lnSpc>
                <a:spcPct val="101600"/>
              </a:lnSpc>
              <a:spcBef>
                <a:spcPts val="104"/>
              </a:spcBef>
            </a:pPr>
            <a:endParaRPr lang="tr-TR" sz="5400" dirty="0">
              <a:latin typeface="Times New Roman"/>
              <a:cs typeface="Times New Roman"/>
            </a:endParaRPr>
          </a:p>
          <a:p>
            <a:pPr marL="805416" marR="390419" algn="ctr">
              <a:lnSpc>
                <a:spcPct val="101600"/>
              </a:lnSpc>
              <a:spcBef>
                <a:spcPts val="104"/>
              </a:spcBef>
            </a:pPr>
            <a:r>
              <a:rPr lang="tr-TR" sz="3200" b="1" spc="7" dirty="0">
                <a:solidFill>
                  <a:srgbClr val="ACCAF8"/>
                </a:solidFill>
                <a:latin typeface="Times New Roman"/>
                <a:cs typeface="Times New Roman"/>
              </a:rPr>
              <a:t>Sefa Orha 170207022</a:t>
            </a:r>
            <a:endParaRPr lang="tr-TR" sz="3200" b="1" spc="-683" dirty="0">
              <a:solidFill>
                <a:srgbClr val="ACCAF8"/>
              </a:solidFill>
              <a:latin typeface="Times New Roman"/>
              <a:cs typeface="Times New Roman"/>
            </a:endParaRPr>
          </a:p>
          <a:p>
            <a:pPr marL="805416" marR="390419" algn="ctr">
              <a:lnSpc>
                <a:spcPct val="101600"/>
              </a:lnSpc>
              <a:spcBef>
                <a:spcPts val="104"/>
              </a:spcBef>
            </a:pPr>
            <a:r>
              <a:rPr lang="tr-TR" sz="3200" b="1" spc="7" dirty="0">
                <a:solidFill>
                  <a:srgbClr val="ACCAF8"/>
                </a:solidFill>
                <a:latin typeface="Times New Roman"/>
                <a:cs typeface="Times New Roman"/>
              </a:rPr>
              <a:t>Doç.</a:t>
            </a:r>
            <a:r>
              <a:rPr lang="tr-TR" sz="3200" b="1" dirty="0">
                <a:solidFill>
                  <a:srgbClr val="ACCAF8"/>
                </a:solidFill>
                <a:latin typeface="Times New Roman"/>
                <a:cs typeface="Times New Roman"/>
              </a:rPr>
              <a:t> D</a:t>
            </a:r>
            <a:r>
              <a:rPr lang="tr-TR" sz="3200" b="1" spc="-253" dirty="0">
                <a:solidFill>
                  <a:srgbClr val="ACCAF8"/>
                </a:solidFill>
                <a:latin typeface="Times New Roman"/>
                <a:cs typeface="Times New Roman"/>
              </a:rPr>
              <a:t>r</a:t>
            </a:r>
            <a:r>
              <a:rPr lang="tr-TR" sz="3200" b="1" dirty="0">
                <a:solidFill>
                  <a:srgbClr val="ACCAF8"/>
                </a:solidFill>
                <a:latin typeface="Times New Roman"/>
                <a:cs typeface="Times New Roman"/>
              </a:rPr>
              <a:t>.</a:t>
            </a:r>
            <a:r>
              <a:rPr lang="tr-TR" sz="3200" b="1" spc="-156" dirty="0">
                <a:solidFill>
                  <a:srgbClr val="ACCAF8"/>
                </a:solidFill>
                <a:latin typeface="Times New Roman"/>
                <a:cs typeface="Times New Roman"/>
              </a:rPr>
              <a:t> </a:t>
            </a:r>
            <a:r>
              <a:rPr lang="tr-TR" sz="3200" b="1" spc="7" dirty="0">
                <a:solidFill>
                  <a:srgbClr val="ACCAF8"/>
                </a:solidFill>
                <a:latin typeface="Times New Roman"/>
                <a:cs typeface="Times New Roman"/>
              </a:rPr>
              <a:t>Aysun Taşyapı Çelebi</a:t>
            </a:r>
          </a:p>
          <a:p>
            <a:pPr marL="4089474" marR="3670695" algn="ctr">
              <a:lnSpc>
                <a:spcPct val="102000"/>
              </a:lnSpc>
              <a:spcBef>
                <a:spcPts val="3588"/>
              </a:spcBef>
            </a:pPr>
            <a:endParaRPr lang="tr-TR" sz="3600" dirty="0">
              <a:latin typeface="Times New Roman"/>
              <a:cs typeface="Times New Roman"/>
            </a:endParaRPr>
          </a:p>
        </p:txBody>
      </p:sp>
      <p:sp>
        <p:nvSpPr>
          <p:cNvPr id="16" name="object 9">
            <a:extLst>
              <a:ext uri="{FF2B5EF4-FFF2-40B4-BE49-F238E27FC236}">
                <a16:creationId xmlns:a16="http://schemas.microsoft.com/office/drawing/2014/main" id="{64E214B5-4B7E-E189-0D7F-E99A95B75DA5}"/>
              </a:ext>
            </a:extLst>
          </p:cNvPr>
          <p:cNvSpPr txBox="1"/>
          <p:nvPr/>
        </p:nvSpPr>
        <p:spPr>
          <a:xfrm>
            <a:off x="5405564" y="5962342"/>
            <a:ext cx="12447514" cy="392241"/>
          </a:xfrm>
          <a:prstGeom prst="rect">
            <a:avLst/>
          </a:prstGeom>
        </p:spPr>
        <p:txBody>
          <a:bodyPr vert="horz" wrap="square" lIns="0" tIns="22688" rIns="0" bIns="0" rtlCol="0">
            <a:spAutoFit/>
          </a:bodyPr>
          <a:lstStyle/>
          <a:p>
            <a:pPr marL="18906">
              <a:spcBef>
                <a:spcPts val="179"/>
              </a:spcBef>
            </a:pPr>
            <a:r>
              <a:rPr lang="tr-TR" sz="2400" b="1" spc="15" dirty="0">
                <a:solidFill>
                  <a:srgbClr val="D3E4F7"/>
                </a:solidFill>
                <a:latin typeface="Times New Roman"/>
                <a:cs typeface="Times New Roman"/>
              </a:rPr>
              <a:t>Kocaeli</a:t>
            </a:r>
            <a:r>
              <a:rPr sz="2400" b="1" spc="52" dirty="0">
                <a:solidFill>
                  <a:srgbClr val="D3E4F7"/>
                </a:solidFill>
                <a:latin typeface="Times New Roman"/>
                <a:cs typeface="Times New Roman"/>
              </a:rPr>
              <a:t> </a:t>
            </a:r>
            <a:r>
              <a:rPr sz="2400" b="1" spc="7" dirty="0">
                <a:solidFill>
                  <a:srgbClr val="D3E4F7"/>
                </a:solidFill>
                <a:latin typeface="Times New Roman"/>
                <a:cs typeface="Times New Roman"/>
              </a:rPr>
              <a:t>Üniversitesi,</a:t>
            </a:r>
            <a:r>
              <a:rPr sz="2400" b="1" spc="52" dirty="0">
                <a:solidFill>
                  <a:srgbClr val="D3E4F7"/>
                </a:solidFill>
                <a:latin typeface="Times New Roman"/>
                <a:cs typeface="Times New Roman"/>
              </a:rPr>
              <a:t> </a:t>
            </a:r>
            <a:r>
              <a:rPr sz="2400" b="1" spc="7" dirty="0">
                <a:solidFill>
                  <a:srgbClr val="D3E4F7"/>
                </a:solidFill>
                <a:latin typeface="Times New Roman"/>
                <a:cs typeface="Times New Roman"/>
              </a:rPr>
              <a:t>Mühendislik</a:t>
            </a:r>
            <a:r>
              <a:rPr sz="2400" b="1" spc="45" dirty="0">
                <a:solidFill>
                  <a:srgbClr val="D3E4F7"/>
                </a:solidFill>
                <a:latin typeface="Times New Roman"/>
                <a:cs typeface="Times New Roman"/>
              </a:rPr>
              <a:t> </a:t>
            </a:r>
            <a:r>
              <a:rPr sz="2400" b="1" spc="7" dirty="0">
                <a:solidFill>
                  <a:srgbClr val="D3E4F7"/>
                </a:solidFill>
                <a:latin typeface="Times New Roman"/>
                <a:cs typeface="Times New Roman"/>
              </a:rPr>
              <a:t>Fakültesi,</a:t>
            </a:r>
            <a:r>
              <a:rPr sz="2400" b="1" spc="60" dirty="0">
                <a:solidFill>
                  <a:srgbClr val="D3E4F7"/>
                </a:solidFill>
                <a:latin typeface="Times New Roman"/>
                <a:cs typeface="Times New Roman"/>
              </a:rPr>
              <a:t> </a:t>
            </a:r>
            <a:r>
              <a:rPr sz="2400" b="1" spc="7" dirty="0">
                <a:solidFill>
                  <a:srgbClr val="D3E4F7"/>
                </a:solidFill>
                <a:latin typeface="Times New Roman"/>
                <a:cs typeface="Times New Roman"/>
              </a:rPr>
              <a:t>Elektronik</a:t>
            </a:r>
            <a:r>
              <a:rPr sz="2400" b="1" spc="52" dirty="0">
                <a:solidFill>
                  <a:srgbClr val="D3E4F7"/>
                </a:solidFill>
                <a:latin typeface="Times New Roman"/>
                <a:cs typeface="Times New Roman"/>
              </a:rPr>
              <a:t> </a:t>
            </a:r>
            <a:r>
              <a:rPr sz="2400" b="1" spc="15" dirty="0">
                <a:solidFill>
                  <a:srgbClr val="D3E4F7"/>
                </a:solidFill>
                <a:latin typeface="Times New Roman"/>
                <a:cs typeface="Times New Roman"/>
              </a:rPr>
              <a:t>ve </a:t>
            </a:r>
            <a:r>
              <a:rPr sz="2400" b="1" spc="7" dirty="0">
                <a:solidFill>
                  <a:srgbClr val="D3E4F7"/>
                </a:solidFill>
                <a:latin typeface="Times New Roman"/>
                <a:cs typeface="Times New Roman"/>
              </a:rPr>
              <a:t>Haberleşme</a:t>
            </a:r>
            <a:r>
              <a:rPr sz="2400" b="1" spc="97" dirty="0">
                <a:solidFill>
                  <a:srgbClr val="D3E4F7"/>
                </a:solidFill>
                <a:latin typeface="Times New Roman"/>
                <a:cs typeface="Times New Roman"/>
              </a:rPr>
              <a:t> </a:t>
            </a:r>
            <a:r>
              <a:rPr sz="2400" b="1" spc="7" dirty="0">
                <a:solidFill>
                  <a:srgbClr val="D3E4F7"/>
                </a:solidFill>
                <a:latin typeface="Times New Roman"/>
                <a:cs typeface="Times New Roman"/>
              </a:rPr>
              <a:t>Mühendisliği</a:t>
            </a:r>
            <a:r>
              <a:rPr sz="2400" b="1" spc="37" dirty="0">
                <a:solidFill>
                  <a:srgbClr val="D3E4F7"/>
                </a:solidFill>
                <a:latin typeface="Times New Roman"/>
                <a:cs typeface="Times New Roman"/>
              </a:rPr>
              <a:t> </a:t>
            </a:r>
            <a:r>
              <a:rPr sz="2400" b="1" spc="15" dirty="0">
                <a:solidFill>
                  <a:srgbClr val="D3E4F7"/>
                </a:solidFill>
                <a:latin typeface="Times New Roman"/>
                <a:cs typeface="Times New Roman"/>
              </a:rPr>
              <a:t>Bölümü</a:t>
            </a:r>
            <a:endParaRPr sz="2400" dirty="0">
              <a:latin typeface="Times New Roman"/>
              <a:cs typeface="Times New Roman"/>
            </a:endParaRPr>
          </a:p>
        </p:txBody>
      </p:sp>
      <p:sp>
        <p:nvSpPr>
          <p:cNvPr id="17" name="object 11">
            <a:extLst>
              <a:ext uri="{FF2B5EF4-FFF2-40B4-BE49-F238E27FC236}">
                <a16:creationId xmlns:a16="http://schemas.microsoft.com/office/drawing/2014/main" id="{7C82DE9B-A809-2950-A59A-7A200405D753}"/>
              </a:ext>
            </a:extLst>
          </p:cNvPr>
          <p:cNvSpPr txBox="1"/>
          <p:nvPr/>
        </p:nvSpPr>
        <p:spPr>
          <a:xfrm>
            <a:off x="2689105" y="7980352"/>
            <a:ext cx="16825188" cy="1254509"/>
          </a:xfrm>
          <a:prstGeom prst="rect">
            <a:avLst/>
          </a:prstGeom>
        </p:spPr>
        <p:txBody>
          <a:bodyPr vert="horz" wrap="square" lIns="0" tIns="17016" rIns="0" bIns="0" rtlCol="0">
            <a:spAutoFit/>
          </a:bodyPr>
          <a:lstStyle/>
          <a:p>
            <a:pPr marL="75626" marR="63337" algn="just">
              <a:lnSpc>
                <a:spcPct val="102099"/>
              </a:lnSpc>
              <a:spcBef>
                <a:spcPts val="134"/>
              </a:spcBef>
            </a:pPr>
            <a:r>
              <a:rPr lang="tr-TR" sz="2000" dirty="0">
                <a:solidFill>
                  <a:schemeClr val="accent1">
                    <a:lumMod val="40000"/>
                    <a:lumOff val="60000"/>
                  </a:schemeClr>
                </a:solidFill>
                <a:effectLst/>
                <a:latin typeface="Times New Roman" panose="02020603050405020304" pitchFamily="18" charset="0"/>
                <a:ea typeface="Calibri" panose="020F0502020204030204" pitchFamily="34" charset="0"/>
              </a:rPr>
              <a:t>Bitirme tezi kapsamında şerit tespiti ve trafik işareti tespiti gerçekleştiren bir otonom araç tasarlanmıştır. Otonom araç kiti 3d yazıcı ile basılmıştır. Şerit tespiti için Opencv kütüphanesi </a:t>
            </a:r>
            <a:r>
              <a:rPr lang="tr-TR" sz="2000" dirty="0">
                <a:solidFill>
                  <a:schemeClr val="accent1">
                    <a:lumMod val="40000"/>
                    <a:lumOff val="60000"/>
                  </a:schemeClr>
                </a:solidFill>
                <a:latin typeface="Times New Roman" panose="02020603050405020304" pitchFamily="18" charset="0"/>
                <a:ea typeface="Calibri" panose="020F0502020204030204" pitchFamily="34" charset="0"/>
              </a:rPr>
              <a:t>yardımıyla Canny kenar belirleme, C</a:t>
            </a:r>
            <a:r>
              <a:rPr lang="tr-TR" sz="2000" dirty="0">
                <a:solidFill>
                  <a:schemeClr val="accent1">
                    <a:lumMod val="40000"/>
                    <a:lumOff val="60000"/>
                  </a:schemeClr>
                </a:solidFill>
                <a:effectLst/>
                <a:latin typeface="Times New Roman" panose="02020603050405020304" pitchFamily="18" charset="0"/>
                <a:ea typeface="Calibri" panose="020F0502020204030204" pitchFamily="34" charset="0"/>
              </a:rPr>
              <a:t>olor </a:t>
            </a:r>
            <a:r>
              <a:rPr lang="tr-TR" sz="2000" dirty="0">
                <a:solidFill>
                  <a:schemeClr val="accent1">
                    <a:lumMod val="40000"/>
                    <a:lumOff val="60000"/>
                  </a:schemeClr>
                </a:solidFill>
                <a:latin typeface="Times New Roman" panose="02020603050405020304" pitchFamily="18" charset="0"/>
                <a:ea typeface="Calibri" panose="020F0502020204030204" pitchFamily="34" charset="0"/>
              </a:rPr>
              <a:t>S</a:t>
            </a:r>
            <a:r>
              <a:rPr lang="tr-TR" sz="2000" dirty="0">
                <a:solidFill>
                  <a:schemeClr val="accent1">
                    <a:lumMod val="40000"/>
                    <a:lumOff val="60000"/>
                  </a:schemeClr>
                </a:solidFill>
                <a:effectLst/>
                <a:latin typeface="Times New Roman" panose="02020603050405020304" pitchFamily="18" charset="0"/>
                <a:ea typeface="Calibri" panose="020F0502020204030204" pitchFamily="34" charset="0"/>
              </a:rPr>
              <a:t>egmentation  ve Hough dönüşümü algoritmaları kullanılıp ve ROI bölgesi ayarlanıp şerit bulunmuştur. Trafik işareti tespiti için  öncelikle CNN algoritması ile trafik işaretleri sınıflandırılmıştır. Sonrasında çeşitli algoritmalar kullanılarak  trafik işaretleri tespit edilmiştir. Trafik işaretlerinin takibi için OpticalFlow algoritması kullanılmıştır.</a:t>
            </a:r>
            <a:endParaRPr sz="2000" dirty="0">
              <a:solidFill>
                <a:schemeClr val="accent1">
                  <a:lumMod val="40000"/>
                  <a:lumOff val="60000"/>
                </a:schemeClr>
              </a:solidFill>
              <a:latin typeface="Times New Roman"/>
              <a:cs typeface="Times New Roman"/>
            </a:endParaRPr>
          </a:p>
        </p:txBody>
      </p:sp>
      <p:sp>
        <p:nvSpPr>
          <p:cNvPr id="19" name="Metin kutusu 18">
            <a:extLst>
              <a:ext uri="{FF2B5EF4-FFF2-40B4-BE49-F238E27FC236}">
                <a16:creationId xmlns:a16="http://schemas.microsoft.com/office/drawing/2014/main" id="{F97C4983-C339-AABE-8831-751D658C776A}"/>
              </a:ext>
            </a:extLst>
          </p:cNvPr>
          <p:cNvSpPr txBox="1"/>
          <p:nvPr/>
        </p:nvSpPr>
        <p:spPr>
          <a:xfrm>
            <a:off x="2689105" y="7622263"/>
            <a:ext cx="10690860" cy="461665"/>
          </a:xfrm>
          <a:prstGeom prst="rect">
            <a:avLst/>
          </a:prstGeom>
          <a:noFill/>
        </p:spPr>
        <p:txBody>
          <a:bodyPr wrap="square">
            <a:spAutoFit/>
          </a:bodyPr>
          <a:lstStyle/>
          <a:p>
            <a:r>
              <a:rPr lang="tr-TR" sz="2400" b="1" dirty="0">
                <a:solidFill>
                  <a:schemeClr val="accent1">
                    <a:lumMod val="60000"/>
                    <a:lumOff val="40000"/>
                  </a:schemeClr>
                </a:solidFill>
                <a:latin typeface="Times New Roman" panose="02020603050405020304" pitchFamily="18" charset="0"/>
                <a:cs typeface="Times New Roman" panose="02020603050405020304" pitchFamily="18" charset="0"/>
              </a:rPr>
              <a:t>ÖZET</a:t>
            </a:r>
            <a:endParaRPr lang="tr-TR"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27" name="Metin kutusu 26">
            <a:extLst>
              <a:ext uri="{FF2B5EF4-FFF2-40B4-BE49-F238E27FC236}">
                <a16:creationId xmlns:a16="http://schemas.microsoft.com/office/drawing/2014/main" id="{55FD834F-3B08-AEB6-0495-3584980996DC}"/>
              </a:ext>
            </a:extLst>
          </p:cNvPr>
          <p:cNvSpPr txBox="1"/>
          <p:nvPr/>
        </p:nvSpPr>
        <p:spPr>
          <a:xfrm>
            <a:off x="1078230" y="9866224"/>
            <a:ext cx="2868930" cy="1077218"/>
          </a:xfrm>
          <a:prstGeom prst="rect">
            <a:avLst/>
          </a:prstGeom>
          <a:noFill/>
        </p:spPr>
        <p:txBody>
          <a:bodyPr wrap="square">
            <a:spAutoFit/>
          </a:bodyPr>
          <a:lstStyle/>
          <a:p>
            <a:r>
              <a:rPr lang="tr-TR" sz="3200" b="1" dirty="0">
                <a:latin typeface="Times New Roman" panose="02020603050405020304" pitchFamily="18" charset="0"/>
                <a:cs typeface="Times New Roman" panose="02020603050405020304" pitchFamily="18" charset="0"/>
              </a:rPr>
              <a:t>ARACIN TASARIMI</a:t>
            </a:r>
            <a:endParaRPr lang="tr-TR" sz="3200" dirty="0"/>
          </a:p>
        </p:txBody>
      </p:sp>
      <p:sp>
        <p:nvSpPr>
          <p:cNvPr id="29" name="Metin kutusu 28">
            <a:extLst>
              <a:ext uri="{FF2B5EF4-FFF2-40B4-BE49-F238E27FC236}">
                <a16:creationId xmlns:a16="http://schemas.microsoft.com/office/drawing/2014/main" id="{14D1FC64-01E3-3CCA-C8FB-B80801C7E7CE}"/>
              </a:ext>
            </a:extLst>
          </p:cNvPr>
          <p:cNvSpPr txBox="1"/>
          <p:nvPr/>
        </p:nvSpPr>
        <p:spPr>
          <a:xfrm>
            <a:off x="1078230" y="10898416"/>
            <a:ext cx="5326380" cy="1477328"/>
          </a:xfrm>
          <a:prstGeom prst="rect">
            <a:avLst/>
          </a:prstGeom>
          <a:noFill/>
        </p:spPr>
        <p:txBody>
          <a:bodyPr wrap="square">
            <a:spAutoFit/>
          </a:bodyPr>
          <a:lstStyle/>
          <a:p>
            <a:pPr algn="just"/>
            <a:r>
              <a:rPr lang="tr-TR" dirty="0">
                <a:solidFill>
                  <a:srgbClr val="000000"/>
                </a:solidFill>
                <a:effectLst/>
                <a:latin typeface="Times New Roman" panose="02020603050405020304" pitchFamily="18" charset="0"/>
                <a:ea typeface="Calibri" panose="020F0502020204030204" pitchFamily="34" charset="0"/>
              </a:rPr>
              <a:t>3d yazıcı ile Solidworks programı ile tasarlanan araç kiti şekil 1’de gösterildiği gibi basılmıştır. Araç 2 adet dc motor, servo motor, Raspberry Pi 4b+, Raspberry pi v1.3 </a:t>
            </a:r>
            <a:r>
              <a:rPr lang="tr-TR" dirty="0">
                <a:solidFill>
                  <a:srgbClr val="000000"/>
                </a:solidFill>
                <a:latin typeface="Times New Roman" panose="02020603050405020304" pitchFamily="18" charset="0"/>
                <a:ea typeface="Calibri" panose="020F0502020204030204" pitchFamily="34" charset="0"/>
              </a:rPr>
              <a:t>k</a:t>
            </a:r>
            <a:r>
              <a:rPr lang="tr-TR" dirty="0">
                <a:solidFill>
                  <a:srgbClr val="000000"/>
                </a:solidFill>
                <a:effectLst/>
                <a:latin typeface="Times New Roman" panose="02020603050405020304" pitchFamily="18" charset="0"/>
                <a:ea typeface="Calibri" panose="020F0502020204030204" pitchFamily="34" charset="0"/>
              </a:rPr>
              <a:t>amera , dc-dc converter</a:t>
            </a:r>
            <a:r>
              <a:rPr lang="tr-TR" dirty="0">
                <a:solidFill>
                  <a:srgbClr val="000000"/>
                </a:solidFill>
                <a:latin typeface="Times New Roman" panose="02020603050405020304" pitchFamily="18" charset="0"/>
                <a:ea typeface="Calibri" panose="020F0502020204030204" pitchFamily="34" charset="0"/>
              </a:rPr>
              <a:t>, motor kontrol kartı, pil ve bataryadan oluşmaktadır.</a:t>
            </a:r>
            <a:endParaRPr lang="tr-TR" dirty="0"/>
          </a:p>
        </p:txBody>
      </p:sp>
      <p:sp>
        <p:nvSpPr>
          <p:cNvPr id="31" name="Metin kutusu 30">
            <a:extLst>
              <a:ext uri="{FF2B5EF4-FFF2-40B4-BE49-F238E27FC236}">
                <a16:creationId xmlns:a16="http://schemas.microsoft.com/office/drawing/2014/main" id="{E942D6F6-A4D0-19FF-1190-3E8170795659}"/>
              </a:ext>
            </a:extLst>
          </p:cNvPr>
          <p:cNvSpPr txBox="1"/>
          <p:nvPr/>
        </p:nvSpPr>
        <p:spPr>
          <a:xfrm>
            <a:off x="1361122" y="17120563"/>
            <a:ext cx="5307330"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Şekil 1. Aracın genel yapısı</a:t>
            </a:r>
          </a:p>
        </p:txBody>
      </p:sp>
      <p:sp>
        <p:nvSpPr>
          <p:cNvPr id="32" name="Metin kutusu 31">
            <a:extLst>
              <a:ext uri="{FF2B5EF4-FFF2-40B4-BE49-F238E27FC236}">
                <a16:creationId xmlns:a16="http://schemas.microsoft.com/office/drawing/2014/main" id="{39A693EC-D695-CFCD-7752-DC4884D16032}"/>
              </a:ext>
            </a:extLst>
          </p:cNvPr>
          <p:cNvSpPr txBox="1"/>
          <p:nvPr/>
        </p:nvSpPr>
        <p:spPr>
          <a:xfrm>
            <a:off x="1078230" y="18347297"/>
            <a:ext cx="5307330" cy="646331"/>
          </a:xfrm>
          <a:prstGeom prst="rect">
            <a:avLst/>
          </a:prstGeom>
          <a:noFill/>
        </p:spPr>
        <p:txBody>
          <a:bodyPr wrap="square" rtlCol="0">
            <a:spAutoFit/>
          </a:bodyPr>
          <a:lstStyle/>
          <a:p>
            <a:pPr algn="just"/>
            <a:r>
              <a:rPr lang="tr-T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Solidworks programında tasarlanan aracın destek parçaları şekil 2 ve şekil 3’de gösterilmiştir.</a:t>
            </a:r>
            <a:endParaRPr lang="tr-TR" dirty="0">
              <a:latin typeface="Times New Roman" panose="02020603050405020304" pitchFamily="18" charset="0"/>
              <a:cs typeface="Times New Roman" panose="02020603050405020304" pitchFamily="18" charset="0"/>
            </a:endParaRPr>
          </a:p>
        </p:txBody>
      </p:sp>
      <p:cxnSp>
        <p:nvCxnSpPr>
          <p:cNvPr id="34" name="Düz Bağlayıcı 33">
            <a:extLst>
              <a:ext uri="{FF2B5EF4-FFF2-40B4-BE49-F238E27FC236}">
                <a16:creationId xmlns:a16="http://schemas.microsoft.com/office/drawing/2014/main" id="{71D25E80-263B-7263-D496-4F37023D706A}"/>
              </a:ext>
            </a:extLst>
          </p:cNvPr>
          <p:cNvCxnSpPr>
            <a:cxnSpLocks/>
          </p:cNvCxnSpPr>
          <p:nvPr/>
        </p:nvCxnSpPr>
        <p:spPr>
          <a:xfrm>
            <a:off x="7147560" y="11229340"/>
            <a:ext cx="259080" cy="1690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Düz Bağlayıcı 38">
            <a:extLst>
              <a:ext uri="{FF2B5EF4-FFF2-40B4-BE49-F238E27FC236}">
                <a16:creationId xmlns:a16="http://schemas.microsoft.com/office/drawing/2014/main" id="{ACA9E489-C52A-C547-0423-105E701AAA27}"/>
              </a:ext>
            </a:extLst>
          </p:cNvPr>
          <p:cNvCxnSpPr>
            <a:cxnSpLocks/>
          </p:cNvCxnSpPr>
          <p:nvPr/>
        </p:nvCxnSpPr>
        <p:spPr>
          <a:xfrm>
            <a:off x="13313809" y="11229340"/>
            <a:ext cx="259080" cy="16903700"/>
          </a:xfrm>
          <a:prstGeom prst="line">
            <a:avLst/>
          </a:prstGeom>
        </p:spPr>
        <p:style>
          <a:lnRef idx="1">
            <a:schemeClr val="accent1"/>
          </a:lnRef>
          <a:fillRef idx="0">
            <a:schemeClr val="accent1"/>
          </a:fillRef>
          <a:effectRef idx="0">
            <a:schemeClr val="accent1"/>
          </a:effectRef>
          <a:fontRef idx="minor">
            <a:schemeClr val="tx1"/>
          </a:fontRef>
        </p:style>
      </p:cxnSp>
      <p:sp>
        <p:nvSpPr>
          <p:cNvPr id="3" name="Metin kutusu 2">
            <a:extLst>
              <a:ext uri="{FF2B5EF4-FFF2-40B4-BE49-F238E27FC236}">
                <a16:creationId xmlns:a16="http://schemas.microsoft.com/office/drawing/2014/main" id="{77EAFB3F-5E8C-A2AC-1B8F-3AC0F32A6FEB}"/>
              </a:ext>
            </a:extLst>
          </p:cNvPr>
          <p:cNvSpPr txBox="1"/>
          <p:nvPr/>
        </p:nvSpPr>
        <p:spPr>
          <a:xfrm>
            <a:off x="1492950" y="27884875"/>
            <a:ext cx="4327334"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Şekil 3. Aracın parçalarının basılmış hali  </a:t>
            </a:r>
          </a:p>
        </p:txBody>
      </p:sp>
      <p:sp>
        <p:nvSpPr>
          <p:cNvPr id="21" name="Metin kutusu 20">
            <a:extLst>
              <a:ext uri="{FF2B5EF4-FFF2-40B4-BE49-F238E27FC236}">
                <a16:creationId xmlns:a16="http://schemas.microsoft.com/office/drawing/2014/main" id="{9D3F2859-E39D-C434-F232-89E2F5C26C11}"/>
              </a:ext>
            </a:extLst>
          </p:cNvPr>
          <p:cNvSpPr txBox="1"/>
          <p:nvPr/>
        </p:nvSpPr>
        <p:spPr>
          <a:xfrm>
            <a:off x="7147561" y="9748722"/>
            <a:ext cx="5577840" cy="584775"/>
          </a:xfrm>
          <a:prstGeom prst="rect">
            <a:avLst/>
          </a:prstGeom>
          <a:noFill/>
        </p:spPr>
        <p:txBody>
          <a:bodyPr wrap="square">
            <a:spAutoFit/>
          </a:bodyPr>
          <a:lstStyle/>
          <a:p>
            <a:pPr algn="ctr"/>
            <a:r>
              <a:rPr lang="tr-TR" sz="3200" b="1" dirty="0">
                <a:latin typeface="Times New Roman" panose="02020603050405020304" pitchFamily="18" charset="0"/>
                <a:cs typeface="Times New Roman" panose="02020603050405020304" pitchFamily="18" charset="0"/>
              </a:rPr>
              <a:t>ŞERİT TESPİTİ</a:t>
            </a:r>
            <a:endParaRPr lang="tr-TR" sz="3200" dirty="0"/>
          </a:p>
        </p:txBody>
      </p:sp>
      <p:sp>
        <p:nvSpPr>
          <p:cNvPr id="9" name="Metin kutusu 8">
            <a:extLst>
              <a:ext uri="{FF2B5EF4-FFF2-40B4-BE49-F238E27FC236}">
                <a16:creationId xmlns:a16="http://schemas.microsoft.com/office/drawing/2014/main" id="{88FCC6BB-1479-7D88-1009-22E77481CE9F}"/>
              </a:ext>
            </a:extLst>
          </p:cNvPr>
          <p:cNvSpPr txBox="1"/>
          <p:nvPr/>
        </p:nvSpPr>
        <p:spPr>
          <a:xfrm>
            <a:off x="7598809" y="14348372"/>
            <a:ext cx="4627009"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Şekil 4. Antene ait S11 parametresi</a:t>
            </a:r>
          </a:p>
        </p:txBody>
      </p:sp>
      <p:sp>
        <p:nvSpPr>
          <p:cNvPr id="45" name="Metin kutusu 44">
            <a:extLst>
              <a:ext uri="{FF2B5EF4-FFF2-40B4-BE49-F238E27FC236}">
                <a16:creationId xmlns:a16="http://schemas.microsoft.com/office/drawing/2014/main" id="{F0D59838-A149-5098-1CC0-6429E5F8E70E}"/>
              </a:ext>
            </a:extLst>
          </p:cNvPr>
          <p:cNvSpPr txBox="1"/>
          <p:nvPr/>
        </p:nvSpPr>
        <p:spPr>
          <a:xfrm>
            <a:off x="1492950" y="23393319"/>
            <a:ext cx="4327334"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Şekil 2. Aracın baskıya hazırlanması </a:t>
            </a:r>
          </a:p>
        </p:txBody>
      </p:sp>
      <p:pic>
        <p:nvPicPr>
          <p:cNvPr id="46" name="object 82">
            <a:extLst>
              <a:ext uri="{FF2B5EF4-FFF2-40B4-BE49-F238E27FC236}">
                <a16:creationId xmlns:a16="http://schemas.microsoft.com/office/drawing/2014/main" id="{FE3B90E7-7203-120A-5409-E23EBF8FB6B6}"/>
              </a:ext>
            </a:extLst>
          </p:cNvPr>
          <p:cNvPicPr/>
          <p:nvPr/>
        </p:nvPicPr>
        <p:blipFill>
          <a:blip r:embed="rId2" cstate="print"/>
          <a:stretch>
            <a:fillRect/>
          </a:stretch>
        </p:blipFill>
        <p:spPr>
          <a:xfrm>
            <a:off x="16909080" y="233901"/>
            <a:ext cx="4387610" cy="5935220"/>
          </a:xfrm>
          <a:prstGeom prst="rect">
            <a:avLst/>
          </a:prstGeom>
        </p:spPr>
      </p:pic>
      <p:sp>
        <p:nvSpPr>
          <p:cNvPr id="48" name="Metin kutusu 47">
            <a:extLst>
              <a:ext uri="{FF2B5EF4-FFF2-40B4-BE49-F238E27FC236}">
                <a16:creationId xmlns:a16="http://schemas.microsoft.com/office/drawing/2014/main" id="{31A26258-922B-0B71-AF14-FC6F1E5AA042}"/>
              </a:ext>
            </a:extLst>
          </p:cNvPr>
          <p:cNvSpPr txBox="1"/>
          <p:nvPr/>
        </p:nvSpPr>
        <p:spPr>
          <a:xfrm>
            <a:off x="710565" y="28442507"/>
            <a:ext cx="2287278" cy="369332"/>
          </a:xfrm>
          <a:prstGeom prst="rect">
            <a:avLst/>
          </a:prstGeom>
          <a:noFill/>
        </p:spPr>
        <p:txBody>
          <a:bodyPr wrap="square" rtlCol="0">
            <a:spAutoFit/>
          </a:bodyPr>
          <a:lstStyle/>
          <a:p>
            <a:r>
              <a:rPr lang="tr-TR" b="1" dirty="0">
                <a:latin typeface="Times New Roman" panose="02020603050405020304" pitchFamily="18" charset="0"/>
                <a:cs typeface="Times New Roman" panose="02020603050405020304" pitchFamily="18" charset="0"/>
              </a:rPr>
              <a:t>KAYNAKÇA</a:t>
            </a:r>
          </a:p>
        </p:txBody>
      </p:sp>
      <p:pic>
        <p:nvPicPr>
          <p:cNvPr id="4" name="Resim 3">
            <a:extLst>
              <a:ext uri="{FF2B5EF4-FFF2-40B4-BE49-F238E27FC236}">
                <a16:creationId xmlns:a16="http://schemas.microsoft.com/office/drawing/2014/main" id="{C488D992-BA8D-06A4-EB7A-84EB6DD8A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950" y="12713645"/>
            <a:ext cx="3796352" cy="4174852"/>
          </a:xfrm>
          <a:prstGeom prst="rect">
            <a:avLst/>
          </a:prstGeom>
        </p:spPr>
      </p:pic>
      <p:pic>
        <p:nvPicPr>
          <p:cNvPr id="8" name="Resim 7">
            <a:extLst>
              <a:ext uri="{FF2B5EF4-FFF2-40B4-BE49-F238E27FC236}">
                <a16:creationId xmlns:a16="http://schemas.microsoft.com/office/drawing/2014/main" id="{8A8666C1-5A4E-28E4-49C2-CC70CEB0B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6034" y="24273231"/>
            <a:ext cx="3411725" cy="3446122"/>
          </a:xfrm>
          <a:prstGeom prst="rect">
            <a:avLst/>
          </a:prstGeom>
        </p:spPr>
      </p:pic>
      <p:sp>
        <p:nvSpPr>
          <p:cNvPr id="11" name="AutoShape 2">
            <a:extLst>
              <a:ext uri="{FF2B5EF4-FFF2-40B4-BE49-F238E27FC236}">
                <a16:creationId xmlns:a16="http://schemas.microsoft.com/office/drawing/2014/main" id="{3E600F6A-0A71-F3AD-D00A-4D9FF43E2624}"/>
              </a:ext>
            </a:extLst>
          </p:cNvPr>
          <p:cNvSpPr>
            <a:spLocks noChangeAspect="1" noChangeArrowheads="1"/>
          </p:cNvSpPr>
          <p:nvPr/>
        </p:nvSpPr>
        <p:spPr bwMode="auto">
          <a:xfrm>
            <a:off x="10539413" y="149844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dirty="0"/>
          </a:p>
        </p:txBody>
      </p:sp>
      <p:pic>
        <p:nvPicPr>
          <p:cNvPr id="23" name="Resim 22">
            <a:extLst>
              <a:ext uri="{FF2B5EF4-FFF2-40B4-BE49-F238E27FC236}">
                <a16:creationId xmlns:a16="http://schemas.microsoft.com/office/drawing/2014/main" id="{B7EC251B-6F06-840F-4DD6-E10462BE2B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4105" y="19673658"/>
            <a:ext cx="4000627" cy="2886197"/>
          </a:xfrm>
          <a:prstGeom prst="rect">
            <a:avLst/>
          </a:prstGeom>
        </p:spPr>
      </p:pic>
      <p:sp>
        <p:nvSpPr>
          <p:cNvPr id="53" name="Metin kutusu 52">
            <a:extLst>
              <a:ext uri="{FF2B5EF4-FFF2-40B4-BE49-F238E27FC236}">
                <a16:creationId xmlns:a16="http://schemas.microsoft.com/office/drawing/2014/main" id="{630D513B-0740-BDB1-5E37-EBD0F1B6664C}"/>
              </a:ext>
            </a:extLst>
          </p:cNvPr>
          <p:cNvSpPr txBox="1"/>
          <p:nvPr/>
        </p:nvSpPr>
        <p:spPr>
          <a:xfrm>
            <a:off x="7305359" y="10974789"/>
            <a:ext cx="5714246" cy="2031325"/>
          </a:xfrm>
          <a:prstGeom prst="rect">
            <a:avLst/>
          </a:prstGeom>
          <a:noFill/>
        </p:spPr>
        <p:txBody>
          <a:bodyPr wrap="square">
            <a:spAutoFit/>
          </a:bodyPr>
          <a:lstStyle/>
          <a:p>
            <a:r>
              <a:rPr lang="tr-TR" dirty="0"/>
              <a:t>Şeritin bulunması için Canny kenar belirleme algoritması kullanılmıştır. Canny kenar belirleme algoritması kenar bulmada en etkili yöntemlerden biridir. İlk aşama olarak kameradan alınan görüntü gri renk uzayına çevrilir ve görüntüdeki gürültüler Gauss bulanıklığı filtresiyle giderilir ardından yolu bulmak için Canny algoritması kullanılır.</a:t>
            </a:r>
          </a:p>
          <a:p>
            <a:endParaRPr lang="tr-TR" dirty="0"/>
          </a:p>
        </p:txBody>
      </p:sp>
      <p:pic>
        <p:nvPicPr>
          <p:cNvPr id="57" name="Resim 56">
            <a:extLst>
              <a:ext uri="{FF2B5EF4-FFF2-40B4-BE49-F238E27FC236}">
                <a16:creationId xmlns:a16="http://schemas.microsoft.com/office/drawing/2014/main" id="{F05449D3-5535-ECF8-D65E-03AD2C79CF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0833" y="13124617"/>
            <a:ext cx="5448772" cy="1685156"/>
          </a:xfrm>
          <a:prstGeom prst="rect">
            <a:avLst/>
          </a:prstGeom>
        </p:spPr>
      </p:pic>
      <p:sp>
        <p:nvSpPr>
          <p:cNvPr id="59" name="Metin kutusu 58">
            <a:extLst>
              <a:ext uri="{FF2B5EF4-FFF2-40B4-BE49-F238E27FC236}">
                <a16:creationId xmlns:a16="http://schemas.microsoft.com/office/drawing/2014/main" id="{13DDEE72-AEDD-850F-4B6E-209BDBB016A1}"/>
              </a:ext>
            </a:extLst>
          </p:cNvPr>
          <p:cNvSpPr txBox="1"/>
          <p:nvPr/>
        </p:nvSpPr>
        <p:spPr>
          <a:xfrm>
            <a:off x="7405991" y="15611493"/>
            <a:ext cx="5754054" cy="3416320"/>
          </a:xfrm>
          <a:prstGeom prst="rect">
            <a:avLst/>
          </a:prstGeom>
          <a:noFill/>
        </p:spPr>
        <p:txBody>
          <a:bodyPr wrap="square">
            <a:spAutoFit/>
          </a:bodyPr>
          <a:lstStyle/>
          <a:p>
            <a:r>
              <a:rPr lang="tr-TR" dirty="0"/>
              <a:t>Kenarlar Canny algoritmasıyla tespit edildikten sonra şeritte gidecek araba için şerit çizgilerinin tespit edilmesi gerekmektedir. Burada devreye Color Segmentation algoritması devreye girmektedir. Aracın şeritin sağ tarafından geçeceği göz önünde 21 bulundurulursa aracın sol tarafında beyaz kesikli şerit çizgileri ve sağ tarafında düz sarı şerit çizgileri bulunmaktadır. Kameradan alınan görüntünün HSL renk uzayına çevrilmesi sonrasında beyaz ve sarı çizgiler için bir maskeleme işlemi yapılmaktadır. Maskeleme işleminden sonra görüntünün tamamından ziyade sadece yol görüntüsü üzerinde işlem yapılacağı için bir ROI(Region of Interest) bölgesi belirlenmiştir</a:t>
            </a:r>
          </a:p>
        </p:txBody>
      </p:sp>
      <p:sp>
        <p:nvSpPr>
          <p:cNvPr id="61" name="Metin kutusu 60">
            <a:extLst>
              <a:ext uri="{FF2B5EF4-FFF2-40B4-BE49-F238E27FC236}">
                <a16:creationId xmlns:a16="http://schemas.microsoft.com/office/drawing/2014/main" id="{035BF073-8201-67EC-A5AE-BA0454DC2773}"/>
              </a:ext>
            </a:extLst>
          </p:cNvPr>
          <p:cNvSpPr txBox="1"/>
          <p:nvPr/>
        </p:nvSpPr>
        <p:spPr>
          <a:xfrm>
            <a:off x="7483115" y="14920240"/>
            <a:ext cx="4595896" cy="369332"/>
          </a:xfrm>
          <a:prstGeom prst="rect">
            <a:avLst/>
          </a:prstGeom>
          <a:noFill/>
        </p:spPr>
        <p:txBody>
          <a:bodyPr wrap="square">
            <a:spAutoFit/>
          </a:bodyPr>
          <a:lstStyle/>
          <a:p>
            <a:r>
              <a:rPr lang="tr-TR" dirty="0"/>
              <a:t>Şekil 4. Kenar bulma algoritmasının kullanımı</a:t>
            </a:r>
          </a:p>
        </p:txBody>
      </p:sp>
      <p:sp>
        <p:nvSpPr>
          <p:cNvPr id="63" name="Metin kutusu 62">
            <a:extLst>
              <a:ext uri="{FF2B5EF4-FFF2-40B4-BE49-F238E27FC236}">
                <a16:creationId xmlns:a16="http://schemas.microsoft.com/office/drawing/2014/main" id="{50E9D51D-C62D-9813-E558-A995A6F4A02B}"/>
              </a:ext>
            </a:extLst>
          </p:cNvPr>
          <p:cNvSpPr txBox="1"/>
          <p:nvPr/>
        </p:nvSpPr>
        <p:spPr>
          <a:xfrm>
            <a:off x="7402972" y="18926082"/>
            <a:ext cx="6036436" cy="2031325"/>
          </a:xfrm>
          <a:prstGeom prst="rect">
            <a:avLst/>
          </a:prstGeom>
          <a:noFill/>
        </p:spPr>
        <p:txBody>
          <a:bodyPr wrap="square">
            <a:spAutoFit/>
          </a:bodyPr>
          <a:lstStyle/>
          <a:p>
            <a:r>
              <a:rPr lang="tr-TR" dirty="0"/>
              <a:t>Şeridin düzgün bir şekilde tespit edilebilmesi için Hough dönüşüm tekniği kullanılmaktadır. Şuanda elde edilen görsel bir matristir. Eğim ve kesişim bilgileri için doğrudan bir geometrik model bulunmamaktadır.Hough dönüşümü bu eğim ve kesişim bilgilerini elde etmek için kullanılmaktadır. Hough dönüşümü bir görüntüdeki belirgin çizgileri bulmaya ve ayrık kenar noktaları birleştirmeye yardımcı olmaktadır</a:t>
            </a:r>
          </a:p>
        </p:txBody>
      </p:sp>
      <p:pic>
        <p:nvPicPr>
          <p:cNvPr id="65" name="Resim 64">
            <a:extLst>
              <a:ext uri="{FF2B5EF4-FFF2-40B4-BE49-F238E27FC236}">
                <a16:creationId xmlns:a16="http://schemas.microsoft.com/office/drawing/2014/main" id="{88982B8F-0B76-06DD-ABAF-7A5C0A779D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74516" y="21152577"/>
            <a:ext cx="3566469" cy="2697714"/>
          </a:xfrm>
          <a:prstGeom prst="rect">
            <a:avLst/>
          </a:prstGeom>
        </p:spPr>
      </p:pic>
      <p:sp>
        <p:nvSpPr>
          <p:cNvPr id="67" name="Metin kutusu 66">
            <a:extLst>
              <a:ext uri="{FF2B5EF4-FFF2-40B4-BE49-F238E27FC236}">
                <a16:creationId xmlns:a16="http://schemas.microsoft.com/office/drawing/2014/main" id="{45D13E98-2360-5F07-B37A-781879759CD2}"/>
              </a:ext>
            </a:extLst>
          </p:cNvPr>
          <p:cNvSpPr txBox="1"/>
          <p:nvPr/>
        </p:nvSpPr>
        <p:spPr>
          <a:xfrm>
            <a:off x="7679135" y="24214765"/>
            <a:ext cx="5887817" cy="646331"/>
          </a:xfrm>
          <a:prstGeom prst="rect">
            <a:avLst/>
          </a:prstGeom>
          <a:noFill/>
        </p:spPr>
        <p:txBody>
          <a:bodyPr wrap="square">
            <a:spAutoFit/>
          </a:bodyPr>
          <a:lstStyle/>
          <a:p>
            <a:r>
              <a:rPr lang="tr-TR" dirty="0"/>
              <a:t>Şekil 5. Hough dönüşümü algoritması ve Roi bölgesinin bulunması</a:t>
            </a:r>
          </a:p>
        </p:txBody>
      </p:sp>
      <p:sp>
        <p:nvSpPr>
          <p:cNvPr id="69" name="Metin kutusu 68">
            <a:extLst>
              <a:ext uri="{FF2B5EF4-FFF2-40B4-BE49-F238E27FC236}">
                <a16:creationId xmlns:a16="http://schemas.microsoft.com/office/drawing/2014/main" id="{4A49770C-5680-E491-BE37-3B8973468658}"/>
              </a:ext>
            </a:extLst>
          </p:cNvPr>
          <p:cNvSpPr txBox="1"/>
          <p:nvPr/>
        </p:nvSpPr>
        <p:spPr>
          <a:xfrm>
            <a:off x="7598809" y="24994516"/>
            <a:ext cx="5714246" cy="1200329"/>
          </a:xfrm>
          <a:prstGeom prst="rect">
            <a:avLst/>
          </a:prstGeom>
          <a:noFill/>
        </p:spPr>
        <p:txBody>
          <a:bodyPr wrap="square">
            <a:spAutoFit/>
          </a:bodyPr>
          <a:lstStyle/>
          <a:p>
            <a:r>
              <a:rPr lang="tr-TR" dirty="0"/>
              <a:t>Yol bulunduktan sonra aracın düzgün bir şekilde yolda gitmesi için şeridin eğimi ve tespit edilen yolun arabaya olan uzaklığı hesaplanıp arabaya gerekli komutlar verilerek şeritte gitmesi sağlanmıştır.</a:t>
            </a:r>
          </a:p>
        </p:txBody>
      </p:sp>
      <p:pic>
        <p:nvPicPr>
          <p:cNvPr id="71" name="Resim 70">
            <a:extLst>
              <a:ext uri="{FF2B5EF4-FFF2-40B4-BE49-F238E27FC236}">
                <a16:creationId xmlns:a16="http://schemas.microsoft.com/office/drawing/2014/main" id="{477E9413-8C1A-DBD2-15FD-8B485480E74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49120" y="26377890"/>
            <a:ext cx="4000847" cy="1887246"/>
          </a:xfrm>
          <a:prstGeom prst="rect">
            <a:avLst/>
          </a:prstGeom>
        </p:spPr>
      </p:pic>
      <p:sp>
        <p:nvSpPr>
          <p:cNvPr id="73" name="Metin kutusu 72">
            <a:extLst>
              <a:ext uri="{FF2B5EF4-FFF2-40B4-BE49-F238E27FC236}">
                <a16:creationId xmlns:a16="http://schemas.microsoft.com/office/drawing/2014/main" id="{41ABE1F0-D789-0184-5DF8-8CDE023EF016}"/>
              </a:ext>
            </a:extLst>
          </p:cNvPr>
          <p:cNvSpPr txBox="1"/>
          <p:nvPr/>
        </p:nvSpPr>
        <p:spPr>
          <a:xfrm>
            <a:off x="7987310" y="28500628"/>
            <a:ext cx="5976993" cy="369332"/>
          </a:xfrm>
          <a:prstGeom prst="rect">
            <a:avLst/>
          </a:prstGeom>
          <a:noFill/>
        </p:spPr>
        <p:txBody>
          <a:bodyPr wrap="square">
            <a:spAutoFit/>
          </a:bodyPr>
          <a:lstStyle/>
          <a:p>
            <a:r>
              <a:rPr lang="tr-TR" dirty="0"/>
              <a:t>Şekil 6. Şerit tespitinin son aşaması</a:t>
            </a:r>
          </a:p>
        </p:txBody>
      </p:sp>
      <p:sp>
        <p:nvSpPr>
          <p:cNvPr id="74" name="Metin kutusu 73">
            <a:extLst>
              <a:ext uri="{FF2B5EF4-FFF2-40B4-BE49-F238E27FC236}">
                <a16:creationId xmlns:a16="http://schemas.microsoft.com/office/drawing/2014/main" id="{AA9EC493-0C9D-944E-D31E-103B26F6E6D5}"/>
              </a:ext>
            </a:extLst>
          </p:cNvPr>
          <p:cNvSpPr txBox="1"/>
          <p:nvPr/>
        </p:nvSpPr>
        <p:spPr>
          <a:xfrm>
            <a:off x="14669933" y="9676681"/>
            <a:ext cx="5577840" cy="1077218"/>
          </a:xfrm>
          <a:prstGeom prst="rect">
            <a:avLst/>
          </a:prstGeom>
          <a:noFill/>
        </p:spPr>
        <p:txBody>
          <a:bodyPr wrap="square">
            <a:spAutoFit/>
          </a:bodyPr>
          <a:lstStyle/>
          <a:p>
            <a:pPr algn="ctr"/>
            <a:r>
              <a:rPr lang="tr-TR" sz="3200" b="1" dirty="0">
                <a:latin typeface="Times New Roman" panose="02020603050405020304" pitchFamily="18" charset="0"/>
                <a:cs typeface="Times New Roman" panose="02020603050405020304" pitchFamily="18" charset="0"/>
              </a:rPr>
              <a:t>TRAFİK İŞARETLERİ TESPİTİ</a:t>
            </a:r>
            <a:endParaRPr lang="tr-TR" sz="3200" dirty="0"/>
          </a:p>
        </p:txBody>
      </p:sp>
      <p:sp>
        <p:nvSpPr>
          <p:cNvPr id="76" name="Metin kutusu 75">
            <a:extLst>
              <a:ext uri="{FF2B5EF4-FFF2-40B4-BE49-F238E27FC236}">
                <a16:creationId xmlns:a16="http://schemas.microsoft.com/office/drawing/2014/main" id="{AE77E2A6-679B-540D-0E5A-E537AA636969}"/>
              </a:ext>
            </a:extLst>
          </p:cNvPr>
          <p:cNvSpPr txBox="1"/>
          <p:nvPr/>
        </p:nvSpPr>
        <p:spPr>
          <a:xfrm>
            <a:off x="13636965" y="11048081"/>
            <a:ext cx="6368922" cy="923330"/>
          </a:xfrm>
          <a:prstGeom prst="rect">
            <a:avLst/>
          </a:prstGeom>
          <a:noFill/>
        </p:spPr>
        <p:txBody>
          <a:bodyPr wrap="square">
            <a:spAutoFit/>
          </a:bodyPr>
          <a:lstStyle/>
          <a:p>
            <a:r>
              <a:rPr lang="tr-TR" dirty="0"/>
              <a:t>İlk olarak 4 farklı sınıftan oluşan veri seti CNN , LSTM , RNN ,GRU ve FFNN algoritmaları ile  sınıflandırılmıştır.  En yüksek başarıyı sağlayan CNN modeli sağlamıştır.</a:t>
            </a:r>
          </a:p>
        </p:txBody>
      </p:sp>
      <p:pic>
        <p:nvPicPr>
          <p:cNvPr id="78" name="Resim 77">
            <a:extLst>
              <a:ext uri="{FF2B5EF4-FFF2-40B4-BE49-F238E27FC236}">
                <a16:creationId xmlns:a16="http://schemas.microsoft.com/office/drawing/2014/main" id="{6D10E9C7-381E-3108-22A3-02D9ACD6EE7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31156" y="11947797"/>
            <a:ext cx="4678111" cy="3234102"/>
          </a:xfrm>
          <a:prstGeom prst="rect">
            <a:avLst/>
          </a:prstGeom>
        </p:spPr>
      </p:pic>
      <p:sp>
        <p:nvSpPr>
          <p:cNvPr id="82" name="Metin kutusu 81">
            <a:extLst>
              <a:ext uri="{FF2B5EF4-FFF2-40B4-BE49-F238E27FC236}">
                <a16:creationId xmlns:a16="http://schemas.microsoft.com/office/drawing/2014/main" id="{14D8BF77-6630-F98C-24FE-0C5A9A91BB01}"/>
              </a:ext>
            </a:extLst>
          </p:cNvPr>
          <p:cNvSpPr txBox="1"/>
          <p:nvPr/>
        </p:nvSpPr>
        <p:spPr>
          <a:xfrm>
            <a:off x="14536731" y="15124238"/>
            <a:ext cx="4802505" cy="369332"/>
          </a:xfrm>
          <a:prstGeom prst="rect">
            <a:avLst/>
          </a:prstGeom>
          <a:noFill/>
        </p:spPr>
        <p:txBody>
          <a:bodyPr wrap="square">
            <a:spAutoFit/>
          </a:bodyPr>
          <a:lstStyle/>
          <a:p>
            <a:r>
              <a:rPr lang="tr-TR" dirty="0"/>
              <a:t>Şekil 7. CNN modelinini başarısı</a:t>
            </a:r>
          </a:p>
        </p:txBody>
      </p:sp>
      <p:sp>
        <p:nvSpPr>
          <p:cNvPr id="84" name="Metin kutusu 83">
            <a:extLst>
              <a:ext uri="{FF2B5EF4-FFF2-40B4-BE49-F238E27FC236}">
                <a16:creationId xmlns:a16="http://schemas.microsoft.com/office/drawing/2014/main" id="{333E77CE-4C63-D268-60EF-761594423181}"/>
              </a:ext>
            </a:extLst>
          </p:cNvPr>
          <p:cNvSpPr txBox="1"/>
          <p:nvPr/>
        </p:nvSpPr>
        <p:spPr>
          <a:xfrm>
            <a:off x="14014297" y="16001395"/>
            <a:ext cx="5455166" cy="2862322"/>
          </a:xfrm>
          <a:prstGeom prst="rect">
            <a:avLst/>
          </a:prstGeom>
          <a:noFill/>
        </p:spPr>
        <p:txBody>
          <a:bodyPr wrap="square">
            <a:spAutoFit/>
          </a:bodyPr>
          <a:lstStyle/>
          <a:p>
            <a:r>
              <a:rPr lang="tr-TR" dirty="0"/>
              <a:t>Trafik işaretleri birçok ülkede olduğu gibi aşağı yukarı şeklinin daire olduğu bilinmektedir. Bu yaklaşımla birlikte trafik işaretlerini tespit etmek için Opencv kütüphanesindeki cv2.HoughCircles fonksiyonu kullanılarak trafik işaretlerinin konumu belirlenmiştir. Bu fonksiyon gri tonlamalı bir görüntüde bulunan daireleri bulmak için Hough dönüşümünü kullanır. Hough dönüşümü görüntüden özellikler çıkarır ve ardından bir oylama prosedürü kullanarak görüntüde bulunan nesnelerin şeklini belirler. </a:t>
            </a:r>
          </a:p>
        </p:txBody>
      </p:sp>
      <p:pic>
        <p:nvPicPr>
          <p:cNvPr id="86" name="Resim 85">
            <a:extLst>
              <a:ext uri="{FF2B5EF4-FFF2-40B4-BE49-F238E27FC236}">
                <a16:creationId xmlns:a16="http://schemas.microsoft.com/office/drawing/2014/main" id="{7B080197-C312-7525-A284-F81928D7A44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621483" y="19235496"/>
            <a:ext cx="4684779" cy="3883559"/>
          </a:xfrm>
          <a:prstGeom prst="rect">
            <a:avLst/>
          </a:prstGeom>
        </p:spPr>
      </p:pic>
      <p:sp>
        <p:nvSpPr>
          <p:cNvPr id="88" name="Metin kutusu 87">
            <a:extLst>
              <a:ext uri="{FF2B5EF4-FFF2-40B4-BE49-F238E27FC236}">
                <a16:creationId xmlns:a16="http://schemas.microsoft.com/office/drawing/2014/main" id="{192FE298-7A52-02CB-52A0-F0962354E176}"/>
              </a:ext>
            </a:extLst>
          </p:cNvPr>
          <p:cNvSpPr txBox="1"/>
          <p:nvPr/>
        </p:nvSpPr>
        <p:spPr>
          <a:xfrm>
            <a:off x="14403750" y="23119562"/>
            <a:ext cx="4902511" cy="369332"/>
          </a:xfrm>
          <a:prstGeom prst="rect">
            <a:avLst/>
          </a:prstGeom>
          <a:noFill/>
        </p:spPr>
        <p:txBody>
          <a:bodyPr wrap="square">
            <a:spAutoFit/>
          </a:bodyPr>
          <a:lstStyle/>
          <a:p>
            <a:r>
              <a:rPr lang="tr-TR" dirty="0"/>
              <a:t>Şekil 8. Trafik işaretinin konumunun belirlenmesi</a:t>
            </a:r>
          </a:p>
        </p:txBody>
      </p:sp>
      <p:sp>
        <p:nvSpPr>
          <p:cNvPr id="90" name="Metin kutusu 89">
            <a:extLst>
              <a:ext uri="{FF2B5EF4-FFF2-40B4-BE49-F238E27FC236}">
                <a16:creationId xmlns:a16="http://schemas.microsoft.com/office/drawing/2014/main" id="{15995061-9AF3-1F8C-68E8-ED34366799D4}"/>
              </a:ext>
            </a:extLst>
          </p:cNvPr>
          <p:cNvSpPr txBox="1"/>
          <p:nvPr/>
        </p:nvSpPr>
        <p:spPr>
          <a:xfrm>
            <a:off x="13861156" y="24214765"/>
            <a:ext cx="6386617" cy="1477328"/>
          </a:xfrm>
          <a:prstGeom prst="rect">
            <a:avLst/>
          </a:prstGeom>
          <a:noFill/>
        </p:spPr>
        <p:txBody>
          <a:bodyPr wrap="square">
            <a:spAutoFit/>
          </a:bodyPr>
          <a:lstStyle/>
          <a:p>
            <a:r>
              <a:rPr lang="tr-TR" dirty="0"/>
              <a:t>Trafik işaretlerinin konumu bulunduktan sonra  Tracking algoritmaları kullanılmıştır. Tracking için CSRT , Meanshift  ve OpticalFlow algoritmaları denenmiştir. Başarı ve FPS oranları göz önünde bulunarak OpticalFlow algoritmasının kullanılması kararlaştırılmıştır.</a:t>
            </a:r>
          </a:p>
        </p:txBody>
      </p:sp>
      <p:pic>
        <p:nvPicPr>
          <p:cNvPr id="92" name="Resim 91">
            <a:extLst>
              <a:ext uri="{FF2B5EF4-FFF2-40B4-BE49-F238E27FC236}">
                <a16:creationId xmlns:a16="http://schemas.microsoft.com/office/drawing/2014/main" id="{39312556-ECC0-2160-CE71-1CC06A9314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318647" y="26319075"/>
            <a:ext cx="5471634" cy="1371719"/>
          </a:xfrm>
          <a:prstGeom prst="rect">
            <a:avLst/>
          </a:prstGeom>
        </p:spPr>
      </p:pic>
      <p:sp>
        <p:nvSpPr>
          <p:cNvPr id="94" name="Metin kutusu 93">
            <a:extLst>
              <a:ext uri="{FF2B5EF4-FFF2-40B4-BE49-F238E27FC236}">
                <a16:creationId xmlns:a16="http://schemas.microsoft.com/office/drawing/2014/main" id="{54A0B844-46B3-7987-2404-ED71965E5ACC}"/>
              </a:ext>
            </a:extLst>
          </p:cNvPr>
          <p:cNvSpPr txBox="1"/>
          <p:nvPr/>
        </p:nvSpPr>
        <p:spPr>
          <a:xfrm>
            <a:off x="14403750" y="27897576"/>
            <a:ext cx="5714246" cy="369332"/>
          </a:xfrm>
          <a:prstGeom prst="rect">
            <a:avLst/>
          </a:prstGeom>
          <a:noFill/>
        </p:spPr>
        <p:txBody>
          <a:bodyPr wrap="square">
            <a:spAutoFit/>
          </a:bodyPr>
          <a:lstStyle/>
          <a:p>
            <a:r>
              <a:rPr lang="tr-TR" dirty="0"/>
              <a:t>Şekil 9. Tracking algoritmalarının karşılaştırılması</a:t>
            </a:r>
          </a:p>
        </p:txBody>
      </p:sp>
      <p:sp>
        <p:nvSpPr>
          <p:cNvPr id="95" name="Metin kutusu 94">
            <a:extLst>
              <a:ext uri="{FF2B5EF4-FFF2-40B4-BE49-F238E27FC236}">
                <a16:creationId xmlns:a16="http://schemas.microsoft.com/office/drawing/2014/main" id="{85DA39AB-373B-26DB-0ECB-8E392CF2DEA2}"/>
              </a:ext>
            </a:extLst>
          </p:cNvPr>
          <p:cNvSpPr txBox="1"/>
          <p:nvPr/>
        </p:nvSpPr>
        <p:spPr>
          <a:xfrm>
            <a:off x="691630" y="28835062"/>
            <a:ext cx="4327334" cy="1200329"/>
          </a:xfrm>
          <a:prstGeom prst="rect">
            <a:avLst/>
          </a:prstGeom>
          <a:noFill/>
        </p:spPr>
        <p:txBody>
          <a:bodyPr wrap="square" rtlCol="0">
            <a:spAutoFit/>
          </a:bodyPr>
          <a:lstStyle/>
          <a:p>
            <a:r>
              <a:rPr lang="en-US" dirty="0"/>
              <a:t>Murtaza Hassan, Self Driving Car Using Raspberry Pi, (22 Şubat 2022) https://www.computervision.zone/courses/self-driving-car-using-raspberry-pi</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01251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868</TotalTime>
  <Words>621</Words>
  <Application>Microsoft Office PowerPoint</Application>
  <PresentationFormat>Özel</PresentationFormat>
  <Paragraphs>34</Paragraphs>
  <Slides>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Calibri</vt:lpstr>
      <vt:lpstr>Calibri Light</vt:lpstr>
      <vt:lpstr>Times New Roman</vt:lpstr>
      <vt:lpstr>Office Teması</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Furkan Aktas</dc:creator>
  <cp:lastModifiedBy>Sefa Orha</cp:lastModifiedBy>
  <cp:revision>15</cp:revision>
  <dcterms:created xsi:type="dcterms:W3CDTF">2022-06-07T19:31:19Z</dcterms:created>
  <dcterms:modified xsi:type="dcterms:W3CDTF">2022-06-09T12:11:26Z</dcterms:modified>
</cp:coreProperties>
</file>