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704" r:id="rId5"/>
    <p:sldId id="862" r:id="rId6"/>
    <p:sldId id="864" r:id="rId7"/>
    <p:sldId id="885" r:id="rId8"/>
  </p:sldIdLst>
  <p:sldSz cx="9144000" cy="5715000" type="screen16x10"/>
  <p:notesSz cx="6797675" cy="9926638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40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254F8B"/>
    <a:srgbClr val="E74C3C"/>
    <a:srgbClr val="629CD3"/>
    <a:srgbClr val="ACD2F0"/>
    <a:srgbClr val="4A74B8"/>
    <a:srgbClr val="5088C6"/>
    <a:srgbClr val="EFE8E8"/>
    <a:srgbClr val="000000"/>
    <a:srgbClr val="9F1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8603FDC-E32A-4AB5-989C-0864C3EAD2B8}" styleName="Tema Uygulanmış Stil 2 - Vurgu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Açık Stil 1 - Vurgu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FD4443E-F989-4FC4-A0C8-D5A2AF1F390B}" styleName="Koyu Stil 1 - Vurgu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Açık Stil 1 - Vurgu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Açık Stil 3 - Vurgu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69" autoAdjust="0"/>
    <p:restoredTop sz="96404" autoAdjust="0"/>
  </p:normalViewPr>
  <p:slideViewPr>
    <p:cSldViewPr>
      <p:cViewPr varScale="1">
        <p:scale>
          <a:sx n="77" d="100"/>
          <a:sy n="77" d="100"/>
        </p:scale>
        <p:origin x="760" y="60"/>
      </p:cViewPr>
      <p:guideLst>
        <p:guide orient="horz" pos="1800"/>
        <p:guide pos="2400"/>
        <p:guide pos="2880"/>
      </p:guideLst>
    </p:cSldViewPr>
  </p:slideViewPr>
  <p:outlineViewPr>
    <p:cViewPr>
      <p:scale>
        <a:sx n="33" d="100"/>
        <a:sy n="33" d="100"/>
      </p:scale>
      <p:origin x="0" y="-123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91429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91429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1700B5B-CA2D-4393-AC19-DB59FFC4D36D}" type="datetimeFigureOut">
              <a:rPr lang="tr-TR"/>
              <a:pPr>
                <a:defRPr/>
              </a:pPr>
              <a:t>25.08.2023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29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91429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76ACA30-BAC3-4EE2-A75F-CC36A85622F6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23884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91429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91429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C84563E-7B51-47F8-9489-744AF3E155AD}" type="datetimeFigureOut">
              <a:rPr lang="tr-TR"/>
              <a:pPr>
                <a:defRPr/>
              </a:pPr>
              <a:t>25.08.2023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744538"/>
            <a:ext cx="59563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r-T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tr-T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29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91429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6174906-7C9B-4CDC-96DA-D0CFA78A7AB5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516330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56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28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0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2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2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ayt Görüntüsü Yer Tutucus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 Yer Tutucusu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1086606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12 Resim" descr="Arka F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563" y="-44450"/>
            <a:ext cx="9199563" cy="575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Documents and Settings\ozden.hanoglu\Desktop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75" y="268288"/>
            <a:ext cx="1057275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1775368"/>
            <a:ext cx="7772400" cy="1225021"/>
          </a:xfrm>
        </p:spPr>
        <p:txBody>
          <a:bodyPr>
            <a:normAutofit/>
          </a:bodyPr>
          <a:lstStyle>
            <a:lvl1pPr algn="ctr">
              <a:defRPr sz="4320" b="1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tr-TR" noProof="0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>
            <a:normAutofit/>
          </a:bodyPr>
          <a:lstStyle>
            <a:lvl1pPr marL="0" indent="0" algn="ctr">
              <a:buNone/>
              <a:defRPr sz="252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</a:defRPr>
            </a:lvl1pPr>
            <a:lvl2pPr marL="41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6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0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79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2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rbel" pitchFamily="34" charset="0"/>
              </a:defRPr>
            </a:lvl1pPr>
          </a:lstStyle>
          <a:p>
            <a:pPr>
              <a:defRPr/>
            </a:pPr>
            <a:fld id="{484AF1A1-32B2-4F2A-9885-C62494885A81}" type="datetime1">
              <a:rPr lang="en-US" smtClean="0"/>
              <a:t>8/25/2023</a:t>
            </a:fld>
            <a:endParaRPr lang="en-US"/>
          </a:p>
        </p:txBody>
      </p:sp>
      <p:sp>
        <p:nvSpPr>
          <p:cNvPr id="7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rbel" pitchFamily="34" charset="0"/>
              </a:defRPr>
            </a:lvl1pPr>
          </a:lstStyle>
          <a:p>
            <a:pPr>
              <a:defRPr/>
            </a:pPr>
            <a:r>
              <a:rPr lang="en-US" smtClean="0"/>
              <a:t>HİZMETE ÖZEL</a:t>
            </a:r>
            <a:endParaRPr lang="en-US"/>
          </a:p>
        </p:txBody>
      </p:sp>
      <p:sp>
        <p:nvSpPr>
          <p:cNvPr id="8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rbel" pitchFamily="34" charset="0"/>
              </a:defRPr>
            </a:lvl1pPr>
          </a:lstStyle>
          <a:p>
            <a:pPr>
              <a:defRPr/>
            </a:pPr>
            <a:fld id="{EA01E573-60BD-483F-BC62-B08E6CF4A2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09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95536" y="11"/>
            <a:ext cx="7776864" cy="588409"/>
          </a:xfrm>
        </p:spPr>
        <p:txBody>
          <a:bodyPr>
            <a:normAutofit/>
          </a:bodyPr>
          <a:lstStyle>
            <a:lvl1pPr>
              <a:defRPr sz="2520" b="1"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tr-TR" noProof="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714401" y="877284"/>
            <a:ext cx="7715200" cy="4227856"/>
          </a:xfrm>
        </p:spPr>
        <p:txBody>
          <a:bodyPr>
            <a:normAutofit/>
          </a:bodyPr>
          <a:lstStyle>
            <a:lvl1pPr>
              <a:defRPr sz="2520">
                <a:latin typeface="Calibri Light" panose="020F0302020204030204" pitchFamily="34" charset="0"/>
              </a:defRPr>
            </a:lvl1pPr>
            <a:lvl2pPr>
              <a:defRPr sz="2160">
                <a:latin typeface="Calibri Light" panose="020F0302020204030204" pitchFamily="34" charset="0"/>
              </a:defRPr>
            </a:lvl2pPr>
            <a:lvl3pPr>
              <a:defRPr sz="1800">
                <a:latin typeface="Calibri Light" panose="020F0302020204030204" pitchFamily="34" charset="0"/>
              </a:defRPr>
            </a:lvl3pPr>
            <a:lvl4pPr>
              <a:defRPr sz="1620">
                <a:latin typeface="Calibri Light" panose="020F0302020204030204" pitchFamily="34" charset="0"/>
              </a:defRPr>
            </a:lvl4pPr>
            <a:lvl5pPr>
              <a:defRPr sz="162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 noProof="0" dirty="0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rbel" pitchFamily="34" charset="0"/>
              </a:defRPr>
            </a:lvl1pPr>
          </a:lstStyle>
          <a:p>
            <a:pPr>
              <a:defRPr/>
            </a:pPr>
            <a:fld id="{E753FA76-3DA9-405C-B7EC-01A1B9D39255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rbel" pitchFamily="34" charset="0"/>
              </a:defRPr>
            </a:lvl1pPr>
          </a:lstStyle>
          <a:p>
            <a:pPr>
              <a:defRPr/>
            </a:pPr>
            <a:r>
              <a:rPr lang="en-US" smtClean="0"/>
              <a:t>HİZMETE ÖZEL</a:t>
            </a:r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ln cmpd="dbl">
            <a:prstDash val="dashDot"/>
          </a:ln>
        </p:spPr>
        <p:txBody>
          <a:bodyPr/>
          <a:lstStyle>
            <a:lvl1pPr>
              <a:defRPr>
                <a:latin typeface="Corbel" pitchFamily="34" charset="0"/>
              </a:defRPr>
            </a:lvl1pPr>
          </a:lstStyle>
          <a:p>
            <a:pPr>
              <a:defRPr/>
            </a:pPr>
            <a:fld id="{B5FC5C79-45B2-4CCF-B900-88DBF2A8BD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31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520" b="1"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67546" y="877284"/>
            <a:ext cx="4028256" cy="4227856"/>
          </a:xfrm>
        </p:spPr>
        <p:txBody>
          <a:bodyPr/>
          <a:lstStyle>
            <a:lvl1pPr>
              <a:defRPr sz="2520">
                <a:latin typeface="Calibri Light" panose="020F0302020204030204" pitchFamily="34" charset="0"/>
              </a:defRPr>
            </a:lvl1pPr>
            <a:lvl2pPr>
              <a:defRPr sz="2160">
                <a:latin typeface="Calibri Light" panose="020F0302020204030204" pitchFamily="34" charset="0"/>
              </a:defRPr>
            </a:lvl2pPr>
            <a:lvl3pPr>
              <a:defRPr sz="1800">
                <a:latin typeface="Calibri Light" panose="020F0302020204030204" pitchFamily="34" charset="0"/>
              </a:defRPr>
            </a:lvl3pPr>
            <a:lvl4pPr>
              <a:defRPr sz="1620">
                <a:latin typeface="Calibri Light" panose="020F0302020204030204" pitchFamily="34" charset="0"/>
              </a:defRPr>
            </a:lvl4pPr>
            <a:lvl5pPr>
              <a:defRPr sz="1620">
                <a:latin typeface="Calibri Light" panose="020F0302020204030204" pitchFamily="34" charset="0"/>
              </a:defRPr>
            </a:lvl5pPr>
            <a:lvl6pPr>
              <a:defRPr sz="1620"/>
            </a:lvl6pPr>
            <a:lvl7pPr>
              <a:defRPr sz="1620"/>
            </a:lvl7pPr>
            <a:lvl8pPr>
              <a:defRPr sz="1620"/>
            </a:lvl8pPr>
            <a:lvl9pPr>
              <a:defRPr sz="162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2" y="877284"/>
            <a:ext cx="4038600" cy="4227856"/>
          </a:xfrm>
        </p:spPr>
        <p:txBody>
          <a:bodyPr/>
          <a:lstStyle>
            <a:lvl1pPr>
              <a:defRPr sz="2520">
                <a:latin typeface="Calibri Light" panose="020F0302020204030204" pitchFamily="34" charset="0"/>
              </a:defRPr>
            </a:lvl1pPr>
            <a:lvl2pPr>
              <a:defRPr sz="2160">
                <a:latin typeface="Calibri Light" panose="020F0302020204030204" pitchFamily="34" charset="0"/>
              </a:defRPr>
            </a:lvl2pPr>
            <a:lvl3pPr>
              <a:defRPr sz="1800">
                <a:latin typeface="Calibri Light" panose="020F0302020204030204" pitchFamily="34" charset="0"/>
              </a:defRPr>
            </a:lvl3pPr>
            <a:lvl4pPr>
              <a:defRPr sz="1620">
                <a:latin typeface="Calibri Light" panose="020F0302020204030204" pitchFamily="34" charset="0"/>
              </a:defRPr>
            </a:lvl4pPr>
            <a:lvl5pPr>
              <a:defRPr sz="1620">
                <a:latin typeface="Calibri Light" panose="020F0302020204030204" pitchFamily="34" charset="0"/>
              </a:defRPr>
            </a:lvl5pPr>
            <a:lvl6pPr>
              <a:defRPr sz="1620"/>
            </a:lvl6pPr>
            <a:lvl7pPr>
              <a:defRPr sz="1620"/>
            </a:lvl7pPr>
            <a:lvl8pPr>
              <a:defRPr sz="1620"/>
            </a:lvl8pPr>
            <a:lvl9pPr>
              <a:defRPr sz="16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rbel" pitchFamily="34" charset="0"/>
              </a:defRPr>
            </a:lvl1pPr>
          </a:lstStyle>
          <a:p>
            <a:pPr>
              <a:defRPr/>
            </a:pPr>
            <a:fld id="{025CC1BF-7109-465F-88CB-E4E637E41F5A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rbel" pitchFamily="34" charset="0"/>
              </a:defRPr>
            </a:lvl1pPr>
          </a:lstStyle>
          <a:p>
            <a:pPr>
              <a:defRPr/>
            </a:pPr>
            <a:r>
              <a:rPr lang="en-US" smtClean="0"/>
              <a:t>HİZMETE ÖZEL</a:t>
            </a:r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rbel" pitchFamily="34" charset="0"/>
              </a:defRPr>
            </a:lvl1pPr>
          </a:lstStyle>
          <a:p>
            <a:pPr>
              <a:defRPr/>
            </a:pPr>
            <a:fld id="{94CEBB84-8220-46BB-8556-186807BE14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64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520" b="1"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67547" y="937298"/>
            <a:ext cx="4029844" cy="660073"/>
          </a:xfrm>
        </p:spPr>
        <p:txBody>
          <a:bodyPr>
            <a:noAutofit/>
          </a:bodyPr>
          <a:lstStyle>
            <a:lvl1pPr marL="0" indent="0">
              <a:buNone/>
              <a:defRPr sz="1980" b="1"/>
            </a:lvl1pPr>
            <a:lvl2pPr marL="411404" indent="0">
              <a:buNone/>
              <a:defRPr sz="1800" b="1"/>
            </a:lvl2pPr>
            <a:lvl3pPr marL="822808" indent="0">
              <a:buNone/>
              <a:defRPr sz="1620" b="1"/>
            </a:lvl3pPr>
            <a:lvl4pPr marL="1234211" indent="0">
              <a:buNone/>
              <a:defRPr sz="1440" b="1"/>
            </a:lvl4pPr>
            <a:lvl5pPr marL="1645616" indent="0">
              <a:buNone/>
              <a:defRPr sz="1440" b="1"/>
            </a:lvl5pPr>
            <a:lvl6pPr marL="2057019" indent="0">
              <a:buNone/>
              <a:defRPr sz="1440" b="1"/>
            </a:lvl6pPr>
            <a:lvl7pPr marL="2468423" indent="0">
              <a:buNone/>
              <a:defRPr sz="1440" b="1"/>
            </a:lvl7pPr>
            <a:lvl8pPr marL="2879828" indent="0">
              <a:buNone/>
              <a:defRPr sz="1440" b="1"/>
            </a:lvl8pPr>
            <a:lvl9pPr marL="3291232" indent="0">
              <a:buNone/>
              <a:defRPr sz="14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7547" y="1657373"/>
            <a:ext cx="4029844" cy="3447769"/>
          </a:xfrm>
        </p:spPr>
        <p:txBody>
          <a:bodyPr/>
          <a:lstStyle>
            <a:lvl1pPr>
              <a:defRPr sz="2160"/>
            </a:lvl1pPr>
            <a:lvl2pPr>
              <a:defRPr sz="1800"/>
            </a:lvl2pPr>
            <a:lvl3pPr>
              <a:defRPr sz="162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33" y="937298"/>
            <a:ext cx="4041775" cy="660073"/>
          </a:xfrm>
        </p:spPr>
        <p:txBody>
          <a:bodyPr>
            <a:noAutofit/>
          </a:bodyPr>
          <a:lstStyle>
            <a:lvl1pPr marL="0" indent="0">
              <a:buNone/>
              <a:defRPr sz="1980" b="1"/>
            </a:lvl1pPr>
            <a:lvl2pPr marL="411404" indent="0">
              <a:buNone/>
              <a:defRPr sz="1800" b="1"/>
            </a:lvl2pPr>
            <a:lvl3pPr marL="822808" indent="0">
              <a:buNone/>
              <a:defRPr sz="1620" b="1"/>
            </a:lvl3pPr>
            <a:lvl4pPr marL="1234211" indent="0">
              <a:buNone/>
              <a:defRPr sz="1440" b="1"/>
            </a:lvl4pPr>
            <a:lvl5pPr marL="1645616" indent="0">
              <a:buNone/>
              <a:defRPr sz="1440" b="1"/>
            </a:lvl5pPr>
            <a:lvl6pPr marL="2057019" indent="0">
              <a:buNone/>
              <a:defRPr sz="1440" b="1"/>
            </a:lvl6pPr>
            <a:lvl7pPr marL="2468423" indent="0">
              <a:buNone/>
              <a:defRPr sz="1440" b="1"/>
            </a:lvl7pPr>
            <a:lvl8pPr marL="2879828" indent="0">
              <a:buNone/>
              <a:defRPr sz="1440" b="1"/>
            </a:lvl8pPr>
            <a:lvl9pPr marL="3291232" indent="0">
              <a:buNone/>
              <a:defRPr sz="14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33" y="1657373"/>
            <a:ext cx="4041775" cy="3447769"/>
          </a:xfrm>
        </p:spPr>
        <p:txBody>
          <a:bodyPr/>
          <a:lstStyle>
            <a:lvl1pPr>
              <a:defRPr sz="2160"/>
            </a:lvl1pPr>
            <a:lvl2pPr>
              <a:defRPr sz="1800"/>
            </a:lvl2pPr>
            <a:lvl3pPr>
              <a:defRPr sz="162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15D1A-4FB1-4C48-A0CA-612852119DF5}" type="datetime1">
              <a:rPr lang="en-US" smtClean="0"/>
              <a:t>8/25/2023</a:t>
            </a:fld>
            <a:endParaRPr lang="en-US"/>
          </a:p>
        </p:txBody>
      </p:sp>
      <p:sp>
        <p:nvSpPr>
          <p:cNvPr id="8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HİZMETE ÖZEL</a:t>
            </a:r>
            <a:endParaRPr lang="en-US"/>
          </a:p>
        </p:txBody>
      </p:sp>
      <p:sp>
        <p:nvSpPr>
          <p:cNvPr id="9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F99597-789A-498C-9F2D-43988EE48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11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520" b="1"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rbel" pitchFamily="34" charset="0"/>
              </a:defRPr>
            </a:lvl1pPr>
          </a:lstStyle>
          <a:p>
            <a:pPr>
              <a:defRPr/>
            </a:pPr>
            <a:fld id="{D8D39ED5-D0DA-4AED-B8BE-C2029076CFB6}" type="datetime1">
              <a:rPr lang="en-US" smtClean="0"/>
              <a:t>8/25/2023</a:t>
            </a:fld>
            <a:endParaRPr lang="en-US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rbel" pitchFamily="34" charset="0"/>
              </a:defRPr>
            </a:lvl1pPr>
          </a:lstStyle>
          <a:p>
            <a:pPr>
              <a:defRPr/>
            </a:pPr>
            <a:r>
              <a:rPr lang="en-US" smtClean="0"/>
              <a:t>HİZMETE ÖZEL</a:t>
            </a:r>
            <a:endParaRPr lang="en-US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rbel" pitchFamily="34" charset="0"/>
              </a:defRPr>
            </a:lvl1pPr>
          </a:lstStyle>
          <a:p>
            <a:pPr>
              <a:defRPr/>
            </a:pPr>
            <a:fld id="{E4E7C833-1D73-44E7-9B37-B4E77726FB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9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7" name="Platshållare för innehåll 6"/>
          <p:cNvSpPr>
            <a:spLocks noGrp="1"/>
          </p:cNvSpPr>
          <p:nvPr>
            <p:ph sz="quarter" idx="13"/>
          </p:nvPr>
        </p:nvSpPr>
        <p:spPr>
          <a:xfrm>
            <a:off x="1822013" y="1562178"/>
            <a:ext cx="6862738" cy="338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490A4-5B73-4AB2-A5E2-3721330C32D1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HİZMETE ÖZEL</a:t>
            </a:r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FAAA2-E5B8-48D3-836A-B0FBB178F5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10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kl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79513" y="757267"/>
            <a:ext cx="8784000" cy="4740000"/>
          </a:xfrm>
        </p:spPr>
        <p:txBody>
          <a:bodyPr>
            <a:normAutofit/>
          </a:bodyPr>
          <a:lstStyle>
            <a:lvl1pPr marL="323940" indent="-323940">
              <a:buClr>
                <a:srgbClr val="C00000"/>
              </a:buClr>
              <a:buFont typeface="Wingdings" pitchFamily="2" charset="2"/>
              <a:buChar char="q"/>
              <a:defRPr sz="2160" baseline="0">
                <a:latin typeface="Calibri Light" panose="020F0302020204030204" pitchFamily="34" charset="0"/>
              </a:defRPr>
            </a:lvl1pPr>
            <a:lvl2pPr marL="583093" indent="-226759">
              <a:buClr>
                <a:srgbClr val="C00000"/>
              </a:buClr>
              <a:buFont typeface="Wingdings" pitchFamily="2" charset="2"/>
              <a:buChar char="§"/>
              <a:defRPr sz="1800" baseline="0">
                <a:latin typeface="Calibri Light" panose="020F0302020204030204" pitchFamily="34" charset="0"/>
              </a:defRPr>
            </a:lvl2pPr>
            <a:lvl3pPr marL="939427" indent="-226759">
              <a:buClr>
                <a:srgbClr val="C00000"/>
              </a:buClr>
              <a:buFont typeface="Arial" pitchFamily="34" charset="0"/>
              <a:buChar char="•"/>
              <a:defRPr sz="1620">
                <a:latin typeface="Calibri Light" panose="020F0302020204030204" pitchFamily="34" charset="0"/>
              </a:defRPr>
            </a:lvl3pPr>
            <a:lvl4pPr marL="1360549" indent="-226759">
              <a:buClr>
                <a:srgbClr val="C00000"/>
              </a:buClr>
              <a:buFont typeface="Courier New" pitchFamily="49" charset="0"/>
              <a:buChar char="o"/>
              <a:defRPr sz="1440">
                <a:latin typeface="Calibri Light" panose="020F0302020204030204" pitchFamily="34" charset="0"/>
              </a:defRPr>
            </a:lvl4pPr>
            <a:lvl5pPr marL="1878853" indent="-226759">
              <a:buClr>
                <a:srgbClr val="C00000"/>
              </a:buClr>
              <a:buFont typeface="Wingdings" pitchFamily="2" charset="2"/>
              <a:buChar char="Ø"/>
              <a:defRPr sz="126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 dirty="0" smtClean="0"/>
          </a:p>
        </p:txBody>
      </p:sp>
      <p:sp>
        <p:nvSpPr>
          <p:cNvPr id="7" name="1 Başlık"/>
          <p:cNvSpPr>
            <a:spLocks noGrp="1"/>
          </p:cNvSpPr>
          <p:nvPr>
            <p:ph type="title"/>
          </p:nvPr>
        </p:nvSpPr>
        <p:spPr>
          <a:xfrm>
            <a:off x="3" y="11"/>
            <a:ext cx="5508104" cy="588409"/>
          </a:xfrm>
        </p:spPr>
        <p:txBody>
          <a:bodyPr>
            <a:normAutofit/>
          </a:bodyPr>
          <a:lstStyle>
            <a:lvl1pPr>
              <a:defRPr sz="2160" b="1" baseline="0"/>
            </a:lvl1pPr>
          </a:lstStyle>
          <a:p>
            <a:pPr lvl="0"/>
            <a:r>
              <a:rPr lang="tr-TR" smtClean="0"/>
              <a:t>Asıl başlık stili için tıklatın</a:t>
            </a:r>
            <a:endParaRPr lang="tr-TR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5508115" y="0"/>
            <a:ext cx="2664197" cy="588000"/>
          </a:xfrm>
        </p:spPr>
        <p:txBody>
          <a:bodyPr anchor="ctr">
            <a:normAutofit/>
          </a:bodyPr>
          <a:lstStyle>
            <a:lvl1pPr algn="r">
              <a:buNone/>
              <a:defRPr sz="162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3 Altbilgi Yer Tutucusu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HİZMETE ÖZEL</a:t>
            </a:r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6"/>
          </p:nvPr>
        </p:nvSpPr>
        <p:spPr>
          <a:xfrm>
            <a:off x="8316913" y="5313363"/>
            <a:ext cx="6477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8E0A5-78BE-4098-8983-CFBEC3EFB8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51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İkil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80490" y="757267"/>
            <a:ext cx="4319504" cy="4740000"/>
          </a:xfrm>
        </p:spPr>
        <p:txBody>
          <a:bodyPr>
            <a:normAutofit/>
          </a:bodyPr>
          <a:lstStyle>
            <a:lvl1pPr>
              <a:defRPr sz="2160">
                <a:latin typeface="Calibri Light" panose="020F0302020204030204" pitchFamily="34" charset="0"/>
              </a:defRPr>
            </a:lvl1pPr>
            <a:lvl2pPr>
              <a:defRPr sz="1800">
                <a:latin typeface="Calibri Light" panose="020F0302020204030204" pitchFamily="34" charset="0"/>
              </a:defRPr>
            </a:lvl2pPr>
            <a:lvl3pPr>
              <a:defRPr sz="1620">
                <a:latin typeface="Calibri Light" panose="020F0302020204030204" pitchFamily="34" charset="0"/>
              </a:defRPr>
            </a:lvl3pPr>
            <a:lvl4pPr>
              <a:defRPr sz="1440">
                <a:latin typeface="Calibri Light" panose="020F0302020204030204" pitchFamily="34" charset="0"/>
              </a:defRPr>
            </a:lvl4pPr>
            <a:lvl5pPr>
              <a:defRPr sz="126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tr-TR" noProof="0" dirty="0"/>
          </a:p>
        </p:txBody>
      </p:sp>
      <p:sp>
        <p:nvSpPr>
          <p:cNvPr id="7" name="1 Başlık"/>
          <p:cNvSpPr>
            <a:spLocks noGrp="1"/>
          </p:cNvSpPr>
          <p:nvPr>
            <p:ph type="title"/>
          </p:nvPr>
        </p:nvSpPr>
        <p:spPr>
          <a:xfrm>
            <a:off x="3" y="11"/>
            <a:ext cx="5508104" cy="588409"/>
          </a:xfrm>
        </p:spPr>
        <p:txBody>
          <a:bodyPr>
            <a:normAutofit/>
          </a:bodyPr>
          <a:lstStyle>
            <a:lvl1pPr>
              <a:defRPr sz="2160" b="1"/>
            </a:lvl1pPr>
          </a:lstStyle>
          <a:p>
            <a:pPr lvl="0"/>
            <a:r>
              <a:rPr lang="tr-TR" smtClean="0"/>
              <a:t>Asıl başlık stili için tıklatın</a:t>
            </a:r>
            <a:endParaRPr lang="tr-TR" dirty="0"/>
          </a:p>
        </p:txBody>
      </p:sp>
      <p:sp>
        <p:nvSpPr>
          <p:cNvPr id="8" name="2 İçerik Yer Tutucusu"/>
          <p:cNvSpPr>
            <a:spLocks noGrp="1"/>
          </p:cNvSpPr>
          <p:nvPr>
            <p:ph idx="13"/>
          </p:nvPr>
        </p:nvSpPr>
        <p:spPr>
          <a:xfrm>
            <a:off x="4572981" y="757267"/>
            <a:ext cx="4319504" cy="4740000"/>
          </a:xfrm>
        </p:spPr>
        <p:txBody>
          <a:bodyPr>
            <a:normAutofit/>
          </a:bodyPr>
          <a:lstStyle>
            <a:lvl1pPr>
              <a:defRPr sz="2160">
                <a:latin typeface="Calibri Light" panose="020F0302020204030204" pitchFamily="34" charset="0"/>
              </a:defRPr>
            </a:lvl1pPr>
            <a:lvl2pPr>
              <a:defRPr sz="1800">
                <a:latin typeface="Calibri Light" panose="020F0302020204030204" pitchFamily="34" charset="0"/>
              </a:defRPr>
            </a:lvl2pPr>
            <a:lvl3pPr>
              <a:defRPr sz="1620">
                <a:latin typeface="Calibri Light" panose="020F0302020204030204" pitchFamily="34" charset="0"/>
              </a:defRPr>
            </a:lvl3pPr>
            <a:lvl4pPr>
              <a:defRPr sz="1440">
                <a:latin typeface="Calibri Light" panose="020F0302020204030204" pitchFamily="34" charset="0"/>
              </a:defRPr>
            </a:lvl4pPr>
            <a:lvl5pPr>
              <a:defRPr sz="126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tr-TR" noProof="0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5508115" y="0"/>
            <a:ext cx="2664197" cy="588000"/>
          </a:xfrm>
        </p:spPr>
        <p:txBody>
          <a:bodyPr anchor="ctr">
            <a:normAutofit/>
          </a:bodyPr>
          <a:lstStyle>
            <a:lvl1pPr algn="r">
              <a:buNone/>
              <a:defRPr sz="162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4 Altbilgi Yer Tutucusu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HİZMETE ÖZEL</a:t>
            </a:r>
            <a:endParaRPr lang="en-US"/>
          </a:p>
        </p:txBody>
      </p:sp>
      <p:sp>
        <p:nvSpPr>
          <p:cNvPr id="10" name="5 Slayt Numarası Yer Tutucusu"/>
          <p:cNvSpPr>
            <a:spLocks noGrp="1"/>
          </p:cNvSpPr>
          <p:nvPr>
            <p:ph type="sldNum" sz="quarter" idx="16"/>
          </p:nvPr>
        </p:nvSpPr>
        <p:spPr>
          <a:xfrm>
            <a:off x="8316913" y="5313363"/>
            <a:ext cx="6477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346A9B-486D-403F-97D9-8B4612FCD8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86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2 Resim" descr="Arka Fon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563" y="-44450"/>
            <a:ext cx="9199563" cy="575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Resi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50" y="758825"/>
            <a:ext cx="1065213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C:\Documents and Settings\ozden.hanoglu\Desktop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776288"/>
            <a:ext cx="785813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8662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18 Resim" descr="Arka Fon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0"/>
            <a:ext cx="912812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2 Metin Yer Tutucusu"/>
          <p:cNvSpPr>
            <a:spLocks noGrp="1"/>
          </p:cNvSpPr>
          <p:nvPr>
            <p:ph type="body" idx="1"/>
          </p:nvPr>
        </p:nvSpPr>
        <p:spPr bwMode="auto">
          <a:xfrm>
            <a:off x="714375" y="876300"/>
            <a:ext cx="771525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tr-TR" smtClean="0"/>
              <a:t>Asıl metin stillerini düzenlemek için tıklatın</a:t>
            </a:r>
          </a:p>
          <a:p>
            <a:pPr lvl="1"/>
            <a:r>
              <a:rPr lang="tr-TR" altLang="tr-TR" smtClean="0"/>
              <a:t>İkinci düzey</a:t>
            </a:r>
          </a:p>
          <a:p>
            <a:pPr lvl="2"/>
            <a:r>
              <a:rPr lang="tr-TR" altLang="tr-TR" smtClean="0"/>
              <a:t>Üçüncü düzey</a:t>
            </a:r>
          </a:p>
          <a:p>
            <a:pPr lvl="3"/>
            <a:r>
              <a:rPr lang="tr-TR" altLang="tr-TR" smtClean="0"/>
              <a:t>Dördüncü düzey</a:t>
            </a:r>
          </a:p>
          <a:p>
            <a:pPr lvl="4"/>
            <a:r>
              <a:rPr lang="tr-TR" altLang="tr-TR" smtClean="0"/>
              <a:t>Beşinci düzey</a:t>
            </a:r>
            <a:endParaRPr lang="en-US" altLang="tr-TR" smtClean="0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l" defTabSz="914290" eaLnBrk="1" fontAlgn="auto" hangingPunct="1">
              <a:spcBef>
                <a:spcPts val="0"/>
              </a:spcBef>
              <a:spcAft>
                <a:spcPts val="0"/>
              </a:spcAft>
              <a:defRPr sz="1080">
                <a:solidFill>
                  <a:prstClr val="black">
                    <a:tint val="75000"/>
                  </a:prstClr>
                </a:solidFill>
                <a:latin typeface="Futura Bk BT" pitchFamily="34" charset="0"/>
                <a:cs typeface="+mn-cs"/>
              </a:defRPr>
            </a:lvl1pPr>
          </a:lstStyle>
          <a:p>
            <a:pPr>
              <a:defRPr/>
            </a:pPr>
            <a:fld id="{E074075F-1530-4F2B-AC8C-A820B3CFF1CE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ctr" defTabSz="914290" eaLnBrk="1" fontAlgn="auto" hangingPunct="1">
              <a:spcBef>
                <a:spcPts val="0"/>
              </a:spcBef>
              <a:spcAft>
                <a:spcPts val="0"/>
              </a:spcAft>
              <a:defRPr sz="1080">
                <a:solidFill>
                  <a:prstClr val="black">
                    <a:tint val="75000"/>
                  </a:prstClr>
                </a:solidFill>
                <a:latin typeface="Futura Bk BT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HİZMETE ÖZEL</a:t>
            </a:r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r" defTabSz="914290" eaLnBrk="1" fontAlgn="auto" hangingPunct="1">
              <a:spcBef>
                <a:spcPts val="0"/>
              </a:spcBef>
              <a:spcAft>
                <a:spcPts val="0"/>
              </a:spcAft>
              <a:defRPr sz="1080">
                <a:solidFill>
                  <a:prstClr val="black">
                    <a:tint val="75000"/>
                  </a:prstClr>
                </a:solidFill>
                <a:latin typeface="Futura Bk BT" pitchFamily="34" charset="0"/>
                <a:cs typeface="+mn-cs"/>
              </a:defRPr>
            </a:lvl1pPr>
          </a:lstStyle>
          <a:p>
            <a:pPr>
              <a:defRPr/>
            </a:pPr>
            <a:fld id="{C67BA701-CCC0-44E0-A48C-ECF9A4AC00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24 Resim" descr="Template Resim_2 copy.png"/>
          <p:cNvPicPr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438" y="-34925"/>
            <a:ext cx="84597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1 Başlık Yer Tutucusu"/>
          <p:cNvSpPr>
            <a:spLocks noGrp="1"/>
          </p:cNvSpPr>
          <p:nvPr>
            <p:ph type="title"/>
          </p:nvPr>
        </p:nvSpPr>
        <p:spPr bwMode="auto">
          <a:xfrm>
            <a:off x="395288" y="0"/>
            <a:ext cx="7777162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tr-TR" smtClean="0"/>
              <a:t>Asıl başlık stili için tıklatın</a:t>
            </a:r>
          </a:p>
        </p:txBody>
      </p:sp>
      <p:pic>
        <p:nvPicPr>
          <p:cNvPr id="1033" name="Resim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88" y="39688"/>
            <a:ext cx="703262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3" r:id="rId4"/>
    <p:sldLayoutId id="2147483708" r:id="rId5"/>
    <p:sldLayoutId id="2147483704" r:id="rId6"/>
    <p:sldLayoutId id="2147483709" r:id="rId7"/>
    <p:sldLayoutId id="2147483710" r:id="rId8"/>
    <p:sldLayoutId id="2147483711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1" kern="1200">
          <a:solidFill>
            <a:schemeClr val="bg1"/>
          </a:solidFill>
          <a:latin typeface="Calibri Light" panose="020F03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 Light" panose="020F03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 Light" panose="020F03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 Light" panose="020F03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 Light" panose="020F0302020204030204" pitchFamily="34" charset="0"/>
        </a:defRPr>
      </a:lvl5pPr>
      <a:lvl6pPr marL="411404" algn="l" rtl="0" eaLnBrk="1" fontAlgn="base" hangingPunct="1"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Futura Bk BT" pitchFamily="34" charset="0"/>
        </a:defRPr>
      </a:lvl6pPr>
      <a:lvl7pPr marL="822808" algn="l" rtl="0" eaLnBrk="1" fontAlgn="base" hangingPunct="1"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Futura Bk BT" pitchFamily="34" charset="0"/>
        </a:defRPr>
      </a:lvl7pPr>
      <a:lvl8pPr marL="1234211" algn="l" rtl="0" eaLnBrk="1" fontAlgn="base" hangingPunct="1"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Futura Bk BT" pitchFamily="34" charset="0"/>
        </a:defRPr>
      </a:lvl8pPr>
      <a:lvl9pPr marL="1645616" algn="l" rtl="0" eaLnBrk="1" fontAlgn="base" hangingPunct="1"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Futura Bk BT" pitchFamily="34" charset="0"/>
        </a:defRPr>
      </a:lvl9pPr>
    </p:titleStyle>
    <p:bodyStyle>
      <a:lvl1pPr marL="307975" indent="-3079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68338" indent="-25558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027113" indent="-20478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1439863" indent="-20478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1851025" indent="-20478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2262720" indent="-205703" algn="l" defTabSz="82280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125" indent="-205703" algn="l" defTabSz="82280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5531" indent="-205703" algn="l" defTabSz="82280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6934" indent="-205703" algn="l" defTabSz="82280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822808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04" algn="l" defTabSz="822808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808" algn="l" defTabSz="822808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211" algn="l" defTabSz="822808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616" algn="l" defTabSz="822808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019" algn="l" defTabSz="822808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423" algn="l" defTabSz="822808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79828" algn="l" defTabSz="822808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232" algn="l" defTabSz="822808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Düz Bağlayıcı 4"/>
          <p:cNvCxnSpPr/>
          <p:nvPr/>
        </p:nvCxnSpPr>
        <p:spPr>
          <a:xfrm flipH="1">
            <a:off x="857250" y="3962400"/>
            <a:ext cx="76009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3 Başlık"/>
          <p:cNvSpPr txBox="1">
            <a:spLocks/>
          </p:cNvSpPr>
          <p:nvPr/>
        </p:nvSpPr>
        <p:spPr>
          <a:xfrm>
            <a:off x="914400" y="2130426"/>
            <a:ext cx="7086600" cy="1470025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 kern="1200">
                <a:solidFill>
                  <a:schemeClr val="bg1"/>
                </a:solidFill>
                <a:latin typeface="Calibri Light" panose="020F03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Calibri Light" panose="020F0302020204030204" pitchFamily="34" charset="0"/>
              </a:defRPr>
            </a:lvl5pPr>
            <a:lvl6pPr marL="411404" algn="l" rtl="0" eaLnBrk="1" fontAlgn="base" hangingPunct="1">
              <a:spcBef>
                <a:spcPct val="0"/>
              </a:spcBef>
              <a:spcAft>
                <a:spcPct val="0"/>
              </a:spcAft>
              <a:defRPr sz="2880" b="1">
                <a:solidFill>
                  <a:schemeClr val="bg1"/>
                </a:solidFill>
                <a:latin typeface="Futura Bk BT" pitchFamily="34" charset="0"/>
              </a:defRPr>
            </a:lvl6pPr>
            <a:lvl7pPr marL="822808" algn="l" rtl="0" eaLnBrk="1" fontAlgn="base" hangingPunct="1">
              <a:spcBef>
                <a:spcPct val="0"/>
              </a:spcBef>
              <a:spcAft>
                <a:spcPct val="0"/>
              </a:spcAft>
              <a:defRPr sz="2880" b="1">
                <a:solidFill>
                  <a:schemeClr val="bg1"/>
                </a:solidFill>
                <a:latin typeface="Futura Bk BT" pitchFamily="34" charset="0"/>
              </a:defRPr>
            </a:lvl7pPr>
            <a:lvl8pPr marL="1234211" algn="l" rtl="0" eaLnBrk="1" fontAlgn="base" hangingPunct="1">
              <a:spcBef>
                <a:spcPct val="0"/>
              </a:spcBef>
              <a:spcAft>
                <a:spcPct val="0"/>
              </a:spcAft>
              <a:defRPr sz="2880" b="1">
                <a:solidFill>
                  <a:schemeClr val="bg1"/>
                </a:solidFill>
                <a:latin typeface="Futura Bk BT" pitchFamily="34" charset="0"/>
              </a:defRPr>
            </a:lvl8pPr>
            <a:lvl9pPr marL="1645616" algn="l" rtl="0" eaLnBrk="1" fontAlgn="base" hangingPunct="1">
              <a:spcBef>
                <a:spcPct val="0"/>
              </a:spcBef>
              <a:spcAft>
                <a:spcPct val="0"/>
              </a:spcAft>
              <a:defRPr sz="2880" b="1">
                <a:solidFill>
                  <a:schemeClr val="bg1"/>
                </a:solidFill>
                <a:latin typeface="Futura Bk BT" pitchFamily="34" charset="0"/>
              </a:defRPr>
            </a:lvl9pPr>
          </a:lstStyle>
          <a:p>
            <a:pPr algn="ctr" defTabSz="914400"/>
            <a:r>
              <a:rPr lang="tr-TR" sz="2800" smtClean="0">
                <a:solidFill>
                  <a:schemeClr val="accent1">
                    <a:lumMod val="75000"/>
                  </a:schemeClr>
                </a:solidFill>
              </a:rPr>
              <a:t>Küçük Uydu Platformları Çalıştayı</a:t>
            </a:r>
            <a:br>
              <a:rPr lang="tr-TR" sz="280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tr-TR" sz="3600" smtClean="0">
                <a:solidFill>
                  <a:schemeClr val="accent1">
                    <a:lumMod val="75000"/>
                  </a:schemeClr>
                </a:solidFill>
              </a:rPr>
              <a:t>ModSat </a:t>
            </a:r>
            <a:br>
              <a:rPr lang="tr-TR" sz="360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tr-TR" sz="3600" smtClean="0">
                <a:solidFill>
                  <a:schemeClr val="accent1">
                    <a:lumMod val="75000"/>
                  </a:schemeClr>
                </a:solidFill>
              </a:rPr>
              <a:t>Modüler Uydu Platformu</a:t>
            </a:r>
            <a:endParaRPr lang="tr-TR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4 Alt Başlık"/>
          <p:cNvSpPr txBox="1">
            <a:spLocks/>
          </p:cNvSpPr>
          <p:nvPr/>
        </p:nvSpPr>
        <p:spPr>
          <a:xfrm>
            <a:off x="228600" y="3949700"/>
            <a:ext cx="85344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307975" indent="-307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668338" indent="-2555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27113" indent="-2047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9863" indent="-2047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851025" indent="-2047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262720" indent="-205703" algn="l" defTabSz="82280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4125" indent="-205703" algn="l" defTabSz="82280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5531" indent="-205703" algn="l" defTabSz="82280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6934" indent="-205703" algn="l" defTabSz="82280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</a:pPr>
            <a:r>
              <a:rPr lang="tr-TR" sz="2000" dirty="0" smtClean="0"/>
              <a:t>Mustafa CEYLAN</a:t>
            </a:r>
          </a:p>
          <a:p>
            <a:pPr marL="0" indent="0" algn="ctr" defTabSz="914400">
              <a:buNone/>
            </a:pPr>
            <a:r>
              <a:rPr lang="tr-TR" sz="2000" dirty="0" smtClean="0"/>
              <a:t>Gizay KISA</a:t>
            </a:r>
          </a:p>
          <a:p>
            <a:pPr marL="0" indent="0" algn="ctr" defTabSz="914400">
              <a:buNone/>
            </a:pPr>
            <a:r>
              <a:rPr lang="tr-TR" sz="2000" dirty="0" smtClean="0"/>
              <a:t>07 Şubat 2020</a:t>
            </a:r>
          </a:p>
          <a:p>
            <a:pPr marL="0" indent="0" algn="ctr" defTabSz="914400">
              <a:buNone/>
            </a:pPr>
            <a:r>
              <a:rPr lang="tr-TR" sz="2000" dirty="0" err="1" smtClean="0"/>
              <a:t>Tübitak</a:t>
            </a:r>
            <a:r>
              <a:rPr lang="tr-TR" sz="2000" dirty="0" smtClean="0"/>
              <a:t> UZAY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İçerik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7410" y="1183315"/>
            <a:ext cx="5329238" cy="373515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X</a:t>
            </a:r>
          </a:p>
          <a:p>
            <a:r>
              <a:rPr lang="en-US" sz="1800" dirty="0" smtClean="0"/>
              <a:t>X</a:t>
            </a:r>
          </a:p>
          <a:p>
            <a:r>
              <a:rPr lang="en-US" sz="1800" dirty="0" smtClean="0"/>
              <a:t>X</a:t>
            </a:r>
          </a:p>
          <a:p>
            <a:r>
              <a:rPr lang="en-US" sz="1800" dirty="0" smtClean="0"/>
              <a:t>X</a:t>
            </a:r>
          </a:p>
          <a:p>
            <a:r>
              <a:rPr lang="en-US" sz="1800" dirty="0" smtClean="0"/>
              <a:t>X</a:t>
            </a:r>
          </a:p>
          <a:p>
            <a:r>
              <a:rPr lang="en-US" sz="1800" dirty="0"/>
              <a:t>x</a:t>
            </a:r>
            <a:endParaRPr lang="tr-TR" sz="1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D9E0-C673-4854-ACB3-D2C317079722}" type="slidenum">
              <a:rPr lang="tr-TR" smtClean="0"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0238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BiLGE</a:t>
            </a:r>
            <a:r>
              <a:rPr lang="tr-TR" dirty="0"/>
              <a:t> </a:t>
            </a:r>
            <a:r>
              <a:rPr lang="en-US" dirty="0" smtClean="0"/>
              <a:t>xxx</a:t>
            </a:r>
            <a:endParaRPr lang="tr-T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9941" y="2171700"/>
            <a:ext cx="3306664" cy="193490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D9E0-C673-4854-ACB3-D2C317079722}" type="slidenum">
              <a:rPr lang="tr-TR" smtClean="0"/>
              <a:t>3</a:t>
            </a:fld>
            <a:endParaRPr lang="tr-TR" dirty="0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628651" y="1113065"/>
            <a:ext cx="4267760" cy="380540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100" dirty="0"/>
              <a:t>Artıları;</a:t>
            </a:r>
          </a:p>
          <a:p>
            <a:pPr lvl="1"/>
            <a:r>
              <a:rPr lang="en-US" sz="1800" dirty="0" smtClean="0"/>
              <a:t>Xxx</a:t>
            </a:r>
          </a:p>
          <a:p>
            <a:pPr lvl="1"/>
            <a:r>
              <a:rPr lang="en-US" sz="1800" dirty="0" err="1" smtClean="0"/>
              <a:t>Xxxx</a:t>
            </a:r>
            <a:endParaRPr lang="en-US" sz="1800" dirty="0" smtClean="0"/>
          </a:p>
          <a:p>
            <a:pPr lvl="1"/>
            <a:endParaRPr lang="tr-TR" sz="1800" dirty="0"/>
          </a:p>
          <a:p>
            <a:r>
              <a:rPr lang="tr-TR" sz="2100" dirty="0"/>
              <a:t>Eksileri;</a:t>
            </a:r>
          </a:p>
          <a:p>
            <a:pPr lvl="1"/>
            <a:r>
              <a:rPr lang="en-US" sz="1800" dirty="0" err="1" smtClean="0"/>
              <a:t>Xxxx</a:t>
            </a:r>
            <a:endParaRPr lang="en-US" sz="1800" dirty="0" smtClean="0"/>
          </a:p>
          <a:p>
            <a:pPr lvl="1"/>
            <a:r>
              <a:rPr lang="en-US" sz="1800" dirty="0" err="1" smtClean="0"/>
              <a:t>Xxxx</a:t>
            </a:r>
            <a:endParaRPr lang="en-US" sz="1800" dirty="0" smtClean="0"/>
          </a:p>
          <a:p>
            <a:pPr lvl="1"/>
            <a:endParaRPr lang="tr-TR" sz="1800" dirty="0"/>
          </a:p>
          <a:p>
            <a:pPr lvl="1"/>
            <a:endParaRPr lang="tr-TR" sz="1800" dirty="0"/>
          </a:p>
          <a:p>
            <a:pPr lvl="1"/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274007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562" y="2533464"/>
            <a:ext cx="7886700" cy="4310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tr-TR" sz="4500" dirty="0">
                <a:solidFill>
                  <a:schemeClr val="bg2">
                    <a:lumMod val="75000"/>
                  </a:schemeClr>
                </a:solidFill>
              </a:rPr>
              <a:t>Teşekkürler</a:t>
            </a:r>
            <a:endParaRPr lang="en-US" sz="45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D9E0-C673-4854-ACB3-D2C317079722}" type="slidenum">
              <a:rPr lang="tr-TR" smtClean="0"/>
              <a:t>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0508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usal Yenilik Sistemimizin Geleceği_2">
  <a:themeElements>
    <a:clrScheme name="Red2">
      <a:dk1>
        <a:srgbClr val="484B4B"/>
      </a:dk1>
      <a:lt1>
        <a:srgbClr val="FFFFFF"/>
      </a:lt1>
      <a:dk2>
        <a:srgbClr val="646464"/>
      </a:dk2>
      <a:lt2>
        <a:srgbClr val="FFFFFF"/>
      </a:lt2>
      <a:accent1>
        <a:srgbClr val="E74C3C"/>
      </a:accent1>
      <a:accent2>
        <a:srgbClr val="C0392B"/>
      </a:accent2>
      <a:accent3>
        <a:srgbClr val="9A2E22"/>
      </a:accent3>
      <a:accent4>
        <a:srgbClr val="7B251B"/>
      </a:accent4>
      <a:accent5>
        <a:srgbClr val="E74C3C"/>
      </a:accent5>
      <a:accent6>
        <a:srgbClr val="FF5443"/>
      </a:accent6>
      <a:hlink>
        <a:srgbClr val="969696"/>
      </a:hlink>
      <a:folHlink>
        <a:srgbClr val="96969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spcFirstLastPara="0" vert="horz" wrap="square" lIns="216354" tIns="189034" rIns="216354" bIns="189034" numCol="1" spcCol="1270" rtlCol="0" anchor="ctr" anchorCtr="0">
        <a:noAutofit/>
      </a:bodyPr>
      <a:lstStyle>
        <a:defPPr algn="ctr" defTabSz="711200">
          <a:lnSpc>
            <a:spcPct val="90000"/>
          </a:lnSpc>
          <a:spcBef>
            <a:spcPct val="0"/>
          </a:spcBef>
          <a:spcAft>
            <a:spcPct val="35000"/>
          </a:spcAft>
          <a:defRPr b="1" u="none" kern="1200" dirty="0" smtClean="0">
            <a:latin typeface="Futura Bk BT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txDef>
      <a:spPr>
        <a:solidFill>
          <a:schemeClr val="bg2">
            <a:lumMod val="90000"/>
          </a:schemeClr>
        </a:solidFill>
        <a:ln>
          <a:solidFill>
            <a:srgbClr val="C00000"/>
          </a:solidFill>
        </a:ln>
      </a:spPr>
      <a:bodyPr wrap="square" rtlCol="0">
        <a:spAutoFit/>
      </a:bodyPr>
      <a:lstStyle>
        <a:defPPr algn="ctr">
          <a:defRPr sz="1400" b="1" dirty="0" smtClean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742C477B9C0B478FD09BD283DB53C1" ma:contentTypeVersion="0" ma:contentTypeDescription="Create a new document." ma:contentTypeScope="" ma:versionID="4a235ec9dd909df498281e7e929a996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93C921D-578A-48DB-8F0D-1693512E5F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3CD3030-31A1-4E0F-A683-338039E79DF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BB22BA-556E-46C4-9F13-9E3B2B592DCD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  <ds:schemaRef ds:uri="http://purl.org/dc/elements/1.1/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78162</TotalTime>
  <Words>40</Words>
  <Application>Microsoft Office PowerPoint</Application>
  <PresentationFormat>On-screen Show (16:10)</PresentationFormat>
  <Paragraphs>25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Corbel</vt:lpstr>
      <vt:lpstr>Courier New</vt:lpstr>
      <vt:lpstr>Futura Bk BT</vt:lpstr>
      <vt:lpstr>Wingdings</vt:lpstr>
      <vt:lpstr>Ulusal Yenilik Sistemimizin Geleceği_2</vt:lpstr>
      <vt:lpstr>PowerPoint Presentation</vt:lpstr>
      <vt:lpstr>İçerik</vt:lpstr>
      <vt:lpstr>BiLGE xxx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TÜBİTAK UZAY 2016</dc:title>
  <dc:creator>MERVE ÖZEK</dc:creator>
  <cp:lastModifiedBy>Mustafa Ceylan</cp:lastModifiedBy>
  <cp:revision>884</cp:revision>
  <cp:lastPrinted>2015-10-21T08:09:49Z</cp:lastPrinted>
  <dcterms:created xsi:type="dcterms:W3CDTF">2006-08-16T00:00:00Z</dcterms:created>
  <dcterms:modified xsi:type="dcterms:W3CDTF">2023-08-25T11:17:37Z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0x0101006C742C477B9C0B478FD09BD283DB53C1</vt:lpwstr>
  </property>
</Properties>
</file>