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3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6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746449-1705-44C4-90DE-8D82BDC0886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94762A-A88F-4F1B-9B3B-BB91DFBB4F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FD53-29B0-A725-6201-74E7DA0E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49"/>
            <a:ext cx="9144000" cy="2387600"/>
          </a:xfrm>
        </p:spPr>
        <p:txBody>
          <a:bodyPr/>
          <a:lstStyle/>
          <a:p>
            <a:r>
              <a:rPr lang="en-US" dirty="0"/>
              <a:t>Code Samurai 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1B62-DC31-07D1-E358-142680A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499" y="2887143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Phase 2</a:t>
            </a:r>
          </a:p>
          <a:p>
            <a:r>
              <a:rPr lang="en-US" dirty="0"/>
              <a:t>Team: RUET_UNKNOWNS</a:t>
            </a:r>
          </a:p>
          <a:p>
            <a:r>
              <a:rPr lang="en-US" dirty="0"/>
              <a:t>Team members: </a:t>
            </a:r>
          </a:p>
          <a:p>
            <a:r>
              <a:rPr lang="en-US" dirty="0" err="1"/>
              <a:t>Khandoker</a:t>
            </a:r>
            <a:r>
              <a:rPr lang="en-US" dirty="0"/>
              <a:t> Sefayet Alam,</a:t>
            </a:r>
          </a:p>
          <a:p>
            <a:r>
              <a:rPr lang="en-US" dirty="0" err="1"/>
              <a:t>Nazib</a:t>
            </a:r>
            <a:r>
              <a:rPr lang="en-US" dirty="0"/>
              <a:t> Abrar,</a:t>
            </a:r>
            <a:br>
              <a:rPr lang="en-US" dirty="0"/>
            </a:br>
            <a:r>
              <a:rPr lang="en-US" dirty="0" err="1"/>
              <a:t>Nafis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20986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AD-EA9C-719C-6D65-1FACF0D0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Landfill manager 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E5E64-D89E-82A9-4119-4DF821A5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25" y="1846263"/>
            <a:ext cx="7983475" cy="4022725"/>
          </a:xfrm>
        </p:spPr>
      </p:pic>
    </p:spTree>
    <p:extLst>
      <p:ext uri="{BB962C8B-B14F-4D97-AF65-F5344CB8AC3E}">
        <p14:creationId xmlns:p14="http://schemas.microsoft.com/office/powerpoint/2010/main" val="30955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E275-B169-7649-B515-7E292C7B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Landfill manager facilities: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8B175-9DC2-F4D2-AF0E-FEA66C37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33" y="1846263"/>
            <a:ext cx="7704260" cy="4022725"/>
          </a:xfrm>
        </p:spPr>
      </p:pic>
    </p:spTree>
    <p:extLst>
      <p:ext uri="{BB962C8B-B14F-4D97-AF65-F5344CB8AC3E}">
        <p14:creationId xmlns:p14="http://schemas.microsoft.com/office/powerpoint/2010/main" val="153198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891-B55D-A9AD-9430-EFCDE29F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76" y="2066535"/>
            <a:ext cx="10515600" cy="1325563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CE62-CE62-850A-E429-18F697D2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2771"/>
            <a:ext cx="10515600" cy="2364192"/>
          </a:xfrm>
        </p:spPr>
        <p:txBody>
          <a:bodyPr/>
          <a:lstStyle/>
          <a:p>
            <a:pPr lvl="8"/>
            <a:r>
              <a:rPr lang="en-US" dirty="0"/>
              <a:t>Explore more to know more!</a:t>
            </a:r>
          </a:p>
        </p:txBody>
      </p:sp>
    </p:spTree>
    <p:extLst>
      <p:ext uri="{BB962C8B-B14F-4D97-AF65-F5344CB8AC3E}">
        <p14:creationId xmlns:p14="http://schemas.microsoft.com/office/powerpoint/2010/main" val="31788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A2C-5BB5-9033-74CC-1D185ECC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Ecosync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43E1-F9B3-23FB-9E2B-3F300A10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“A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web application that functions as an administrative panel for various stakeholders involved in the solid waste management process of DNCC.”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53D954-94F5-53AA-4D96-7645EB75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1091738"/>
            <a:ext cx="5929745" cy="44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8751-5CC1-4E04-FABF-18FFDC45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9DDB7-8992-2590-DEAB-DCA11DBBF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Here you can login to different accounts and get access to various activities attached to each sector….</a:t>
            </a:r>
          </a:p>
          <a:p>
            <a:r>
              <a:rPr lang="en-US" dirty="0"/>
              <a:t>Mainly there are three types of accounts:</a:t>
            </a:r>
          </a:p>
          <a:p>
            <a:r>
              <a:rPr lang="en-US" dirty="0"/>
              <a:t>1.Admin</a:t>
            </a:r>
          </a:p>
          <a:p>
            <a:r>
              <a:rPr lang="en-US" dirty="0"/>
              <a:t>2.STS manager</a:t>
            </a:r>
          </a:p>
          <a:p>
            <a:r>
              <a:rPr lang="en-US" dirty="0"/>
              <a:t>3.Landfill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F9C1D-95E3-B91A-9BB4-ED37EDFB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93" y="802592"/>
            <a:ext cx="6278361" cy="49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A38B-1538-6DCA-3A9C-55740FD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 view: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43A1A-3F6F-CA4E-235B-F3BE0EB3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an admin u can see your abilities to the left </a:t>
            </a:r>
            <a:r>
              <a:rPr lang="en-US" dirty="0" err="1"/>
              <a:t>menubar</a:t>
            </a:r>
            <a:r>
              <a:rPr lang="en-US" dirty="0"/>
              <a:t> of your dashboard.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BF558-26E6-754D-E1CC-88A8FA059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075259"/>
            <a:ext cx="6511637" cy="44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36FA-93F8-BF75-174E-C19A27BC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facilities: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29075-A366-D133-15A0-B071CE431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79" y="1846263"/>
            <a:ext cx="7666967" cy="4022725"/>
          </a:xfrm>
        </p:spPr>
      </p:pic>
    </p:spTree>
    <p:extLst>
      <p:ext uri="{BB962C8B-B14F-4D97-AF65-F5344CB8AC3E}">
        <p14:creationId xmlns:p14="http://schemas.microsoft.com/office/powerpoint/2010/main" val="7600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752-FBFE-DBC2-7BFA-1AA1D1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facilities: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88F5-9750-978F-433D-66D513F3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4" y="1846263"/>
            <a:ext cx="7882518" cy="4022725"/>
          </a:xfrm>
        </p:spPr>
      </p:pic>
    </p:spTree>
    <p:extLst>
      <p:ext uri="{BB962C8B-B14F-4D97-AF65-F5344CB8AC3E}">
        <p14:creationId xmlns:p14="http://schemas.microsoft.com/office/powerpoint/2010/main" val="255956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5FBB-4157-1B37-4610-A1CBA973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facilities: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AC230-0ED5-9B40-4586-5346A2BF9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80" y="1846263"/>
            <a:ext cx="8184765" cy="4022725"/>
          </a:xfrm>
        </p:spPr>
      </p:pic>
    </p:spTree>
    <p:extLst>
      <p:ext uri="{BB962C8B-B14F-4D97-AF65-F5344CB8AC3E}">
        <p14:creationId xmlns:p14="http://schemas.microsoft.com/office/powerpoint/2010/main" val="147427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1B-767E-12AD-5916-CF2AEC30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STS manager 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A045F-2141-418A-2D3A-009116BE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7" y="1846263"/>
            <a:ext cx="8103331" cy="4022725"/>
          </a:xfrm>
        </p:spPr>
      </p:pic>
    </p:spTree>
    <p:extLst>
      <p:ext uri="{BB962C8B-B14F-4D97-AF65-F5344CB8AC3E}">
        <p14:creationId xmlns:p14="http://schemas.microsoft.com/office/powerpoint/2010/main" val="10095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09EF-BFE0-4407-FFBF-E9706006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STS manager facilities: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553DD-3567-800A-FE9E-0BB8F2BB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439" y="1846263"/>
            <a:ext cx="8125447" cy="4022725"/>
          </a:xfrm>
        </p:spPr>
      </p:pic>
    </p:spTree>
    <p:extLst>
      <p:ext uri="{BB962C8B-B14F-4D97-AF65-F5344CB8AC3E}">
        <p14:creationId xmlns:p14="http://schemas.microsoft.com/office/powerpoint/2010/main" val="896752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</TotalTime>
  <Words>147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Roboto</vt:lpstr>
      <vt:lpstr>Retrospect</vt:lpstr>
      <vt:lpstr>Code Samurai -2024</vt:lpstr>
      <vt:lpstr>Welcome to Ecosync</vt:lpstr>
      <vt:lpstr>The Login page</vt:lpstr>
      <vt:lpstr>Admin Dashboard view:</vt:lpstr>
      <vt:lpstr>Admin facilities:</vt:lpstr>
      <vt:lpstr>Admin facilities:</vt:lpstr>
      <vt:lpstr>Admin facilities:</vt:lpstr>
      <vt:lpstr>STS manager dashboard:</vt:lpstr>
      <vt:lpstr>STS manager facilities:</vt:lpstr>
      <vt:lpstr>Landfill manager dashboard:</vt:lpstr>
      <vt:lpstr>Landfill manager facilities: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Samurai -2024</dc:title>
  <dc:creator>Sefayet Alam</dc:creator>
  <cp:lastModifiedBy>Sefayet Alam</cp:lastModifiedBy>
  <cp:revision>2</cp:revision>
  <dcterms:created xsi:type="dcterms:W3CDTF">2024-04-01T05:53:22Z</dcterms:created>
  <dcterms:modified xsi:type="dcterms:W3CDTF">2024-04-01T05:57:56Z</dcterms:modified>
</cp:coreProperties>
</file>