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64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AD365-0A07-4CDA-84A8-8DFEE80BDA7D}" type="datetimeFigureOut">
              <a:rPr lang="ru-RU" smtClean="0"/>
              <a:t>28.02.2022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A5662-2246-4DBA-8110-57BFC5DFE7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7990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AD365-0A07-4CDA-84A8-8DFEE80BDA7D}" type="datetimeFigureOut">
              <a:rPr lang="ru-RU" smtClean="0"/>
              <a:t>28.02.2022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A5662-2246-4DBA-8110-57BFC5DFE7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0041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AD365-0A07-4CDA-84A8-8DFEE80BDA7D}" type="datetimeFigureOut">
              <a:rPr lang="ru-RU" smtClean="0"/>
              <a:t>28.02.2022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A5662-2246-4DBA-8110-57BFC5DFE7B6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078656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AD365-0A07-4CDA-84A8-8DFEE80BDA7D}" type="datetimeFigureOut">
              <a:rPr lang="ru-RU" smtClean="0"/>
              <a:t>28.02.2022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A5662-2246-4DBA-8110-57BFC5DFE7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41735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AD365-0A07-4CDA-84A8-8DFEE80BDA7D}" type="datetimeFigureOut">
              <a:rPr lang="ru-RU" smtClean="0"/>
              <a:t>28.02.2022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A5662-2246-4DBA-8110-57BFC5DFE7B6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260065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AD365-0A07-4CDA-84A8-8DFEE80BDA7D}" type="datetimeFigureOut">
              <a:rPr lang="ru-RU" smtClean="0"/>
              <a:t>28.02.2022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A5662-2246-4DBA-8110-57BFC5DFE7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57553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AD365-0A07-4CDA-84A8-8DFEE80BDA7D}" type="datetimeFigureOut">
              <a:rPr lang="ru-RU" smtClean="0"/>
              <a:t>28.02.2022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A5662-2246-4DBA-8110-57BFC5DFE7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81182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AD365-0A07-4CDA-84A8-8DFEE80BDA7D}" type="datetimeFigureOut">
              <a:rPr lang="ru-RU" smtClean="0"/>
              <a:t>28.02.2022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A5662-2246-4DBA-8110-57BFC5DFE7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0754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AD365-0A07-4CDA-84A8-8DFEE80BDA7D}" type="datetimeFigureOut">
              <a:rPr lang="ru-RU" smtClean="0"/>
              <a:t>28.02.2022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A5662-2246-4DBA-8110-57BFC5DFE7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5182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AD365-0A07-4CDA-84A8-8DFEE80BDA7D}" type="datetimeFigureOut">
              <a:rPr lang="ru-RU" smtClean="0"/>
              <a:t>28.02.2022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A5662-2246-4DBA-8110-57BFC5DFE7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1730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AD365-0A07-4CDA-84A8-8DFEE80BDA7D}" type="datetimeFigureOut">
              <a:rPr lang="ru-RU" smtClean="0"/>
              <a:t>28.02.2022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A5662-2246-4DBA-8110-57BFC5DFE7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7329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AD365-0A07-4CDA-84A8-8DFEE80BDA7D}" type="datetimeFigureOut">
              <a:rPr lang="ru-RU" smtClean="0"/>
              <a:t>28.02.2022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A5662-2246-4DBA-8110-57BFC5DFE7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8901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AD365-0A07-4CDA-84A8-8DFEE80BDA7D}" type="datetimeFigureOut">
              <a:rPr lang="ru-RU" smtClean="0"/>
              <a:t>28.02.2022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A5662-2246-4DBA-8110-57BFC5DFE7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7977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AD365-0A07-4CDA-84A8-8DFEE80BDA7D}" type="datetimeFigureOut">
              <a:rPr lang="ru-RU" smtClean="0"/>
              <a:t>28.02.2022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A5662-2246-4DBA-8110-57BFC5DFE7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7813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AD365-0A07-4CDA-84A8-8DFEE80BDA7D}" type="datetimeFigureOut">
              <a:rPr lang="ru-RU" smtClean="0"/>
              <a:t>28.02.2022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A5662-2246-4DBA-8110-57BFC5DFE7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4782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A5662-2246-4DBA-8110-57BFC5DFE7B6}" type="slidenum">
              <a:rPr lang="ru-RU" smtClean="0"/>
              <a:t>‹#›</a:t>
            </a:fld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AD365-0A07-4CDA-84A8-8DFEE80BDA7D}" type="datetimeFigureOut">
              <a:rPr lang="ru-RU" smtClean="0"/>
              <a:t>28.02.2022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526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AD365-0A07-4CDA-84A8-8DFEE80BDA7D}" type="datetimeFigureOut">
              <a:rPr lang="ru-RU" smtClean="0"/>
              <a:t>28.02.2022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46A5662-2246-4DBA-8110-57BFC5DFE7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0362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587829"/>
            <a:ext cx="8596668" cy="54535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az-Latn-AZ" sz="28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lang="en-US" sz="2800" b="1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Çeşidləmə</a:t>
            </a:r>
            <a:r>
              <a:rPr lang="en-US" sz="28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alqoritmləri</a:t>
            </a:r>
            <a:endParaRPr lang="en-US" sz="2800" b="1" dirty="0" smtClean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az-Latn-AZ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Massivin/siyahının elementlərini müəyyən ardıcıllıqla düzmək üçün çeşidləmə </a:t>
            </a:r>
            <a:r>
              <a:rPr lang="az-Latn-AZ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alqortmi </a:t>
            </a:r>
            <a:r>
              <a:rPr lang="az-Latn-AZ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istifadə olunur. Misal </a:t>
            </a:r>
            <a:r>
              <a:rPr lang="az-Latn-AZ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üçün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endParaRPr lang="az-Latn-AZ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107" y="2043585"/>
            <a:ext cx="7457122" cy="3573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49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385" y="547687"/>
            <a:ext cx="8596668" cy="5479387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Insertion sort ( </a:t>
            </a:r>
            <a:r>
              <a:rPr lang="en-US" b="1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Daxiletme</a:t>
            </a:r>
            <a:r>
              <a:rPr lang="en-US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cesidi</a:t>
            </a:r>
            <a:r>
              <a:rPr lang="en-US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Daxiletmə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çeşidi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hər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dəfə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çeşidlənmiş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massivi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siyahını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element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quran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sadə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çeşidləmə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alqoritmidir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221" y="2287836"/>
            <a:ext cx="5917557" cy="3638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678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378823"/>
            <a:ext cx="8596668" cy="5662539"/>
          </a:xfrm>
        </p:spPr>
        <p:txBody>
          <a:bodyPr/>
          <a:lstStyle/>
          <a:p>
            <a:r>
              <a:rPr lang="en-US" dirty="0" smtClean="0"/>
              <a:t>Heapsort </a:t>
            </a: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Kompüter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elmində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heapsort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müqayisəyə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əsaslanan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çeşidləmə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alqoritmidir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Heapsort </a:t>
            </a:r>
            <a:r>
              <a:rPr lang="en-US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alqoritmi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siyahının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ilk </a:t>
            </a:r>
            <a:r>
              <a:rPr lang="en-US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növbədə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onu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maksimum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yığına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çevirərək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hazırlanmasını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nəzərdə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tutur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.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Daha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alqoritm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siyahının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birinci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dəyərini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qiymətlə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təkrar-təkrar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əvəz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yığın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əməliyyatında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nəzərə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alınan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dəyərlər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diapazonunu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azaldır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birinci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dəyəri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yığındakı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mövqeyinə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süzür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 Bu,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nəzərə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alınan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dəyərlərin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diapazonunun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uzunluğu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dəyərə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çatana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qədər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təkrarlanır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>
              <a:buNone/>
            </a:pPr>
            <a:r>
              <a:rPr lang="pt-BR" dirty="0"/>
              <a:t>O( </a:t>
            </a:r>
            <a:r>
              <a:rPr lang="pt-BR" i="1" dirty="0"/>
              <a:t>n</a:t>
            </a:r>
            <a:r>
              <a:rPr lang="pt-BR" dirty="0"/>
              <a:t> + </a:t>
            </a:r>
            <a:r>
              <a:rPr lang="pt-BR" i="1" dirty="0"/>
              <a:t>n</a:t>
            </a:r>
            <a:r>
              <a:rPr lang="pt-BR" dirty="0"/>
              <a:t> log </a:t>
            </a:r>
            <a:r>
              <a:rPr lang="pt-BR" i="1" dirty="0"/>
              <a:t>n</a:t>
            </a:r>
            <a:r>
              <a:rPr lang="pt-BR" dirty="0"/>
              <a:t> ) = O( </a:t>
            </a:r>
            <a:r>
              <a:rPr lang="pt-BR" i="1" dirty="0"/>
              <a:t>n</a:t>
            </a:r>
            <a:r>
              <a:rPr lang="pt-BR" dirty="0"/>
              <a:t> log </a:t>
            </a:r>
            <a:r>
              <a:rPr lang="pt-BR" i="1" dirty="0"/>
              <a:t>n</a:t>
            </a:r>
            <a:r>
              <a:rPr lang="pt-BR" dirty="0"/>
              <a:t> ) olur </a:t>
            </a:r>
            <a:r>
              <a:rPr lang="pt-BR" dirty="0" smtClean="0"/>
              <a:t>.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AutoShape 3" descr="O(n)"/>
          <p:cNvSpPr>
            <a:spLocks noChangeAspect="1" noChangeArrowheads="1"/>
          </p:cNvSpPr>
          <p:nvPr/>
        </p:nvSpPr>
        <p:spPr bwMode="auto">
          <a:xfrm>
            <a:off x="6540500" y="-2349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5" descr="O(n)"/>
          <p:cNvSpPr>
            <a:spLocks noChangeAspect="1" noChangeArrowheads="1"/>
          </p:cNvSpPr>
          <p:nvPr/>
        </p:nvSpPr>
        <p:spPr bwMode="auto">
          <a:xfrm>
            <a:off x="6480175" y="84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7971" y="2184129"/>
            <a:ext cx="3444408" cy="4515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649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82880" y="248195"/>
            <a:ext cx="9091122" cy="5793168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Quicksort </a:t>
            </a:r>
            <a:r>
              <a:rPr lang="en-US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Sürətli</a:t>
            </a:r>
            <a:r>
              <a:rPr lang="en-US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çeşidləmə</a:t>
            </a:r>
            <a:r>
              <a:rPr lang="en-US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Quicksort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böl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və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fəth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yanaşmasına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əsaslanan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çeşidləmə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alqoritmidir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Massiv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pivot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elementi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massivdən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seçilmiş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element)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seçməklə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massivlərə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bölünür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Massivi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bölərkən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dönmə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elementi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yerləşdirilməlidir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mildən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kiçik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elementlər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tərəfdə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dönmədən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böyük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elementlər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sağ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tərəfdə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olsun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sağ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massivlər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eyni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yanaşma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bölünür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 Bu proses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hər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massivdə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tək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element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olana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qədər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davam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nöqtədə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elementlər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artıq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sıralanır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Nəhayət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elementlər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sıralanmış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massiv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yaratmaq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üçün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birləşdirilir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0347" y="3138246"/>
            <a:ext cx="5278075" cy="3405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86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031967"/>
            <a:ext cx="8596668" cy="5009396"/>
          </a:xfrm>
        </p:spPr>
        <p:txBody>
          <a:bodyPr/>
          <a:lstStyle/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Məsələn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Aşağıdakı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simvol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siyahısı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onların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ASCII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dəyərlərinin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artan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sırasına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görə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sıralanır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Yəni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daha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ASCII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dəyəri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simvol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daha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yüksək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ASCII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dəyəri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simvoldan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əvvəl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yerləşdiriləcək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336" y="3220978"/>
            <a:ext cx="8177666" cy="985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04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93669" y="875211"/>
            <a:ext cx="7680333" cy="5166151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28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Müxtəlif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çeşidləmə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alqoritmləri</a:t>
            </a:r>
            <a:endParaRPr lang="en-US" sz="2800" b="1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Bubble Sort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Seçim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Sort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Daxiletmə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çeşidi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Sırala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birləşdirin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Tez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çeşidləmə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Sayma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Sıralaması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Radix Sort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Bucket Sort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Yığın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Sıralaması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Shell Sort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2229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731521"/>
            <a:ext cx="8596668" cy="5309842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Çeşidləmə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alqoritmlərinin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mürəkkəbliyi</a:t>
            </a:r>
            <a:endParaRPr lang="en-US" sz="24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İstənilən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çeşidləmə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alqoritminin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səmərəliliyi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alqoritmin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zaman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mürəkkəbliyi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məkan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mürəkkəbliyi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müəyyən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edilir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Zamanın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Mürəkkəbliyi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Zamanın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mürəkkəbliyi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alqoritmin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girişin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ölçüsünə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uyğun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olaraq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icrasını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başa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çatdırmaq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üçün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sərf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etdiyi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vaxta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aiddir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Müxtəlif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formalarda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təmsil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oluna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bilər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Big-O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notasiyası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Omeqa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notasiyası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Ω)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Teta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notasiyası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55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227909"/>
            <a:ext cx="8596668" cy="4813453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000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Məkan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Mürəkkəbliyi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Məkan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mürəkkəbliyi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alqoritmin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tam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icra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üçün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istifadə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etdiyi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yaddaşın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ümumi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həcminə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aiddir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Buraya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həm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köməkçi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yaddaş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həm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də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giriş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daxildir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Köməkçi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yaddaş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alqoritmin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giriş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məlumatlarından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başqa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tutduğu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əlavə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yerdir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Adətən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köməkçi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yaddaş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alqoritmin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fəza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mürəkkəbliyini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hesablamaq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üçün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nəzərdə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tutulur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895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640081"/>
            <a:ext cx="8596668" cy="5401282"/>
          </a:xfrm>
        </p:spPr>
        <p:txBody>
          <a:bodyPr/>
          <a:lstStyle/>
          <a:p>
            <a:pPr marL="0" indent="0">
              <a:buNone/>
            </a:pPr>
            <a:endParaRPr lang="en-US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2"/>
                </a:solidFill>
              </a:rPr>
              <a:t>Merge </a:t>
            </a:r>
            <a:r>
              <a:rPr lang="en-US" dirty="0">
                <a:solidFill>
                  <a:schemeClr val="accent2"/>
                </a:solidFill>
              </a:rPr>
              <a:t>sort(</a:t>
            </a:r>
            <a:r>
              <a:rPr lang="en-US" dirty="0" err="1">
                <a:solidFill>
                  <a:schemeClr val="accent2"/>
                </a:solidFill>
              </a:rPr>
              <a:t>Birləşdirmə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çeşidi</a:t>
            </a:r>
            <a:r>
              <a:rPr lang="en-US" dirty="0" smtClean="0">
                <a:solidFill>
                  <a:schemeClr val="accent2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Kompüter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elmində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birləşmə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çeşidi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səmərəli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ümumi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təyinatlı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və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müqayisəyə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əsaslanan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u="sng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çeşidləmə</a:t>
            </a:r>
            <a:r>
              <a:rPr lang="en-US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alqoritmidir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8266" y="979475"/>
            <a:ext cx="4645830" cy="4722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434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583275"/>
            <a:ext cx="8596668" cy="567941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Bubble sort 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bəzən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batan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sort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kimi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istinad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edilən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sadə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çeşidləmə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alqoritmidir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təkrarən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siyahıda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addımlar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atır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bitişik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elementləri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müqayisə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səhv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qaydada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olduqda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onları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dəyişdirir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Siyahıdan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keçmə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siyahı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sıralanana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qədər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təkrarlanır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Müqayisə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çeşidi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alqoritm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daha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kiçik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daha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böyük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elementlərin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siyahının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yuxarısına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köpük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çıxması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yolu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adlandırılmışdır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6705" y="2266950"/>
            <a:ext cx="6257925" cy="3995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786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695325"/>
            <a:ext cx="8596668" cy="5346037"/>
          </a:xfrm>
        </p:spPr>
        <p:txBody>
          <a:bodyPr>
            <a:normAutofit fontScale="55000" lnSpcReduction="20000"/>
          </a:bodyPr>
          <a:lstStyle/>
          <a:p>
            <a:r>
              <a:rPr lang="en-US" dirty="0" err="1"/>
              <a:t>Addım-addım</a:t>
            </a:r>
            <a:r>
              <a:rPr lang="en-US" dirty="0"/>
              <a:t> </a:t>
            </a:r>
            <a:r>
              <a:rPr lang="en-US" dirty="0" err="1"/>
              <a:t>nümunə</a:t>
            </a:r>
            <a:r>
              <a:rPr lang="en-US" dirty="0"/>
              <a:t> </a:t>
            </a:r>
          </a:p>
          <a:p>
            <a:r>
              <a:rPr lang="en-US" dirty="0"/>
              <a:t>"5 1 4 2 8" </a:t>
            </a:r>
            <a:r>
              <a:rPr lang="en-US" dirty="0" err="1"/>
              <a:t>rəqəmləri</a:t>
            </a:r>
            <a:r>
              <a:rPr lang="en-US" dirty="0"/>
              <a:t> </a:t>
            </a:r>
            <a:r>
              <a:rPr lang="en-US" dirty="0" err="1"/>
              <a:t>massivini</a:t>
            </a:r>
            <a:r>
              <a:rPr lang="en-US" dirty="0"/>
              <a:t> </a:t>
            </a:r>
            <a:r>
              <a:rPr lang="en-US" dirty="0" err="1"/>
              <a:t>götürün</a:t>
            </a:r>
            <a:r>
              <a:rPr lang="en-US" dirty="0"/>
              <a:t> </a:t>
            </a:r>
            <a:r>
              <a:rPr lang="en-US" dirty="0" err="1"/>
              <a:t>və</a:t>
            </a:r>
            <a:r>
              <a:rPr lang="en-US" dirty="0"/>
              <a:t> </a:t>
            </a:r>
            <a:r>
              <a:rPr lang="en-US" dirty="0" err="1"/>
              <a:t>qabarcıq</a:t>
            </a:r>
            <a:r>
              <a:rPr lang="en-US" dirty="0"/>
              <a:t> </a:t>
            </a:r>
            <a:r>
              <a:rPr lang="en-US" dirty="0" err="1"/>
              <a:t>sıralamasından</a:t>
            </a:r>
            <a:r>
              <a:rPr lang="en-US" dirty="0"/>
              <a:t> </a:t>
            </a:r>
            <a:r>
              <a:rPr lang="en-US" dirty="0" err="1"/>
              <a:t>istifadə</a:t>
            </a:r>
            <a:r>
              <a:rPr lang="en-US" dirty="0"/>
              <a:t> </a:t>
            </a:r>
            <a:r>
              <a:rPr lang="en-US" dirty="0" err="1"/>
              <a:t>edərək</a:t>
            </a:r>
            <a:r>
              <a:rPr lang="en-US" dirty="0"/>
              <a:t> </a:t>
            </a:r>
            <a:r>
              <a:rPr lang="en-US" dirty="0" err="1"/>
              <a:t>massivi</a:t>
            </a:r>
            <a:r>
              <a:rPr lang="en-US" dirty="0"/>
              <a:t> </a:t>
            </a:r>
            <a:r>
              <a:rPr lang="en-US" dirty="0" err="1"/>
              <a:t>ən</a:t>
            </a:r>
            <a:r>
              <a:rPr lang="en-US" dirty="0"/>
              <a:t> </a:t>
            </a:r>
            <a:r>
              <a:rPr lang="en-US" dirty="0" err="1"/>
              <a:t>aşağı</a:t>
            </a:r>
            <a:r>
              <a:rPr lang="en-US" dirty="0"/>
              <a:t> </a:t>
            </a:r>
            <a:r>
              <a:rPr lang="en-US" dirty="0" err="1"/>
              <a:t>nömrədən</a:t>
            </a:r>
            <a:r>
              <a:rPr lang="en-US" dirty="0"/>
              <a:t> </a:t>
            </a:r>
            <a:r>
              <a:rPr lang="en-US" dirty="0" err="1"/>
              <a:t>ən</a:t>
            </a:r>
            <a:r>
              <a:rPr lang="en-US" dirty="0"/>
              <a:t> </a:t>
            </a:r>
            <a:r>
              <a:rPr lang="en-US" dirty="0" err="1"/>
              <a:t>böyük</a:t>
            </a:r>
            <a:r>
              <a:rPr lang="en-US" dirty="0"/>
              <a:t> </a:t>
            </a:r>
            <a:r>
              <a:rPr lang="en-US" dirty="0" err="1"/>
              <a:t>rəqəmə</a:t>
            </a:r>
            <a:r>
              <a:rPr lang="en-US" dirty="0"/>
              <a:t> </a:t>
            </a:r>
            <a:r>
              <a:rPr lang="en-US" dirty="0" err="1"/>
              <a:t>qədər</a:t>
            </a:r>
            <a:r>
              <a:rPr lang="en-US" dirty="0"/>
              <a:t> </a:t>
            </a:r>
            <a:r>
              <a:rPr lang="en-US" dirty="0" err="1"/>
              <a:t>çeşidləyin</a:t>
            </a:r>
            <a:r>
              <a:rPr lang="en-US" dirty="0"/>
              <a:t>. </a:t>
            </a:r>
            <a:r>
              <a:rPr lang="en-US" dirty="0" err="1"/>
              <a:t>Hər</a:t>
            </a:r>
            <a:r>
              <a:rPr lang="en-US" dirty="0"/>
              <a:t> </a:t>
            </a:r>
            <a:r>
              <a:rPr lang="en-US" dirty="0" err="1"/>
              <a:t>addımda</a:t>
            </a:r>
            <a:r>
              <a:rPr lang="en-US" dirty="0"/>
              <a:t> </a:t>
            </a:r>
            <a:r>
              <a:rPr lang="en-US" dirty="0" err="1"/>
              <a:t>qalın</a:t>
            </a:r>
            <a:r>
              <a:rPr lang="en-US" dirty="0"/>
              <a:t> </a:t>
            </a:r>
            <a:r>
              <a:rPr lang="en-US" dirty="0" err="1"/>
              <a:t>hərflərlə</a:t>
            </a:r>
            <a:r>
              <a:rPr lang="en-US" dirty="0"/>
              <a:t> </a:t>
            </a:r>
            <a:r>
              <a:rPr lang="en-US" dirty="0" err="1"/>
              <a:t>yazılmış</a:t>
            </a:r>
            <a:r>
              <a:rPr lang="en-US" dirty="0"/>
              <a:t> </a:t>
            </a:r>
            <a:r>
              <a:rPr lang="en-US" dirty="0" err="1"/>
              <a:t>elementlər</a:t>
            </a:r>
            <a:r>
              <a:rPr lang="en-US" dirty="0"/>
              <a:t> </a:t>
            </a:r>
            <a:r>
              <a:rPr lang="en-US" dirty="0" err="1"/>
              <a:t>müqayisə</a:t>
            </a:r>
            <a:r>
              <a:rPr lang="en-US" dirty="0"/>
              <a:t> </a:t>
            </a:r>
            <a:r>
              <a:rPr lang="en-US" dirty="0" err="1"/>
              <a:t>edilir</a:t>
            </a:r>
            <a:r>
              <a:rPr lang="en-US" dirty="0"/>
              <a:t>. </a:t>
            </a:r>
            <a:r>
              <a:rPr lang="en-US" dirty="0" err="1"/>
              <a:t>Üç</a:t>
            </a:r>
            <a:r>
              <a:rPr lang="en-US" dirty="0"/>
              <a:t> </a:t>
            </a:r>
            <a:r>
              <a:rPr lang="en-US" dirty="0" err="1"/>
              <a:t>keçid</a:t>
            </a:r>
            <a:r>
              <a:rPr lang="en-US" dirty="0"/>
              <a:t> </a:t>
            </a:r>
            <a:r>
              <a:rPr lang="en-US" dirty="0" err="1"/>
              <a:t>tələb</a:t>
            </a:r>
            <a:r>
              <a:rPr lang="en-US" dirty="0"/>
              <a:t> </a:t>
            </a:r>
            <a:r>
              <a:rPr lang="en-US" dirty="0" err="1"/>
              <a:t>olunacaq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İlk </a:t>
            </a:r>
            <a:r>
              <a:rPr lang="en-US" dirty="0" err="1"/>
              <a:t>Keçid</a:t>
            </a:r>
            <a:endParaRPr lang="en-US" dirty="0"/>
          </a:p>
          <a:p>
            <a:r>
              <a:rPr lang="en-US" dirty="0"/>
              <a:t>( 5 1 4 2 8 ) → ( 1 5 4 2 8 ), </a:t>
            </a:r>
            <a:r>
              <a:rPr lang="en-US" dirty="0" err="1"/>
              <a:t>Burada</a:t>
            </a:r>
            <a:r>
              <a:rPr lang="en-US" dirty="0"/>
              <a:t> </a:t>
            </a:r>
            <a:r>
              <a:rPr lang="en-US" dirty="0" err="1"/>
              <a:t>alqoritm</a:t>
            </a:r>
            <a:r>
              <a:rPr lang="en-US" dirty="0"/>
              <a:t> ilk </a:t>
            </a:r>
            <a:r>
              <a:rPr lang="en-US" dirty="0" err="1"/>
              <a:t>iki</a:t>
            </a:r>
            <a:r>
              <a:rPr lang="en-US" dirty="0"/>
              <a:t> </a:t>
            </a:r>
            <a:r>
              <a:rPr lang="en-US" dirty="0" err="1"/>
              <a:t>elementi</a:t>
            </a:r>
            <a:r>
              <a:rPr lang="en-US" dirty="0"/>
              <a:t> </a:t>
            </a:r>
            <a:r>
              <a:rPr lang="en-US" dirty="0" err="1"/>
              <a:t>müqayisə</a:t>
            </a:r>
            <a:r>
              <a:rPr lang="en-US" dirty="0"/>
              <a:t> </a:t>
            </a:r>
            <a:r>
              <a:rPr lang="en-US" dirty="0" err="1"/>
              <a:t>edir</a:t>
            </a:r>
            <a:r>
              <a:rPr lang="en-US" dirty="0"/>
              <a:t> </a:t>
            </a:r>
            <a:r>
              <a:rPr lang="en-US" dirty="0" err="1"/>
              <a:t>və</a:t>
            </a:r>
            <a:r>
              <a:rPr lang="en-US" dirty="0"/>
              <a:t> 5 &gt; 1-dən </a:t>
            </a:r>
            <a:r>
              <a:rPr lang="en-US" dirty="0" err="1"/>
              <a:t>sonra</a:t>
            </a:r>
            <a:r>
              <a:rPr lang="en-US" dirty="0"/>
              <a:t> </a:t>
            </a:r>
            <a:r>
              <a:rPr lang="en-US" dirty="0" err="1"/>
              <a:t>dəyişdirir</a:t>
            </a:r>
            <a:r>
              <a:rPr lang="en-US" dirty="0"/>
              <a:t>.</a:t>
            </a:r>
          </a:p>
          <a:p>
            <a:r>
              <a:rPr lang="en-US" dirty="0"/>
              <a:t>( 1 5 4 2 8 ) → ( 1 4 5 2 8 ), 5 &gt; 4-dən </a:t>
            </a:r>
            <a:r>
              <a:rPr lang="en-US" dirty="0" err="1"/>
              <a:t>etibarən</a:t>
            </a:r>
            <a:r>
              <a:rPr lang="en-US" dirty="0"/>
              <a:t> </a:t>
            </a:r>
            <a:r>
              <a:rPr lang="en-US" dirty="0" err="1"/>
              <a:t>dəyişdirin</a:t>
            </a:r>
            <a:endParaRPr lang="en-US" dirty="0"/>
          </a:p>
          <a:p>
            <a:r>
              <a:rPr lang="en-US" dirty="0"/>
              <a:t>( 1 4 5 2 8 ) → ( 1 4 2 5 8 ), 5 &gt; 2-dən </a:t>
            </a:r>
            <a:r>
              <a:rPr lang="en-US" dirty="0" err="1"/>
              <a:t>etibarən</a:t>
            </a:r>
            <a:r>
              <a:rPr lang="en-US" dirty="0"/>
              <a:t> </a:t>
            </a:r>
            <a:r>
              <a:rPr lang="en-US" dirty="0" err="1"/>
              <a:t>dəyişdirin</a:t>
            </a:r>
            <a:endParaRPr lang="en-US" dirty="0"/>
          </a:p>
          <a:p>
            <a:r>
              <a:rPr lang="en-US" dirty="0"/>
              <a:t>( 1 4 2 5 8 ) → ( 1 4 2 5 8 ), İndi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elementlər</a:t>
            </a:r>
            <a:r>
              <a:rPr lang="en-US" dirty="0"/>
              <a:t> </a:t>
            </a:r>
            <a:r>
              <a:rPr lang="en-US" dirty="0" err="1"/>
              <a:t>artıq</a:t>
            </a:r>
            <a:r>
              <a:rPr lang="en-US" dirty="0"/>
              <a:t> </a:t>
            </a:r>
            <a:r>
              <a:rPr lang="en-US" dirty="0" err="1"/>
              <a:t>qaydasında</a:t>
            </a:r>
            <a:r>
              <a:rPr lang="en-US" dirty="0"/>
              <a:t> </a:t>
            </a:r>
            <a:r>
              <a:rPr lang="en-US" dirty="0" err="1"/>
              <a:t>olduğundan</a:t>
            </a:r>
            <a:r>
              <a:rPr lang="en-US" dirty="0"/>
              <a:t> (8 &gt; 5), </a:t>
            </a:r>
            <a:r>
              <a:rPr lang="en-US" dirty="0" err="1"/>
              <a:t>alqoritm</a:t>
            </a:r>
            <a:r>
              <a:rPr lang="en-US" dirty="0"/>
              <a:t> </a:t>
            </a:r>
            <a:r>
              <a:rPr lang="en-US" dirty="0" err="1"/>
              <a:t>onları</a:t>
            </a:r>
            <a:r>
              <a:rPr lang="en-US" dirty="0"/>
              <a:t> </a:t>
            </a:r>
            <a:r>
              <a:rPr lang="en-US" dirty="0" err="1"/>
              <a:t>dəyişdirmir</a:t>
            </a:r>
            <a:r>
              <a:rPr lang="en-US" dirty="0"/>
              <a:t>.</a:t>
            </a:r>
          </a:p>
          <a:p>
            <a:r>
              <a:rPr lang="en-US" dirty="0" err="1"/>
              <a:t>İkinci</a:t>
            </a:r>
            <a:r>
              <a:rPr lang="en-US" dirty="0"/>
              <a:t> </a:t>
            </a:r>
            <a:r>
              <a:rPr lang="en-US" dirty="0" err="1"/>
              <a:t>keçid</a:t>
            </a:r>
            <a:endParaRPr lang="en-US" dirty="0"/>
          </a:p>
          <a:p>
            <a:r>
              <a:rPr lang="en-US" dirty="0"/>
              <a:t>( 1 4 2 5 8 ) → ( 1 4 2 5 8 )</a:t>
            </a:r>
          </a:p>
          <a:p>
            <a:r>
              <a:rPr lang="en-US" dirty="0"/>
              <a:t>( 1 4 2 5 8 ) → ( 1 2 4 5 8 ), 4 &gt; 2-dən </a:t>
            </a:r>
            <a:r>
              <a:rPr lang="en-US" dirty="0" err="1"/>
              <a:t>etibarən</a:t>
            </a:r>
            <a:r>
              <a:rPr lang="en-US" dirty="0"/>
              <a:t> </a:t>
            </a:r>
            <a:r>
              <a:rPr lang="en-US" dirty="0" err="1"/>
              <a:t>dəyişdirin</a:t>
            </a:r>
            <a:endParaRPr lang="en-US" dirty="0"/>
          </a:p>
          <a:p>
            <a:r>
              <a:rPr lang="en-US" dirty="0"/>
              <a:t>( 1 2 4 5 8 ) → ( 1 2 4 5 8 )</a:t>
            </a:r>
          </a:p>
          <a:p>
            <a:r>
              <a:rPr lang="en-US" dirty="0"/>
              <a:t>( 1 2 4 5 8 ) → ( 1 2 4 5 8 )</a:t>
            </a:r>
          </a:p>
          <a:p>
            <a:r>
              <a:rPr lang="en-US" dirty="0"/>
              <a:t>İndi </a:t>
            </a:r>
            <a:r>
              <a:rPr lang="en-US" dirty="0" err="1"/>
              <a:t>massiv</a:t>
            </a:r>
            <a:r>
              <a:rPr lang="en-US" dirty="0"/>
              <a:t> </a:t>
            </a:r>
            <a:r>
              <a:rPr lang="en-US" dirty="0" err="1"/>
              <a:t>artıq</a:t>
            </a:r>
            <a:r>
              <a:rPr lang="en-US" dirty="0"/>
              <a:t> </a:t>
            </a:r>
            <a:r>
              <a:rPr lang="en-US" dirty="0" err="1"/>
              <a:t>çeşidlənib</a:t>
            </a:r>
            <a:r>
              <a:rPr lang="en-US" dirty="0"/>
              <a:t>, </a:t>
            </a:r>
            <a:r>
              <a:rPr lang="en-US" dirty="0" err="1"/>
              <a:t>lakin</a:t>
            </a:r>
            <a:r>
              <a:rPr lang="en-US" dirty="0"/>
              <a:t> </a:t>
            </a:r>
            <a:r>
              <a:rPr lang="en-US" dirty="0" err="1"/>
              <a:t>alqoritm</a:t>
            </a:r>
            <a:r>
              <a:rPr lang="en-US" dirty="0"/>
              <a:t> </a:t>
            </a:r>
            <a:r>
              <a:rPr lang="en-US" dirty="0" err="1"/>
              <a:t>onun</a:t>
            </a:r>
            <a:r>
              <a:rPr lang="en-US" dirty="0"/>
              <a:t> </a:t>
            </a:r>
            <a:r>
              <a:rPr lang="en-US" dirty="0" err="1"/>
              <a:t>tamamlanıb-tamamlandığını</a:t>
            </a:r>
            <a:r>
              <a:rPr lang="en-US" dirty="0"/>
              <a:t> </a:t>
            </a:r>
            <a:r>
              <a:rPr lang="en-US" dirty="0" err="1"/>
              <a:t>bilmir</a:t>
            </a:r>
            <a:r>
              <a:rPr lang="en-US" dirty="0"/>
              <a:t>. </a:t>
            </a:r>
            <a:r>
              <a:rPr lang="en-US" dirty="0" err="1"/>
              <a:t>Alqoritmin</a:t>
            </a:r>
            <a:r>
              <a:rPr lang="en-US" dirty="0"/>
              <a:t> </a:t>
            </a:r>
            <a:r>
              <a:rPr lang="en-US" dirty="0" err="1"/>
              <a:t>çeşidləndiyini</a:t>
            </a:r>
            <a:r>
              <a:rPr lang="en-US" dirty="0"/>
              <a:t> </a:t>
            </a:r>
            <a:r>
              <a:rPr lang="en-US" dirty="0" err="1"/>
              <a:t>bilmək</a:t>
            </a:r>
            <a:r>
              <a:rPr lang="en-US" dirty="0"/>
              <a:t> </a:t>
            </a:r>
            <a:r>
              <a:rPr lang="en-US" dirty="0" err="1"/>
              <a:t>üçün</a:t>
            </a:r>
            <a:r>
              <a:rPr lang="en-US" dirty="0"/>
              <a:t> </a:t>
            </a:r>
            <a:r>
              <a:rPr lang="en-US" dirty="0" err="1"/>
              <a:t>heç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dəyişdirilmədən</a:t>
            </a:r>
            <a:r>
              <a:rPr lang="en-US" dirty="0"/>
              <a:t> </a:t>
            </a:r>
            <a:r>
              <a:rPr lang="en-US" dirty="0" err="1"/>
              <a:t>əlavə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tam </a:t>
            </a:r>
            <a:r>
              <a:rPr lang="en-US" dirty="0" err="1"/>
              <a:t>keçid</a:t>
            </a:r>
            <a:r>
              <a:rPr lang="en-US" dirty="0"/>
              <a:t> </a:t>
            </a:r>
            <a:r>
              <a:rPr lang="en-US" dirty="0" err="1"/>
              <a:t>lazımdır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Üçüncü</a:t>
            </a:r>
            <a:r>
              <a:rPr lang="en-US" dirty="0"/>
              <a:t> </a:t>
            </a:r>
            <a:r>
              <a:rPr lang="en-US" dirty="0" err="1"/>
              <a:t>keçid</a:t>
            </a:r>
            <a:endParaRPr lang="en-US" dirty="0"/>
          </a:p>
          <a:p>
            <a:r>
              <a:rPr lang="en-US" dirty="0"/>
              <a:t>( 1 2 4 5 8 ) → ( 1 2 4 5 8 )</a:t>
            </a:r>
          </a:p>
          <a:p>
            <a:r>
              <a:rPr lang="en-US" dirty="0"/>
              <a:t>( 1 2 4 5 8 ) → ( 1 2 4 5 8 )</a:t>
            </a:r>
          </a:p>
          <a:p>
            <a:r>
              <a:rPr lang="en-US" dirty="0"/>
              <a:t>( 1 2 4 5 8 ) → ( 1 2 4 5 8 )</a:t>
            </a:r>
          </a:p>
          <a:p>
            <a:r>
              <a:rPr lang="en-US" dirty="0"/>
              <a:t>( 1 2 4 5 8 ) → ( 1 2 4 5 8 )</a:t>
            </a:r>
          </a:p>
        </p:txBody>
      </p:sp>
    </p:spTree>
    <p:extLst>
      <p:ext uri="{BB962C8B-B14F-4D97-AF65-F5344CB8AC3E}">
        <p14:creationId xmlns:p14="http://schemas.microsoft.com/office/powerpoint/2010/main" val="3043623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685801"/>
            <a:ext cx="8596668" cy="535556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Selection sort (</a:t>
            </a:r>
            <a:r>
              <a:rPr lang="en-US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Seçim</a:t>
            </a:r>
            <a:r>
              <a:rPr lang="en-US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çeşidi</a:t>
            </a:r>
            <a:r>
              <a:rPr lang="en-US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Kompüter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elmində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seçmə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çeşidləmə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yerində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müqayisəli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çeşidləmə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alqoritmidir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 O (n 2)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vaxt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mürəkkəbliyinə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malikdir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Seçim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çeşidini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digər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çeşidləmə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alqoritmləri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ilə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müqayisədə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təhlil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etmək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çətin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deyil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çünki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dövrələrin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heç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massivdəki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məlumatlardan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asılı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deyildir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Minimumun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seçilməsi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etməyi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tələb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edir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{\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displaystyle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n}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nelementləri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qəbul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{\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displaystyle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n-1}n-1müqayisələr)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və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sonra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birinci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mövqeyə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dəyişdirin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Növbəti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ən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aşağı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tapmaq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üçün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qalan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etmək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lazımdır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{\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displaystyle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n-1}n-1elementləri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və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s.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Beləliklə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müqayisələrin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ümumi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sayı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Arifmetik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irəliləyişlə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mürəkkəbliyi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{\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displaystyle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 (n ^ {2})}O(n^{2})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müqayisələrin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sayı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baxımından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Bu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skanların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hər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üçün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dəyişdirmə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tələb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olunur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{\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displaystyle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n-1}n-1elementlər (son element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artıq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yerindədir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37" y="2995612"/>
            <a:ext cx="2495550" cy="5619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237" y="4138612"/>
            <a:ext cx="4124325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924099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160</TotalTime>
  <Words>682</Words>
  <Application>Microsoft Office PowerPoint</Application>
  <PresentationFormat>Широкоэкранный</PresentationFormat>
  <Paragraphs>72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Times New Roman</vt:lpstr>
      <vt:lpstr>Trebuchet MS</vt:lpstr>
      <vt:lpstr>Wingdings</vt:lpstr>
      <vt:lpstr>Wingdings 3</vt:lpstr>
      <vt:lpstr>Аспект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16</cp:revision>
  <dcterms:created xsi:type="dcterms:W3CDTF">2022-02-26T11:56:09Z</dcterms:created>
  <dcterms:modified xsi:type="dcterms:W3CDTF">2022-02-28T17:54:44Z</dcterms:modified>
</cp:coreProperties>
</file>