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9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car Seli Sefogbe" initials="OSS" lastIdx="2" clrIdx="0">
    <p:extLst>
      <p:ext uri="{19B8F6BF-5375-455C-9EA6-DF929625EA0E}">
        <p15:presenceInfo xmlns:p15="http://schemas.microsoft.com/office/powerpoint/2012/main" userId="Oscar Seli Sefogb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5-17T05:25:42.836" idx="1">
    <p:pos x="10" y="10"/>
    <p:text>what are the language subjects?</p:text>
    <p:extLst>
      <p:ext uri="{C676402C-5697-4E1C-873F-D02D1690AC5C}">
        <p15:threadingInfo xmlns:p15="http://schemas.microsoft.com/office/powerpoint/2012/main" timeZoneBias="0"/>
      </p:ext>
    </p:extLst>
  </p:cm>
  <p:cm authorId="1" dt="2024-05-17T05:26:41.546" idx="2">
    <p:pos x="10" y="146"/>
    <p:text>They are the commonly known ones that is , english and french</p:text>
    <p:extLst>
      <p:ext uri="{C676402C-5697-4E1C-873F-D02D1690AC5C}">
        <p15:threadingInfo xmlns:p15="http://schemas.microsoft.com/office/powerpoint/2012/main" timeZoneBias="0">
          <p15:parentCm authorId="1" idx="1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2A2B6E-C935-4AB6-96F3-E9EF4B59D98B}" type="doc">
      <dgm:prSet loTypeId="urn:microsoft.com/office/officeart/2005/8/layout/chevron2" loCatId="list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6421751-865F-4DEA-BC4C-940B0D562288}">
      <dgm:prSet phldrT="[Text]"/>
      <dgm:spPr/>
      <dgm:t>
        <a:bodyPr/>
        <a:lstStyle/>
        <a:p>
          <a:r>
            <a:rPr lang="en-US" dirty="0" smtClean="0"/>
            <a:t>Level 1</a:t>
          </a:r>
          <a:endParaRPr lang="en-US" dirty="0"/>
        </a:p>
      </dgm:t>
    </dgm:pt>
    <dgm:pt modelId="{FBCCE821-3A24-4070-A9BA-3271C0774275}" type="parTrans" cxnId="{3F9353D2-7AE9-40EA-A97D-5DF8CACDC03B}">
      <dgm:prSet/>
      <dgm:spPr/>
      <dgm:t>
        <a:bodyPr/>
        <a:lstStyle/>
        <a:p>
          <a:endParaRPr lang="en-US"/>
        </a:p>
      </dgm:t>
    </dgm:pt>
    <dgm:pt modelId="{8C9BB72A-BC34-46B7-A18A-45F032AECC6D}" type="sibTrans" cxnId="{3F9353D2-7AE9-40EA-A97D-5DF8CACDC03B}">
      <dgm:prSet/>
      <dgm:spPr/>
      <dgm:t>
        <a:bodyPr/>
        <a:lstStyle/>
        <a:p>
          <a:endParaRPr lang="en-US"/>
        </a:p>
      </dgm:t>
    </dgm:pt>
    <dgm:pt modelId="{DC2D49C9-7E6D-4E0A-BB6E-CAB32FE9678D}">
      <dgm:prSet phldrT="[Text]"/>
      <dgm:spPr/>
      <dgm:t>
        <a:bodyPr/>
        <a:lstStyle/>
        <a:p>
          <a:r>
            <a:rPr lang="en-US" dirty="0" smtClean="0"/>
            <a:t>Ordinary Genius:</a:t>
          </a:r>
          <a:endParaRPr lang="en-US" dirty="0"/>
        </a:p>
      </dgm:t>
    </dgm:pt>
    <dgm:pt modelId="{FDD10D94-3B46-4DBD-8E7D-E708F62FAB8B}" type="parTrans" cxnId="{EB765C27-CD89-4AB9-9F5B-A8E17473BDDE}">
      <dgm:prSet/>
      <dgm:spPr/>
      <dgm:t>
        <a:bodyPr/>
        <a:lstStyle/>
        <a:p>
          <a:endParaRPr lang="en-US"/>
        </a:p>
      </dgm:t>
    </dgm:pt>
    <dgm:pt modelId="{88A40F97-7B6C-4BA0-A581-05CF605B22E0}" type="sibTrans" cxnId="{EB765C27-CD89-4AB9-9F5B-A8E17473BDDE}">
      <dgm:prSet/>
      <dgm:spPr/>
      <dgm:t>
        <a:bodyPr/>
        <a:lstStyle/>
        <a:p>
          <a:endParaRPr lang="en-US"/>
        </a:p>
      </dgm:t>
    </dgm:pt>
    <dgm:pt modelId="{6DA87F59-E017-4CDC-8CA1-E667A7A78B34}">
      <dgm:prSet phldrT="[Text]"/>
      <dgm:spPr/>
      <dgm:t>
        <a:bodyPr/>
        <a:lstStyle/>
        <a:p>
          <a:r>
            <a:rPr lang="en-US" dirty="0" smtClean="0"/>
            <a:t>10 whole minutes of an intro to every subject and an hour of studying each subject or your preferred ones</a:t>
          </a:r>
          <a:endParaRPr lang="en-US" dirty="0"/>
        </a:p>
      </dgm:t>
    </dgm:pt>
    <dgm:pt modelId="{D546BDFF-1C3E-47ED-86A2-BDC6D4CF3545}" type="parTrans" cxnId="{B83F3CF3-DD0E-4F75-8853-CA6FDAC0B543}">
      <dgm:prSet/>
      <dgm:spPr/>
      <dgm:t>
        <a:bodyPr/>
        <a:lstStyle/>
        <a:p>
          <a:endParaRPr lang="en-US"/>
        </a:p>
      </dgm:t>
    </dgm:pt>
    <dgm:pt modelId="{16C45625-1F9C-4256-B1FE-859A8D3A7947}" type="sibTrans" cxnId="{B83F3CF3-DD0E-4F75-8853-CA6FDAC0B543}">
      <dgm:prSet/>
      <dgm:spPr/>
      <dgm:t>
        <a:bodyPr/>
        <a:lstStyle/>
        <a:p>
          <a:endParaRPr lang="en-US"/>
        </a:p>
      </dgm:t>
    </dgm:pt>
    <dgm:pt modelId="{06B1CAAB-868E-47A3-BF18-250384E0EA9C}">
      <dgm:prSet phldrT="[Text]"/>
      <dgm:spPr/>
      <dgm:t>
        <a:bodyPr/>
        <a:lstStyle/>
        <a:p>
          <a:r>
            <a:rPr lang="en-US" dirty="0" smtClean="0"/>
            <a:t>Level 2</a:t>
          </a:r>
          <a:endParaRPr lang="en-US" dirty="0"/>
        </a:p>
      </dgm:t>
    </dgm:pt>
    <dgm:pt modelId="{C7FD1AA2-9BCB-443B-B530-C360AE780456}" type="parTrans" cxnId="{36B61404-2754-436E-9B23-24FC892C2FF1}">
      <dgm:prSet/>
      <dgm:spPr/>
      <dgm:t>
        <a:bodyPr/>
        <a:lstStyle/>
        <a:p>
          <a:endParaRPr lang="en-US"/>
        </a:p>
      </dgm:t>
    </dgm:pt>
    <dgm:pt modelId="{2DC50DE4-26E0-449D-9898-87B207975C2E}" type="sibTrans" cxnId="{36B61404-2754-436E-9B23-24FC892C2FF1}">
      <dgm:prSet/>
      <dgm:spPr/>
      <dgm:t>
        <a:bodyPr/>
        <a:lstStyle/>
        <a:p>
          <a:endParaRPr lang="en-US"/>
        </a:p>
      </dgm:t>
    </dgm:pt>
    <dgm:pt modelId="{68EF4623-1333-4C41-907E-1F4C7D2288A1}">
      <dgm:prSet phldrT="[Text]"/>
      <dgm:spPr/>
      <dgm:t>
        <a:bodyPr/>
        <a:lstStyle/>
        <a:p>
          <a:r>
            <a:rPr lang="en-US" dirty="0" smtClean="0"/>
            <a:t>Academic prodigy:</a:t>
          </a:r>
          <a:endParaRPr lang="en-US" dirty="0"/>
        </a:p>
      </dgm:t>
    </dgm:pt>
    <dgm:pt modelId="{057772FA-46B2-493C-9C4D-74E1E336FC20}" type="parTrans" cxnId="{9D57544C-ABA3-418F-8AE0-02A199A7D545}">
      <dgm:prSet/>
      <dgm:spPr/>
      <dgm:t>
        <a:bodyPr/>
        <a:lstStyle/>
        <a:p>
          <a:endParaRPr lang="en-US"/>
        </a:p>
      </dgm:t>
    </dgm:pt>
    <dgm:pt modelId="{B265F3BE-9151-41A1-930B-062C15153D6D}" type="sibTrans" cxnId="{9D57544C-ABA3-418F-8AE0-02A199A7D545}">
      <dgm:prSet/>
      <dgm:spPr/>
      <dgm:t>
        <a:bodyPr/>
        <a:lstStyle/>
        <a:p>
          <a:endParaRPr lang="en-US"/>
        </a:p>
      </dgm:t>
    </dgm:pt>
    <dgm:pt modelId="{45FAC916-61A8-46E7-9E2A-2F659870635E}">
      <dgm:prSet phldrT="[Text]"/>
      <dgm:spPr/>
      <dgm:t>
        <a:bodyPr/>
        <a:lstStyle/>
        <a:p>
          <a:r>
            <a:rPr lang="en-US" dirty="0" smtClean="0"/>
            <a:t>Solving advanced mathematics, science or chosen subjects</a:t>
          </a:r>
          <a:endParaRPr lang="en-US" dirty="0"/>
        </a:p>
      </dgm:t>
    </dgm:pt>
    <dgm:pt modelId="{93D111E8-9B9F-4F2F-B12B-A657252B21FC}" type="parTrans" cxnId="{D7B1DD38-54D0-405E-92F8-94E23E0F865B}">
      <dgm:prSet/>
      <dgm:spPr/>
      <dgm:t>
        <a:bodyPr/>
        <a:lstStyle/>
        <a:p>
          <a:endParaRPr lang="en-US"/>
        </a:p>
      </dgm:t>
    </dgm:pt>
    <dgm:pt modelId="{7EDA9482-30BF-4091-BE9F-BCB8E7AA9E10}" type="sibTrans" cxnId="{D7B1DD38-54D0-405E-92F8-94E23E0F865B}">
      <dgm:prSet/>
      <dgm:spPr/>
      <dgm:t>
        <a:bodyPr/>
        <a:lstStyle/>
        <a:p>
          <a:endParaRPr lang="en-US"/>
        </a:p>
      </dgm:t>
    </dgm:pt>
    <dgm:pt modelId="{5A6839C3-2958-4E87-8EF7-52BEE8073D9D}">
      <dgm:prSet phldrT="[Text]"/>
      <dgm:spPr/>
      <dgm:t>
        <a:bodyPr/>
        <a:lstStyle/>
        <a:p>
          <a:r>
            <a:rPr lang="en-US" dirty="0" smtClean="0"/>
            <a:t>Level 3</a:t>
          </a:r>
          <a:endParaRPr lang="en-US" dirty="0"/>
        </a:p>
      </dgm:t>
    </dgm:pt>
    <dgm:pt modelId="{91479408-24A0-4533-8DF4-0AF78A98463F}" type="parTrans" cxnId="{8DFAD895-8FC9-43AD-BB88-222576E5EAD7}">
      <dgm:prSet/>
      <dgm:spPr/>
      <dgm:t>
        <a:bodyPr/>
        <a:lstStyle/>
        <a:p>
          <a:endParaRPr lang="en-US"/>
        </a:p>
      </dgm:t>
    </dgm:pt>
    <dgm:pt modelId="{1DBD9A5E-61BD-4DB7-875F-D91A7A9EE62E}" type="sibTrans" cxnId="{8DFAD895-8FC9-43AD-BB88-222576E5EAD7}">
      <dgm:prSet/>
      <dgm:spPr/>
      <dgm:t>
        <a:bodyPr/>
        <a:lstStyle/>
        <a:p>
          <a:endParaRPr lang="en-US"/>
        </a:p>
      </dgm:t>
    </dgm:pt>
    <dgm:pt modelId="{28FFA2F0-C331-4803-820C-F67C482436CB}">
      <dgm:prSet phldrT="[Text]"/>
      <dgm:spPr/>
      <dgm:t>
        <a:bodyPr/>
        <a:lstStyle/>
        <a:p>
          <a:r>
            <a:rPr lang="en-US" dirty="0" smtClean="0"/>
            <a:t>Problem solver:</a:t>
          </a:r>
          <a:endParaRPr lang="en-US" dirty="0"/>
        </a:p>
      </dgm:t>
    </dgm:pt>
    <dgm:pt modelId="{6D293DE4-E66E-44CF-A2C3-C23E46DD701B}" type="parTrans" cxnId="{FD85E190-CCBC-4007-B5FB-A07064FE0DBC}">
      <dgm:prSet/>
      <dgm:spPr/>
      <dgm:t>
        <a:bodyPr/>
        <a:lstStyle/>
        <a:p>
          <a:endParaRPr lang="en-US"/>
        </a:p>
      </dgm:t>
    </dgm:pt>
    <dgm:pt modelId="{71D6C8DF-8507-40FE-8D90-F9399AE527FC}" type="sibTrans" cxnId="{FD85E190-CCBC-4007-B5FB-A07064FE0DBC}">
      <dgm:prSet/>
      <dgm:spPr/>
      <dgm:t>
        <a:bodyPr/>
        <a:lstStyle/>
        <a:p>
          <a:endParaRPr lang="en-US"/>
        </a:p>
      </dgm:t>
    </dgm:pt>
    <dgm:pt modelId="{C9823C92-D72A-4F4F-9C1B-125D5229E6BD}">
      <dgm:prSet phldrT="[Text]"/>
      <dgm:spPr/>
      <dgm:t>
        <a:bodyPr/>
        <a:lstStyle/>
        <a:p>
          <a:r>
            <a:rPr lang="en-US" dirty="0" smtClean="0"/>
            <a:t>After the advanced subject test Genius Hub has done it’s work and now you can solve any problem before you.</a:t>
          </a:r>
          <a:endParaRPr lang="en-US" dirty="0"/>
        </a:p>
      </dgm:t>
    </dgm:pt>
    <dgm:pt modelId="{BF1B13FF-9625-44C3-9C28-078244617FAC}" type="parTrans" cxnId="{F9F53D28-77E2-4B4E-88A1-A1BC55940788}">
      <dgm:prSet/>
      <dgm:spPr/>
      <dgm:t>
        <a:bodyPr/>
        <a:lstStyle/>
        <a:p>
          <a:endParaRPr lang="en-US"/>
        </a:p>
      </dgm:t>
    </dgm:pt>
    <dgm:pt modelId="{4EE35E95-527C-48AB-940E-A82013B0A1BA}" type="sibTrans" cxnId="{F9F53D28-77E2-4B4E-88A1-A1BC55940788}">
      <dgm:prSet/>
      <dgm:spPr/>
      <dgm:t>
        <a:bodyPr/>
        <a:lstStyle/>
        <a:p>
          <a:endParaRPr lang="en-US"/>
        </a:p>
      </dgm:t>
    </dgm:pt>
    <dgm:pt modelId="{DEE47F42-222A-464A-9FDE-955FF807382E}" type="pres">
      <dgm:prSet presAssocID="{522A2B6E-C935-4AB6-96F3-E9EF4B59D98B}" presName="linearFlow" presStyleCnt="0">
        <dgm:presLayoutVars>
          <dgm:dir/>
          <dgm:animLvl val="lvl"/>
          <dgm:resizeHandles val="exact"/>
        </dgm:presLayoutVars>
      </dgm:prSet>
      <dgm:spPr/>
    </dgm:pt>
    <dgm:pt modelId="{2E5EDEB9-808B-45B5-9887-6169FF03835F}" type="pres">
      <dgm:prSet presAssocID="{36421751-865F-4DEA-BC4C-940B0D562288}" presName="composite" presStyleCnt="0"/>
      <dgm:spPr/>
    </dgm:pt>
    <dgm:pt modelId="{DBEC4FF7-D184-4E86-8DF8-DC3A1D0DBCD5}" type="pres">
      <dgm:prSet presAssocID="{36421751-865F-4DEA-BC4C-940B0D56228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A9135CF-7725-4E93-B8E3-1B7C08AE1C09}" type="pres">
      <dgm:prSet presAssocID="{36421751-865F-4DEA-BC4C-940B0D56228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3E9D4B-2D96-4B11-99F2-C24D3CAE4F30}" type="pres">
      <dgm:prSet presAssocID="{8C9BB72A-BC34-46B7-A18A-45F032AECC6D}" presName="sp" presStyleCnt="0"/>
      <dgm:spPr/>
    </dgm:pt>
    <dgm:pt modelId="{C2264521-B10F-41EC-B120-08F7DAA92D06}" type="pres">
      <dgm:prSet presAssocID="{06B1CAAB-868E-47A3-BF18-250384E0EA9C}" presName="composite" presStyleCnt="0"/>
      <dgm:spPr/>
    </dgm:pt>
    <dgm:pt modelId="{F6CC0B01-C529-4158-A00C-16B925881EEC}" type="pres">
      <dgm:prSet presAssocID="{06B1CAAB-868E-47A3-BF18-250384E0EA9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240B15B-86FB-49BA-8EC1-718BA8073D43}" type="pres">
      <dgm:prSet presAssocID="{06B1CAAB-868E-47A3-BF18-250384E0EA9C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EEE984-3E21-4EFA-948A-0E1DE4AF5F35}" type="pres">
      <dgm:prSet presAssocID="{2DC50DE4-26E0-449D-9898-87B207975C2E}" presName="sp" presStyleCnt="0"/>
      <dgm:spPr/>
    </dgm:pt>
    <dgm:pt modelId="{772B7F81-7290-4A55-8947-6504CBC757C7}" type="pres">
      <dgm:prSet presAssocID="{5A6839C3-2958-4E87-8EF7-52BEE8073D9D}" presName="composite" presStyleCnt="0"/>
      <dgm:spPr/>
    </dgm:pt>
    <dgm:pt modelId="{B6D5053A-0938-4D12-B51E-F39A3097D6D6}" type="pres">
      <dgm:prSet presAssocID="{5A6839C3-2958-4E87-8EF7-52BEE8073D9D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38E0CF2-4154-486E-AD70-AC7B6F56EA7D}" type="pres">
      <dgm:prSet presAssocID="{5A6839C3-2958-4E87-8EF7-52BEE8073D9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8EDAA5-313F-4DB2-AAFB-8839F10320BF}" type="presOf" srcId="{06B1CAAB-868E-47A3-BF18-250384E0EA9C}" destId="{F6CC0B01-C529-4158-A00C-16B925881EEC}" srcOrd="0" destOrd="0" presId="urn:microsoft.com/office/officeart/2005/8/layout/chevron2"/>
    <dgm:cxn modelId="{36B61404-2754-436E-9B23-24FC892C2FF1}" srcId="{522A2B6E-C935-4AB6-96F3-E9EF4B59D98B}" destId="{06B1CAAB-868E-47A3-BF18-250384E0EA9C}" srcOrd="1" destOrd="0" parTransId="{C7FD1AA2-9BCB-443B-B530-C360AE780456}" sibTransId="{2DC50DE4-26E0-449D-9898-87B207975C2E}"/>
    <dgm:cxn modelId="{EB765C27-CD89-4AB9-9F5B-A8E17473BDDE}" srcId="{36421751-865F-4DEA-BC4C-940B0D562288}" destId="{DC2D49C9-7E6D-4E0A-BB6E-CAB32FE9678D}" srcOrd="0" destOrd="0" parTransId="{FDD10D94-3B46-4DBD-8E7D-E708F62FAB8B}" sibTransId="{88A40F97-7B6C-4BA0-A581-05CF605B22E0}"/>
    <dgm:cxn modelId="{3F79B833-FD18-410E-BF60-6C5EAFE53D57}" type="presOf" srcId="{36421751-865F-4DEA-BC4C-940B0D562288}" destId="{DBEC4FF7-D184-4E86-8DF8-DC3A1D0DBCD5}" srcOrd="0" destOrd="0" presId="urn:microsoft.com/office/officeart/2005/8/layout/chevron2"/>
    <dgm:cxn modelId="{3743A514-8945-43DD-B12B-786C58284679}" type="presOf" srcId="{522A2B6E-C935-4AB6-96F3-E9EF4B59D98B}" destId="{DEE47F42-222A-464A-9FDE-955FF807382E}" srcOrd="0" destOrd="0" presId="urn:microsoft.com/office/officeart/2005/8/layout/chevron2"/>
    <dgm:cxn modelId="{0CBC56F7-4800-4EF6-8D92-7EA345B0AB18}" type="presOf" srcId="{6DA87F59-E017-4CDC-8CA1-E667A7A78B34}" destId="{8A9135CF-7725-4E93-B8E3-1B7C08AE1C09}" srcOrd="0" destOrd="1" presId="urn:microsoft.com/office/officeart/2005/8/layout/chevron2"/>
    <dgm:cxn modelId="{EF0224CB-88D0-4018-A722-AAEB56D90531}" type="presOf" srcId="{68EF4623-1333-4C41-907E-1F4C7D2288A1}" destId="{8240B15B-86FB-49BA-8EC1-718BA8073D43}" srcOrd="0" destOrd="0" presId="urn:microsoft.com/office/officeart/2005/8/layout/chevron2"/>
    <dgm:cxn modelId="{6627525D-F8D6-4551-84BD-5E03DAEE1F7C}" type="presOf" srcId="{C9823C92-D72A-4F4F-9C1B-125D5229E6BD}" destId="{A38E0CF2-4154-486E-AD70-AC7B6F56EA7D}" srcOrd="0" destOrd="1" presId="urn:microsoft.com/office/officeart/2005/8/layout/chevron2"/>
    <dgm:cxn modelId="{01974E28-8749-48BA-8B81-B0B839E98A33}" type="presOf" srcId="{28FFA2F0-C331-4803-820C-F67C482436CB}" destId="{A38E0CF2-4154-486E-AD70-AC7B6F56EA7D}" srcOrd="0" destOrd="0" presId="urn:microsoft.com/office/officeart/2005/8/layout/chevron2"/>
    <dgm:cxn modelId="{B24E4A78-98DC-4377-A7DC-E1DD852BE824}" type="presOf" srcId="{45FAC916-61A8-46E7-9E2A-2F659870635E}" destId="{8240B15B-86FB-49BA-8EC1-718BA8073D43}" srcOrd="0" destOrd="1" presId="urn:microsoft.com/office/officeart/2005/8/layout/chevron2"/>
    <dgm:cxn modelId="{9D57544C-ABA3-418F-8AE0-02A199A7D545}" srcId="{06B1CAAB-868E-47A3-BF18-250384E0EA9C}" destId="{68EF4623-1333-4C41-907E-1F4C7D2288A1}" srcOrd="0" destOrd="0" parTransId="{057772FA-46B2-493C-9C4D-74E1E336FC20}" sibTransId="{B265F3BE-9151-41A1-930B-062C15153D6D}"/>
    <dgm:cxn modelId="{686145F4-3F6E-4FA1-88DE-C1B3348F8298}" type="presOf" srcId="{DC2D49C9-7E6D-4E0A-BB6E-CAB32FE9678D}" destId="{8A9135CF-7725-4E93-B8E3-1B7C08AE1C09}" srcOrd="0" destOrd="0" presId="urn:microsoft.com/office/officeart/2005/8/layout/chevron2"/>
    <dgm:cxn modelId="{0A0C1803-5DBD-4A32-A09B-D04E736F48C1}" type="presOf" srcId="{5A6839C3-2958-4E87-8EF7-52BEE8073D9D}" destId="{B6D5053A-0938-4D12-B51E-F39A3097D6D6}" srcOrd="0" destOrd="0" presId="urn:microsoft.com/office/officeart/2005/8/layout/chevron2"/>
    <dgm:cxn modelId="{D7B1DD38-54D0-405E-92F8-94E23E0F865B}" srcId="{06B1CAAB-868E-47A3-BF18-250384E0EA9C}" destId="{45FAC916-61A8-46E7-9E2A-2F659870635E}" srcOrd="1" destOrd="0" parTransId="{93D111E8-9B9F-4F2F-B12B-A657252B21FC}" sibTransId="{7EDA9482-30BF-4091-BE9F-BCB8E7AA9E10}"/>
    <dgm:cxn modelId="{8DFAD895-8FC9-43AD-BB88-222576E5EAD7}" srcId="{522A2B6E-C935-4AB6-96F3-E9EF4B59D98B}" destId="{5A6839C3-2958-4E87-8EF7-52BEE8073D9D}" srcOrd="2" destOrd="0" parTransId="{91479408-24A0-4533-8DF4-0AF78A98463F}" sibTransId="{1DBD9A5E-61BD-4DB7-875F-D91A7A9EE62E}"/>
    <dgm:cxn modelId="{B83F3CF3-DD0E-4F75-8853-CA6FDAC0B543}" srcId="{36421751-865F-4DEA-BC4C-940B0D562288}" destId="{6DA87F59-E017-4CDC-8CA1-E667A7A78B34}" srcOrd="1" destOrd="0" parTransId="{D546BDFF-1C3E-47ED-86A2-BDC6D4CF3545}" sibTransId="{16C45625-1F9C-4256-B1FE-859A8D3A7947}"/>
    <dgm:cxn modelId="{FD85E190-CCBC-4007-B5FB-A07064FE0DBC}" srcId="{5A6839C3-2958-4E87-8EF7-52BEE8073D9D}" destId="{28FFA2F0-C331-4803-820C-F67C482436CB}" srcOrd="0" destOrd="0" parTransId="{6D293DE4-E66E-44CF-A2C3-C23E46DD701B}" sibTransId="{71D6C8DF-8507-40FE-8D90-F9399AE527FC}"/>
    <dgm:cxn modelId="{F9F53D28-77E2-4B4E-88A1-A1BC55940788}" srcId="{5A6839C3-2958-4E87-8EF7-52BEE8073D9D}" destId="{C9823C92-D72A-4F4F-9C1B-125D5229E6BD}" srcOrd="1" destOrd="0" parTransId="{BF1B13FF-9625-44C3-9C28-078244617FAC}" sibTransId="{4EE35E95-527C-48AB-940E-A82013B0A1BA}"/>
    <dgm:cxn modelId="{3F9353D2-7AE9-40EA-A97D-5DF8CACDC03B}" srcId="{522A2B6E-C935-4AB6-96F3-E9EF4B59D98B}" destId="{36421751-865F-4DEA-BC4C-940B0D562288}" srcOrd="0" destOrd="0" parTransId="{FBCCE821-3A24-4070-A9BA-3271C0774275}" sibTransId="{8C9BB72A-BC34-46B7-A18A-45F032AECC6D}"/>
    <dgm:cxn modelId="{469EABC0-BC02-4D42-A27C-7D9D37D7C033}" type="presParOf" srcId="{DEE47F42-222A-464A-9FDE-955FF807382E}" destId="{2E5EDEB9-808B-45B5-9887-6169FF03835F}" srcOrd="0" destOrd="0" presId="urn:microsoft.com/office/officeart/2005/8/layout/chevron2"/>
    <dgm:cxn modelId="{A852573B-3A88-46BE-8B49-5FB4E40271FB}" type="presParOf" srcId="{2E5EDEB9-808B-45B5-9887-6169FF03835F}" destId="{DBEC4FF7-D184-4E86-8DF8-DC3A1D0DBCD5}" srcOrd="0" destOrd="0" presId="urn:microsoft.com/office/officeart/2005/8/layout/chevron2"/>
    <dgm:cxn modelId="{0CD47D16-8786-4B53-9BB9-D0C4DC288B71}" type="presParOf" srcId="{2E5EDEB9-808B-45B5-9887-6169FF03835F}" destId="{8A9135CF-7725-4E93-B8E3-1B7C08AE1C09}" srcOrd="1" destOrd="0" presId="urn:microsoft.com/office/officeart/2005/8/layout/chevron2"/>
    <dgm:cxn modelId="{5BAD9C5D-847A-45C5-B011-24BE01E7B993}" type="presParOf" srcId="{DEE47F42-222A-464A-9FDE-955FF807382E}" destId="{163E9D4B-2D96-4B11-99F2-C24D3CAE4F30}" srcOrd="1" destOrd="0" presId="urn:microsoft.com/office/officeart/2005/8/layout/chevron2"/>
    <dgm:cxn modelId="{026A6377-0B61-4F6D-8E91-40B6762149C9}" type="presParOf" srcId="{DEE47F42-222A-464A-9FDE-955FF807382E}" destId="{C2264521-B10F-41EC-B120-08F7DAA92D06}" srcOrd="2" destOrd="0" presId="urn:microsoft.com/office/officeart/2005/8/layout/chevron2"/>
    <dgm:cxn modelId="{0F5CC70A-001A-4021-B998-2BD57441A486}" type="presParOf" srcId="{C2264521-B10F-41EC-B120-08F7DAA92D06}" destId="{F6CC0B01-C529-4158-A00C-16B925881EEC}" srcOrd="0" destOrd="0" presId="urn:microsoft.com/office/officeart/2005/8/layout/chevron2"/>
    <dgm:cxn modelId="{625F7503-435D-4027-A791-FBE44372AD86}" type="presParOf" srcId="{C2264521-B10F-41EC-B120-08F7DAA92D06}" destId="{8240B15B-86FB-49BA-8EC1-718BA8073D43}" srcOrd="1" destOrd="0" presId="urn:microsoft.com/office/officeart/2005/8/layout/chevron2"/>
    <dgm:cxn modelId="{45238FE9-C7CF-4019-B0E5-8D41E5446B20}" type="presParOf" srcId="{DEE47F42-222A-464A-9FDE-955FF807382E}" destId="{B8EEE984-3E21-4EFA-948A-0E1DE4AF5F35}" srcOrd="3" destOrd="0" presId="urn:microsoft.com/office/officeart/2005/8/layout/chevron2"/>
    <dgm:cxn modelId="{92E3B224-B8A9-4E5C-A1F8-31E3B4E04C9B}" type="presParOf" srcId="{DEE47F42-222A-464A-9FDE-955FF807382E}" destId="{772B7F81-7290-4A55-8947-6504CBC757C7}" srcOrd="4" destOrd="0" presId="urn:microsoft.com/office/officeart/2005/8/layout/chevron2"/>
    <dgm:cxn modelId="{1264E631-73EE-4622-BF9B-842C450BF032}" type="presParOf" srcId="{772B7F81-7290-4A55-8947-6504CBC757C7}" destId="{B6D5053A-0938-4D12-B51E-F39A3097D6D6}" srcOrd="0" destOrd="0" presId="urn:microsoft.com/office/officeart/2005/8/layout/chevron2"/>
    <dgm:cxn modelId="{277F4356-C6D9-425F-97B8-5C25D772A4F2}" type="presParOf" srcId="{772B7F81-7290-4A55-8947-6504CBC757C7}" destId="{A38E0CF2-4154-486E-AD70-AC7B6F56EA7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C4FF7-D184-4E86-8DF8-DC3A1D0DBCD5}">
      <dsp:nvSpPr>
        <dsp:cNvPr id="0" name=""/>
        <dsp:cNvSpPr/>
      </dsp:nvSpPr>
      <dsp:spPr>
        <a:xfrm rot="5400000">
          <a:off x="-213497" y="215670"/>
          <a:ext cx="1423319" cy="99632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Level 1</a:t>
          </a:r>
          <a:endParaRPr lang="en-US" sz="2300" kern="1200" dirty="0"/>
        </a:p>
      </dsp:txBody>
      <dsp:txXfrm rot="-5400000">
        <a:off x="2" y="500334"/>
        <a:ext cx="996323" cy="426996"/>
      </dsp:txXfrm>
    </dsp:sp>
    <dsp:sp modelId="{8A9135CF-7725-4E93-B8E3-1B7C08AE1C09}">
      <dsp:nvSpPr>
        <dsp:cNvPr id="0" name=""/>
        <dsp:cNvSpPr/>
      </dsp:nvSpPr>
      <dsp:spPr>
        <a:xfrm rot="5400000">
          <a:off x="4333738" y="-3335242"/>
          <a:ext cx="925157" cy="75999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Ordinary Genius: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10 whole minutes of an intro to every subject and an hour of studying each subject or your preferred ones</a:t>
          </a:r>
          <a:endParaRPr lang="en-US" sz="1900" kern="1200" dirty="0"/>
        </a:p>
      </dsp:txBody>
      <dsp:txXfrm rot="-5400000">
        <a:off x="996323" y="47335"/>
        <a:ext cx="7554826" cy="834833"/>
      </dsp:txXfrm>
    </dsp:sp>
    <dsp:sp modelId="{F6CC0B01-C529-4158-A00C-16B925881EEC}">
      <dsp:nvSpPr>
        <dsp:cNvPr id="0" name=""/>
        <dsp:cNvSpPr/>
      </dsp:nvSpPr>
      <dsp:spPr>
        <a:xfrm rot="5400000">
          <a:off x="-213497" y="1442556"/>
          <a:ext cx="1423319" cy="996323"/>
        </a:xfrm>
        <a:prstGeom prst="chevron">
          <a:avLst/>
        </a:prstGeom>
        <a:solidFill>
          <a:schemeClr val="accent2">
            <a:hueOff val="-1356225"/>
            <a:satOff val="-828"/>
            <a:lumOff val="3235"/>
            <a:alphaOff val="0"/>
          </a:schemeClr>
        </a:solidFill>
        <a:ln w="12700" cap="rnd" cmpd="sng" algn="ctr">
          <a:solidFill>
            <a:schemeClr val="accent2">
              <a:hueOff val="-1356225"/>
              <a:satOff val="-828"/>
              <a:lumOff val="3235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Level 2</a:t>
          </a:r>
          <a:endParaRPr lang="en-US" sz="2300" kern="1200" dirty="0"/>
        </a:p>
      </dsp:txBody>
      <dsp:txXfrm rot="-5400000">
        <a:off x="2" y="1727220"/>
        <a:ext cx="996323" cy="426996"/>
      </dsp:txXfrm>
    </dsp:sp>
    <dsp:sp modelId="{8240B15B-86FB-49BA-8EC1-718BA8073D43}">
      <dsp:nvSpPr>
        <dsp:cNvPr id="0" name=""/>
        <dsp:cNvSpPr/>
      </dsp:nvSpPr>
      <dsp:spPr>
        <a:xfrm rot="5400000">
          <a:off x="4333738" y="-2108356"/>
          <a:ext cx="925157" cy="75999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1356225"/>
              <a:satOff val="-828"/>
              <a:lumOff val="3235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Academic prodigy: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Solving advanced mathematics, science or chosen subjects</a:t>
          </a:r>
          <a:endParaRPr lang="en-US" sz="1900" kern="1200" dirty="0"/>
        </a:p>
      </dsp:txBody>
      <dsp:txXfrm rot="-5400000">
        <a:off x="996323" y="1274221"/>
        <a:ext cx="7554826" cy="834833"/>
      </dsp:txXfrm>
    </dsp:sp>
    <dsp:sp modelId="{B6D5053A-0938-4D12-B51E-F39A3097D6D6}">
      <dsp:nvSpPr>
        <dsp:cNvPr id="0" name=""/>
        <dsp:cNvSpPr/>
      </dsp:nvSpPr>
      <dsp:spPr>
        <a:xfrm rot="5400000">
          <a:off x="-213497" y="2669443"/>
          <a:ext cx="1423319" cy="996323"/>
        </a:xfrm>
        <a:prstGeom prst="chevron">
          <a:avLst/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 w="12700" cap="rnd" cmpd="sng" algn="ctr">
          <a:solidFill>
            <a:schemeClr val="accent2">
              <a:hueOff val="-2712450"/>
              <a:satOff val="-1656"/>
              <a:lumOff val="6471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Level 3</a:t>
          </a:r>
          <a:endParaRPr lang="en-US" sz="2300" kern="1200" dirty="0"/>
        </a:p>
      </dsp:txBody>
      <dsp:txXfrm rot="-5400000">
        <a:off x="2" y="2954107"/>
        <a:ext cx="996323" cy="426996"/>
      </dsp:txXfrm>
    </dsp:sp>
    <dsp:sp modelId="{A38E0CF2-4154-486E-AD70-AC7B6F56EA7D}">
      <dsp:nvSpPr>
        <dsp:cNvPr id="0" name=""/>
        <dsp:cNvSpPr/>
      </dsp:nvSpPr>
      <dsp:spPr>
        <a:xfrm rot="5400000">
          <a:off x="4333738" y="-881470"/>
          <a:ext cx="925157" cy="75999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2712450"/>
              <a:satOff val="-1656"/>
              <a:lumOff val="6471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Problem solver: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After the advanced subject test Genius Hub has done it’s work and now you can solve any problem before you.</a:t>
          </a:r>
          <a:endParaRPr lang="en-US" sz="1900" kern="1200" dirty="0"/>
        </a:p>
      </dsp:txBody>
      <dsp:txXfrm rot="-5400000">
        <a:off x="996323" y="2501107"/>
        <a:ext cx="7554826" cy="834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380F2-E7A0-4719-80BF-80FE04789DA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05C7F-7A9D-4F95-AD73-3C60F0740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3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05C7F-7A9D-4F95-AD73-3C60F0740A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79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86A9-3893-4F8A-B4A0-8AFE205A9A7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BB89-879D-48E1-B86A-58BB7179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34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u"/>
        <p:sndAc>
          <p:stSnd>
            <p:snd r:embed="rId1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86A9-3893-4F8A-B4A0-8AFE205A9A7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BB89-879D-48E1-B86A-58BB7179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33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u"/>
        <p:sndAc>
          <p:stSnd>
            <p:snd r:embed="rId1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86A9-3893-4F8A-B4A0-8AFE205A9A7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BB89-879D-48E1-B86A-58BB717941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7245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u"/>
        <p:sndAc>
          <p:stSnd>
            <p:snd r:embed="rId1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86A9-3893-4F8A-B4A0-8AFE205A9A7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BB89-879D-48E1-B86A-58BB7179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24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u"/>
        <p:sndAc>
          <p:stSnd>
            <p:snd r:embed="rId1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86A9-3893-4F8A-B4A0-8AFE205A9A7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BB89-879D-48E1-B86A-58BB717941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5961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u"/>
        <p:sndAc>
          <p:stSnd>
            <p:snd r:embed="rId1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86A9-3893-4F8A-B4A0-8AFE205A9A7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BB89-879D-48E1-B86A-58BB7179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32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u"/>
        <p:sndAc>
          <p:stSnd>
            <p:snd r:embed="rId1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86A9-3893-4F8A-B4A0-8AFE205A9A7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BB89-879D-48E1-B86A-58BB7179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78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u"/>
        <p:sndAc>
          <p:stSnd>
            <p:snd r:embed="rId1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86A9-3893-4F8A-B4A0-8AFE205A9A7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BB89-879D-48E1-B86A-58BB7179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26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u"/>
        <p:sndAc>
          <p:stSnd>
            <p:snd r:embed="rId1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86A9-3893-4F8A-B4A0-8AFE205A9A7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BB89-879D-48E1-B86A-58BB7179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00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u"/>
        <p:sndAc>
          <p:stSnd>
            <p:snd r:embed="rId1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86A9-3893-4F8A-B4A0-8AFE205A9A7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BB89-879D-48E1-B86A-58BB7179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89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u"/>
        <p:sndAc>
          <p:stSnd>
            <p:snd r:embed="rId1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86A9-3893-4F8A-B4A0-8AFE205A9A7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BB89-879D-48E1-B86A-58BB7179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13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u"/>
        <p:sndAc>
          <p:stSnd>
            <p:snd r:embed="rId1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86A9-3893-4F8A-B4A0-8AFE205A9A7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BB89-879D-48E1-B86A-58BB7179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80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u"/>
        <p:sndAc>
          <p:stSnd>
            <p:snd r:embed="rId1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86A9-3893-4F8A-B4A0-8AFE205A9A7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BB89-879D-48E1-B86A-58BB7179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65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u"/>
        <p:sndAc>
          <p:stSnd>
            <p:snd r:embed="rId1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86A9-3893-4F8A-B4A0-8AFE205A9A7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BB89-879D-48E1-B86A-58BB7179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8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u"/>
        <p:sndAc>
          <p:stSnd>
            <p:snd r:embed="rId1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86A9-3893-4F8A-B4A0-8AFE205A9A7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BB89-879D-48E1-B86A-58BB7179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88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u"/>
        <p:sndAc>
          <p:stSnd>
            <p:snd r:embed="rId1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BB89-879D-48E1-B86A-58BB717941C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86A9-3893-4F8A-B4A0-8AFE205A9A7C}" type="datetimeFigureOut">
              <a:rPr lang="en-US" smtClean="0"/>
              <a:t>5/16/2024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1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u"/>
        <p:sndAc>
          <p:stSnd>
            <p:snd r:embed="rId1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86A9-3893-4F8A-B4A0-8AFE205A9A7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F1BB89-879D-48E1-B86A-58BB7179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mc:AlternateContent xmlns:mc="http://schemas.openxmlformats.org/markup-compatibility/2006">
    <mc:Choice xmlns:p14="http://schemas.microsoft.com/office/powerpoint/2010/main" Requires="p14">
      <p:transition spd="slow" p14:dur="4000">
        <p14:vortex dir="u"/>
        <p:sndAc>
          <p:stSnd>
            <p:snd r:embed="rId18" name="bomb.wav"/>
          </p:stSnd>
        </p:sndAc>
      </p:transition>
    </mc:Choice>
    <mc:Fallback>
      <p:transition spd="slow">
        <p:fade/>
        <p:sndAc>
          <p:stSnd>
            <p:snd r:embed="rId18" name="bomb.wav"/>
          </p:stSnd>
        </p:sndAc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audio" Target="../media/audio5.wav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599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825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stSnd>
            <p:snd r:embed="rId2" name="applause.wav"/>
          </p:stSnd>
        </p:sndAc>
      </p:transition>
    </mc:Choice>
    <mc:Fallback>
      <p:transition spd="slow">
        <p:fade/>
        <p:sndAc>
          <p:stSnd>
            <p:snd r:embed="rId2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Engravers MT" panose="02090707080505020304" pitchFamily="18" charset="0"/>
                <a:cs typeface="Times New Roman" panose="02020603050405020304" pitchFamily="18" charset="0"/>
              </a:rPr>
              <a:t>Genius Hub </a:t>
            </a:r>
            <a:endParaRPr lang="en-US" dirty="0">
              <a:latin typeface="Engravers MT" panose="0209070708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stellar" panose="020A0402060406010301" pitchFamily="18" charset="0"/>
              </a:rPr>
              <a:t>The number one educator website.</a:t>
            </a:r>
          </a:p>
          <a:p>
            <a:r>
              <a:rPr lang="en-US" dirty="0" smtClean="0">
                <a:latin typeface="Castellar" panose="020A0402060406010301" pitchFamily="18" charset="0"/>
              </a:rPr>
              <a:t>The number one online educational masters.💻</a:t>
            </a:r>
          </a:p>
        </p:txBody>
      </p:sp>
    </p:spTree>
    <p:extLst>
      <p:ext uri="{BB962C8B-B14F-4D97-AF65-F5344CB8AC3E}">
        <p14:creationId xmlns:p14="http://schemas.microsoft.com/office/powerpoint/2010/main" val="2599128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  <p:sndAc>
          <p:stSnd loop="1">
            <p:snd r:embed="rId2" name="drumroll.wav"/>
          </p:stSnd>
        </p:sndAc>
      </p:transition>
    </mc:Choice>
    <mc:Fallback>
      <p:transition spd="slow">
        <p:fade/>
        <p:sndAc>
          <p:stSnd loop="1">
            <p:snd r:embed="rId2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About us: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ahnschrift SemiBold" panose="020B0502040204020203" pitchFamily="34" charset="0"/>
              </a:rPr>
              <a:t>Genius Hub is an educative website made in the year 2024 created by a web developer inspired to help every learner in the world , so the web  developer then thought of 2 common words Genius and Hub forming Genius hub the tutor based on six subjects in which 2/6 are language subjects and 4/6 are other subjects 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926530"/>
      </p:ext>
    </p:extLst>
  </p:cSld>
  <p:clrMapOvr>
    <a:masterClrMapping/>
  </p:clrMapOvr>
  <p:transition spd="slow">
    <p:comb/>
    <p:sndAc>
      <p:stSnd>
        <p:snd r:embed="rId2" name="explode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 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  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Languages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           </a:t>
            </a:r>
            <a:r>
              <a:rPr lang="en-US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Français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/French</a:t>
            </a:r>
          </a:p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           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English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Others:</a:t>
            </a:r>
          </a:p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 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Mathematics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   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Science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   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I.C.T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   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Social studies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     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09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d"/>
        <p:sndAc>
          <p:stSnd>
            <p:snd r:embed="rId2" name="bomb.wav"/>
          </p:stSnd>
        </p:sndAc>
      </p:transition>
    </mc:Choice>
    <mc:Fallback>
      <p:transition spd="slow">
        <p:fade/>
        <p:sndAc>
          <p:stSnd>
            <p:snd r:embed="rId2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90" y="635357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Our mission 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&amp;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vision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  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 Our vision:</a:t>
            </a:r>
          </a:p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   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💻📘📔✍📱📲🖥🖨📃💸💸💸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     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 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teach learners worldwide and become a popular and inspirational website , 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that 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will be known as the website which 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developed many 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young learners into 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Geniuses 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 then , move on to create an app known to help many learners with ease . To build a Dictionary app 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whereby 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words can be found easily , even 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French 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and other subjects too 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    </a:t>
            </a:r>
          </a:p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        Our mission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    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 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shape our users into 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Geniuses 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and great people in the educational 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world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</a:p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      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Join 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us now you'd be glad you did </a:t>
            </a:r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😁😎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  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26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  <p:sndAc>
          <p:stSnd loop="1">
            <p:snd r:embed="rId2" name="drumroll.wav"/>
          </p:stSnd>
        </p:sndAc>
      </p:transition>
    </mc:Choice>
    <mc:Fallback>
      <p:transition spd="slow">
        <p:fade/>
        <p:sndAc>
          <p:stSnd loop="1">
            <p:snd r:embed="rId2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level of education.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562026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23203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u"/>
        <p:sndAc>
          <p:stSnd loop="1">
            <p:snd r:embed="rId3" name="coin.wav"/>
          </p:stSnd>
        </p:sndAc>
      </p:transition>
    </mc:Choice>
    <mc:Fallback>
      <p:transition spd="slow">
        <p:fade/>
        <p:sndAc>
          <p:stSnd loop="1">
            <p:snd r:embed="rId3" name="coin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909" y="296214"/>
            <a:ext cx="8596668" cy="3128136"/>
          </a:xfrm>
        </p:spPr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Genius Hub v.1.0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Education is a provision🎓🎓🎓🎓🎓🎓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00" y="1966343"/>
            <a:ext cx="10058400" cy="291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17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u"/>
        <p:sndAc>
          <p:stSnd>
            <p:snd r:embed="rId2" name="cashreg.wav"/>
          </p:stSnd>
        </p:sndAc>
      </p:transition>
    </mc:Choice>
    <mc:Fallback>
      <p:transition spd="slow">
        <p:fade/>
        <p:sndAc>
          <p:stSnd>
            <p:snd r:embed="rId2" name="cashreg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1451</TotalTime>
  <Words>155</Words>
  <Application>Microsoft Office PowerPoint</Application>
  <PresentationFormat>Widescreen</PresentationFormat>
  <Paragraphs>37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Bahnschrift SemiBold</vt:lpstr>
      <vt:lpstr>Calibri</vt:lpstr>
      <vt:lpstr>Castellar</vt:lpstr>
      <vt:lpstr>Copperplate Gothic Bold</vt:lpstr>
      <vt:lpstr>Engravers MT</vt:lpstr>
      <vt:lpstr>Microsoft Sans Serif</vt:lpstr>
      <vt:lpstr>Times New Roman</vt:lpstr>
      <vt:lpstr>Trebuchet MS</vt:lpstr>
      <vt:lpstr>Wingdings 3</vt:lpstr>
      <vt:lpstr>Facet</vt:lpstr>
      <vt:lpstr>PowerPoint Presentation</vt:lpstr>
      <vt:lpstr>Genius Hub </vt:lpstr>
      <vt:lpstr>About us:</vt:lpstr>
      <vt:lpstr>SUBJECTS</vt:lpstr>
      <vt:lpstr>Our mission &amp; vision</vt:lpstr>
      <vt:lpstr>level of education.</vt:lpstr>
      <vt:lpstr>Genius Hub v.1.0: Education is a provision🎓🎓🎓🎓🎓🎓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Seli Sefogbe;Genuis_web dev guy</dc:creator>
  <cp:keywords>.pptx</cp:keywords>
  <cp:lastModifiedBy>Oscar Seli Sefogbe</cp:lastModifiedBy>
  <cp:revision>8</cp:revision>
  <dcterms:created xsi:type="dcterms:W3CDTF">2024-05-16T19:19:24Z</dcterms:created>
  <dcterms:modified xsi:type="dcterms:W3CDTF">2024-05-17T19:30:27Z</dcterms:modified>
</cp:coreProperties>
</file>